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5" r:id="rId2"/>
  </p:sldMasterIdLst>
  <p:notesMasterIdLst>
    <p:notesMasterId r:id="rId8"/>
  </p:notesMasterIdLst>
  <p:handoutMasterIdLst>
    <p:handoutMasterId r:id="rId9"/>
  </p:handoutMasterIdLst>
  <p:sldIdLst>
    <p:sldId id="258" r:id="rId3"/>
    <p:sldId id="264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0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4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1ECB5-9450-48C1-BC8B-02C838CDE6B9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2BE9C-E2E4-43F3-8D67-E9DB812BB9B7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579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E0964-1A1C-492A-8ABB-97C526CFCDFB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ED93-11B9-488C-8E71-3FBEB8F36D4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463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900" userDrawn="1">
          <p15:clr>
            <a:srgbClr val="5ACBF0"/>
          </p15:clr>
        </p15:guide>
        <p15:guide id="2" pos="4860" userDrawn="1">
          <p15:clr>
            <a:srgbClr val="5ACBF0"/>
          </p15:clr>
        </p15:guide>
        <p15:guide id="3" orient="horz" pos="2160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45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86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pPr/>
              <a:t>09.03.2017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5938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45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94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2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pPr/>
              <a:t>09.03.2017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63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03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C9ED-883A-4295-875C-D653C1FCD32D}" type="datetimeFigureOut">
              <a:rPr lang="sk-SK" smtClean="0"/>
              <a:t>09.03.2017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7BEA-0E01-4643-B2DE-F82012A02F29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69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DAC9ED-883A-4295-875C-D653C1FCD32D}" type="datetimeFigureOut">
              <a:rPr lang="sk-SK" smtClean="0"/>
              <a:pPr/>
              <a:t>09.03.2017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7BEA-0E01-4643-B2DE-F82012A02F29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652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 userDrawn="1">
          <p15:clr>
            <a:srgbClr val="F26B43"/>
          </p15:clr>
        </p15:guide>
        <p15:guide id="2" pos="5004" userDrawn="1">
          <p15:clr>
            <a:srgbClr val="F26B43"/>
          </p15:clr>
        </p15:guide>
        <p15:guide id="3" pos="75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97075" y="4229680"/>
            <a:ext cx="6858000" cy="23876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sk-SK" dirty="0">
                <a:latin typeface="Arial"/>
              </a:rPr>
              <a:t>Uzdravenie </a:t>
            </a:r>
            <a:r>
              <a:rPr lang="sk-SK" dirty="0" smtClean="0">
                <a:latin typeface="Arial"/>
              </a:rPr>
              <a:t/>
            </a:r>
            <a:br>
              <a:rPr lang="sk-SK" dirty="0" smtClean="0">
                <a:latin typeface="Arial"/>
              </a:rPr>
            </a:br>
            <a:r>
              <a:rPr lang="sk-SK" dirty="0" smtClean="0">
                <a:latin typeface="Arial"/>
              </a:rPr>
              <a:t>malomocného</a:t>
            </a:r>
            <a:endParaRPr lang="sk-SK" dirty="0">
              <a:latin typeface="Arial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43450" y="5081878"/>
            <a:ext cx="4111625" cy="1655762"/>
          </a:xfrm>
        </p:spPr>
        <p:txBody>
          <a:bodyPr/>
          <a:lstStyle/>
          <a:p>
            <a:pPr algn="r"/>
            <a:r>
              <a:rPr lang="sk-SK" dirty="0" err="1"/>
              <a:t>Mk</a:t>
            </a:r>
            <a:r>
              <a:rPr lang="sk-SK" dirty="0"/>
              <a:t> 1,40-45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85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105525" y="1"/>
            <a:ext cx="3038475" cy="685800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 err="1" smtClean="0"/>
              <a:t>Malomocentvo</a:t>
            </a:r>
            <a:endParaRPr lang="sk-SK" sz="2800" b="1" dirty="0" smtClean="0"/>
          </a:p>
          <a:p>
            <a:pPr algn="r"/>
            <a:r>
              <a:rPr lang="sk-SK" sz="2800" dirty="0" smtClean="0"/>
              <a:t>Je nebezpečná choroba, veľmi nákazlivá.</a:t>
            </a:r>
          </a:p>
          <a:p>
            <a:pPr algn="r"/>
            <a:r>
              <a:rPr lang="sk-SK" sz="2800" dirty="0" smtClean="0"/>
              <a:t>V dobe Pána Ježiša neliečiteľná.</a:t>
            </a:r>
          </a:p>
          <a:p>
            <a:pPr algn="r"/>
            <a:endParaRPr lang="sk-SK" sz="2800" dirty="0"/>
          </a:p>
        </p:txBody>
      </p:sp>
      <p:pic>
        <p:nvPicPr>
          <p:cNvPr id="6150" name="Picture 6" descr="Výsledok vyhľadávania obrázkov pre dopyt healing a lep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4" t="12825" r="-624"/>
          <a:stretch/>
        </p:blipFill>
        <p:spPr bwMode="auto">
          <a:xfrm>
            <a:off x="19050" y="-19050"/>
            <a:ext cx="61912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healing a le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115051" y="123825"/>
            <a:ext cx="2943225" cy="4005263"/>
          </a:xfrm>
        </p:spPr>
        <p:txBody>
          <a:bodyPr>
            <a:noAutofit/>
          </a:bodyPr>
          <a:lstStyle/>
          <a:p>
            <a:pPr algn="r"/>
            <a:r>
              <a:rPr lang="sk-SK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Tu prišiel k nemu malomocný a prosil ho na kolenách: </a:t>
            </a:r>
            <a:endParaRPr lang="sk-SK" sz="2800" dirty="0" smtClean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r"/>
            <a:r>
              <a:rPr lang="sk-SK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Ak </a:t>
            </a:r>
            <a:r>
              <a:rPr lang="sk-SK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chceš, </a:t>
            </a:r>
            <a:r>
              <a:rPr lang="sk-SK" sz="2800" b="1" dirty="0" smtClean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   môžeš </a:t>
            </a:r>
            <a:r>
              <a:rPr lang="sk-SK" sz="28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ma očistiť.</a:t>
            </a:r>
            <a:endParaRPr lang="sk-SK" sz="28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4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healing a lep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t="139" r="23230" b="-139"/>
          <a:stretch/>
        </p:blipFill>
        <p:spPr bwMode="auto">
          <a:xfrm>
            <a:off x="0" y="-76200"/>
            <a:ext cx="510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76825" y="1"/>
            <a:ext cx="4067175" cy="685800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k-SK" sz="2800" dirty="0"/>
              <a:t>Ježiš sa nad ním zľutoval, vystrel ruku, dotkol sa ho a povedal mu: </a:t>
            </a:r>
            <a:endParaRPr lang="sk-SK" sz="2800" dirty="0" smtClean="0"/>
          </a:p>
          <a:p>
            <a:pPr algn="r"/>
            <a:r>
              <a:rPr lang="sk-SK" sz="2800" b="1" dirty="0" smtClean="0"/>
              <a:t>Chcem</a:t>
            </a:r>
            <a:r>
              <a:rPr lang="sk-SK" sz="2800" b="1" dirty="0"/>
              <a:t>, buď čistý! </a:t>
            </a:r>
            <a:endParaRPr lang="sk-SK" sz="2800" b="1" dirty="0" smtClean="0"/>
          </a:p>
          <a:p>
            <a:pPr algn="r"/>
            <a:r>
              <a:rPr lang="sk-SK" sz="2800" dirty="0" smtClean="0"/>
              <a:t>Jeho </a:t>
            </a:r>
            <a:r>
              <a:rPr lang="sk-SK" sz="2800" dirty="0"/>
              <a:t>malomocenstvo hneď zmizlo a bol očistený. </a:t>
            </a:r>
            <a:endParaRPr lang="sk-SK" sz="2800" dirty="0" smtClean="0"/>
          </a:p>
          <a:p>
            <a:pPr algn="r"/>
            <a:r>
              <a:rPr lang="sk-SK" sz="2800" dirty="0" smtClean="0"/>
              <a:t>Prísne </a:t>
            </a:r>
            <a:r>
              <a:rPr lang="sk-SK" sz="2800" dirty="0"/>
              <a:t>ho napomenul a hneď ho poslal preč. </a:t>
            </a:r>
            <a:r>
              <a:rPr lang="sk-SK" sz="2800" dirty="0" smtClean="0"/>
              <a:t>Povedal </a:t>
            </a:r>
            <a:r>
              <a:rPr lang="sk-SK" sz="2800" dirty="0"/>
              <a:t>mu: Hľaď, aby si nikomu nič nepovedal, ale choď, ukáž sa kňazovi a prines obetu za svoje očistenie, ako prikázal Mojžiš — im na svedectvo. 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18812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172200" y="1"/>
            <a:ext cx="2971800" cy="6858000"/>
          </a:xfr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sk-SK" sz="2800" dirty="0"/>
              <a:t>Lenže on po svojom odchode začal o tom veľa rozprávať a rozchyrovať, čo sa stalo, takže Ježiš už nemohol verejne vojsť do mesta a zdržiaval sa vonku na osamelých miestach. </a:t>
            </a:r>
            <a:endParaRPr lang="sk-SK" sz="2800" dirty="0" smtClean="0"/>
          </a:p>
          <a:p>
            <a:pPr algn="r"/>
            <a:r>
              <a:rPr lang="sk-SK" sz="2800" dirty="0" smtClean="0"/>
              <a:t>No </a:t>
            </a:r>
            <a:r>
              <a:rPr lang="sk-SK" sz="2800" dirty="0"/>
              <a:t>i tak za ním zovšadiaľ prichádzali.</a:t>
            </a:r>
            <a:endParaRPr lang="sk-SK" sz="2800" dirty="0"/>
          </a:p>
        </p:txBody>
      </p:sp>
      <p:pic>
        <p:nvPicPr>
          <p:cNvPr id="3074" name="Picture 2" descr="Výsledok vyhľadávania obrázkov pre dopyt healing a leper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2" r="208"/>
          <a:stretch/>
        </p:blipFill>
        <p:spPr bwMode="auto">
          <a:xfrm>
            <a:off x="0" y="1"/>
            <a:ext cx="6172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3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titched Border">
      <a:dk1>
        <a:srgbClr val="000000"/>
      </a:dk1>
      <a:lt1>
        <a:srgbClr val="FFFFFF"/>
      </a:lt1>
      <a:dk2>
        <a:srgbClr val="115981"/>
      </a:dk2>
      <a:lt2>
        <a:srgbClr val="E4DAC9"/>
      </a:lt2>
      <a:accent1>
        <a:srgbClr val="115981"/>
      </a:accent1>
      <a:accent2>
        <a:srgbClr val="4D5E31"/>
      </a:accent2>
      <a:accent3>
        <a:srgbClr val="B96934"/>
      </a:accent3>
      <a:accent4>
        <a:srgbClr val="458192"/>
      </a:accent4>
      <a:accent5>
        <a:srgbClr val="8D1120"/>
      </a:accent5>
      <a:accent6>
        <a:srgbClr val="AF9F8B"/>
      </a:accent6>
      <a:hlink>
        <a:srgbClr val="B9693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DB5B3F-8133-4C47-A120-6F3ACAE5D1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TM02900743[[fn=Organické]]</Template>
  <TotalTime>0</TotalTime>
  <Words>97</Words>
  <Application>Microsoft Office PowerPoint</Application>
  <PresentationFormat>Prezentácia na obrazovke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 2</vt:lpstr>
      <vt:lpstr>HDOfficeLightV0</vt:lpstr>
      <vt:lpstr>Uzdravenie  malomocného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2017-03-09T07:45:31Z</dcterms:created>
  <dcterms:modified xsi:type="dcterms:W3CDTF">2017-03-09T08:40:06Z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TC034313719991</vt:lpwstr>
  </property>
</Properties>
</file>