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955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41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838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77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794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24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4563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5895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34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263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124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8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CEB0-9800-49C6-A547-130D2041E0D1}" type="datetimeFigureOut">
              <a:rPr lang="sk-SK" smtClean="0"/>
              <a:t>08.02.2017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3AB52-FDF4-40C2-9283-90BD035CC11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665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úvisiaci obrázo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9" r="25075" b="55101"/>
          <a:stretch/>
        </p:blipFill>
        <p:spPr bwMode="auto">
          <a:xfrm>
            <a:off x="-46691" y="0"/>
            <a:ext cx="1223869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307587" y="289878"/>
            <a:ext cx="2884413" cy="1711960"/>
          </a:xfrm>
        </p:spPr>
        <p:txBody>
          <a:bodyPr>
            <a:normAutofit fontScale="90000"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Slepec v </a:t>
            </a:r>
            <a:r>
              <a:rPr lang="sk-SK" b="1" dirty="0" err="1">
                <a:solidFill>
                  <a:schemeClr val="bg1"/>
                </a:solidFill>
              </a:rPr>
              <a:t>Betsaide</a:t>
            </a: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858253" y="2138998"/>
            <a:ext cx="1783080" cy="741362"/>
          </a:xfrm>
        </p:spPr>
        <p:txBody>
          <a:bodyPr/>
          <a:lstStyle/>
          <a:p>
            <a:r>
              <a:rPr lang="sk-SK" dirty="0" err="1">
                <a:solidFill>
                  <a:schemeClr val="bg1"/>
                </a:solidFill>
              </a:rPr>
              <a:t>Mk</a:t>
            </a:r>
            <a:r>
              <a:rPr lang="sk-SK" dirty="0">
                <a:solidFill>
                  <a:schemeClr val="bg1"/>
                </a:solidFill>
              </a:rPr>
              <a:t> 8,22-26</a:t>
            </a:r>
          </a:p>
        </p:txBody>
      </p:sp>
    </p:spTree>
    <p:extLst>
      <p:ext uri="{BB962C8B-B14F-4D97-AF65-F5344CB8AC3E}">
        <p14:creationId xmlns:p14="http://schemas.microsoft.com/office/powerpoint/2010/main" val="3703565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65314" y="798012"/>
            <a:ext cx="2477589" cy="532411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sk-SK" sz="3200" dirty="0"/>
              <a:t>Potom prišli do </a:t>
            </a:r>
            <a:r>
              <a:rPr lang="sk-SK" sz="3200" dirty="0" err="1"/>
              <a:t>Betsaidy</a:t>
            </a:r>
            <a:r>
              <a:rPr lang="sk-SK" sz="3200" dirty="0"/>
              <a:t>. </a:t>
            </a:r>
          </a:p>
          <a:p>
            <a:pPr marL="0" indent="0" algn="r">
              <a:buNone/>
            </a:pPr>
            <a:r>
              <a:rPr lang="sk-SK" sz="3200" dirty="0"/>
              <a:t>Tu viedli k Nemu slepca a prosili Ho, aby sa ho dotkol.</a:t>
            </a:r>
          </a:p>
        </p:txBody>
      </p:sp>
      <p:pic>
        <p:nvPicPr>
          <p:cNvPr id="1026" name="Picture 2" descr="Výsledok vyhľadávania obrázkov pre dopyt healing the blind in Bethsai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114" y="-33165"/>
            <a:ext cx="9535886" cy="689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56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50223" y="374468"/>
            <a:ext cx="2801983" cy="617437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sk-SK" sz="3200" dirty="0"/>
              <a:t>A On chytil slepca za ruku, vyviedol ho z mestečka, poslinil mu oči, položil ruku na neho a spýtal sa ho: </a:t>
            </a:r>
          </a:p>
          <a:p>
            <a:pPr marL="0" indent="0" algn="r">
              <a:buNone/>
            </a:pPr>
            <a:r>
              <a:rPr lang="sk-SK" sz="3200" dirty="0"/>
              <a:t>Či vidíš niečo?</a:t>
            </a:r>
          </a:p>
          <a:p>
            <a:endParaRPr lang="sk-SK" sz="3200" dirty="0"/>
          </a:p>
        </p:txBody>
      </p:sp>
      <p:pic>
        <p:nvPicPr>
          <p:cNvPr id="2050" name="Picture 2" descr="Súvisiaci obrázok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93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0" y="470263"/>
            <a:ext cx="1959429" cy="567798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sk-SK" sz="3200" dirty="0"/>
              <a:t>On prehliadol a povedal: Vidím ľudí, pretože sa mi zdá, akoby stromy chodili.</a:t>
            </a:r>
          </a:p>
          <a:p>
            <a:pPr marL="0" indent="0" algn="r">
              <a:buNone/>
            </a:pPr>
            <a:endParaRPr lang="sk-SK" sz="3200" dirty="0"/>
          </a:p>
        </p:txBody>
      </p:sp>
      <p:pic>
        <p:nvPicPr>
          <p:cNvPr id="3074" name="Picture 2" descr="Výsledok vyhľadávania obrázkov pre dopyt healing the blind in Bethsai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296" y="0"/>
            <a:ext cx="101337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128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32805" y="165462"/>
            <a:ext cx="2793275" cy="657497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sk-SK" sz="3200" dirty="0"/>
              <a:t>Potom mu znova položil ruky na oči. </a:t>
            </a:r>
          </a:p>
          <a:p>
            <a:pPr marL="0" indent="0" algn="r">
              <a:buNone/>
            </a:pPr>
            <a:r>
              <a:rPr lang="sk-SK" sz="3200" dirty="0"/>
              <a:t>Slepec ich otvoril, ozdravel a videl všetko jasne.</a:t>
            </a:r>
          </a:p>
          <a:p>
            <a:pPr algn="r"/>
            <a:endParaRPr lang="sk-SK" sz="3200" dirty="0"/>
          </a:p>
        </p:txBody>
      </p:sp>
      <p:pic>
        <p:nvPicPr>
          <p:cNvPr id="5" name="Picture 2" descr="Súvisiaci obrázok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53" b="2805"/>
          <a:stretch/>
        </p:blipFill>
        <p:spPr bwMode="auto">
          <a:xfrm>
            <a:off x="3091543" y="23019"/>
            <a:ext cx="9100457" cy="683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21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32805" y="165462"/>
            <a:ext cx="2741024" cy="657497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sk-SK" sz="3200" dirty="0"/>
              <a:t>Nato ho poslal domov a povedal mu: Nechoď do mestečka [ani nikomu z mestečka o tom nehovor].</a:t>
            </a:r>
          </a:p>
          <a:p>
            <a:pPr algn="r"/>
            <a:endParaRPr lang="sk-SK" sz="3200" dirty="0"/>
          </a:p>
        </p:txBody>
      </p:sp>
      <p:pic>
        <p:nvPicPr>
          <p:cNvPr id="4100" name="Picture 4" descr="Súvisiaci obrázok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291" y="-6532"/>
            <a:ext cx="9152709" cy="686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8880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108</Words>
  <Application>Microsoft Office PowerPoint</Application>
  <PresentationFormat>Širokouhlá</PresentationFormat>
  <Paragraphs>10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Motív balíka Office</vt:lpstr>
      <vt:lpstr>Slepec v Betsaide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Slepec v Betsaide</dc:title>
  <dc:creator>Stanislav Grega</dc:creator>
  <cp:lastModifiedBy>Stanislav Grega</cp:lastModifiedBy>
  <cp:revision>1</cp:revision>
  <dcterms:created xsi:type="dcterms:W3CDTF">2017-02-08T10:59:27Z</dcterms:created>
  <dcterms:modified xsi:type="dcterms:W3CDTF">2017-02-08T11:18:21Z</dcterms:modified>
</cp:coreProperties>
</file>