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7" r:id="rId4"/>
    <p:sldId id="268" r:id="rId5"/>
    <p:sldId id="286" r:id="rId6"/>
    <p:sldId id="284" r:id="rId7"/>
    <p:sldId id="287" r:id="rId8"/>
    <p:sldId id="285" r:id="rId9"/>
    <p:sldId id="288" r:id="rId10"/>
    <p:sldId id="279" r:id="rId11"/>
    <p:sldId id="283" r:id="rId12"/>
    <p:sldId id="281" r:id="rId13"/>
    <p:sldId id="282" r:id="rId14"/>
    <p:sldId id="280" r:id="rId15"/>
    <p:sldId id="269" r:id="rId16"/>
    <p:sldId id="271" r:id="rId17"/>
    <p:sldId id="273" r:id="rId18"/>
    <p:sldId id="274" r:id="rId19"/>
    <p:sldId id="270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7200" cap="all" spc="-255" dirty="0">
                <a:solidFill>
                  <a:srgbClr val="FFFFFF"/>
                </a:solidFill>
                <a:effectLst>
                  <a:outerShdw blurRad="399415" dist="291465" dir="5400000" rotWithShape="0">
                    <a:srgbClr val="000000">
                      <a:alpha val="66000"/>
                    </a:srgbClr>
                  </a:outerShdw>
                </a:effectLst>
              </a:rPr>
              <a:t>3.  Článok Viery </a:t>
            </a:r>
            <a:br>
              <a:rPr lang="sk-SK" sz="7200" cap="all" spc="-255" dirty="0">
                <a:solidFill>
                  <a:srgbClr val="FFFFFF"/>
                </a:solidFill>
                <a:effectLst>
                  <a:outerShdw blurRad="399415" dist="291465" dir="5400000" rotWithShape="0">
                    <a:srgbClr val="000000">
                      <a:alpha val="66000"/>
                    </a:srgbClr>
                  </a:outerShdw>
                </a:effectLst>
              </a:rPr>
            </a:br>
            <a:r>
              <a:rPr lang="sk-SK" sz="7200" cap="all" spc="-255" dirty="0">
                <a:solidFill>
                  <a:srgbClr val="FFFFFF"/>
                </a:solidFill>
                <a:effectLst>
                  <a:outerShdw blurRad="399415" dist="291465" dir="5400000" rotWithShape="0">
                    <a:srgbClr val="000000">
                      <a:alpha val="66000"/>
                    </a:srgbClr>
                  </a:outerShdw>
                </a:effectLst>
              </a:rPr>
              <a:t>všeobecnej kresťanskej</a:t>
            </a:r>
            <a:endParaRPr lang="sk-SK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2187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 descr="https://www.lds.org/bc/content/bible-videos/videos/jesus-forgives-sins-and-heals-a-man-stricken-with-palsy/images/jesus-waits-for-the-man-stricken-with-pals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0"/>
            <a:ext cx="103251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09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6388" name="Picture 4" descr="https://www.lds.org/bc/content/bible-videos/videos/jesus-forgives-sins-and-heals-a-man-stricken-with-palsy/images/34_jesus-forgives-sins-and-heals-a-man-stricken-with-palsy_900x600_72dp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4" y="0"/>
            <a:ext cx="10321925" cy="68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54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8" name="Picture 2" descr="https://www.mormonchannel.org/bc/content/mormon-channel/images/video/1600x900/jesus-forgives-sins-and-heals-a-man-stricken-with-palsy-2015-01-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9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http://i.ytimg.com/vi/GR9ByYDzXfU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2191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24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4" name="Picture 2" descr="https://www.lds.org/bc/content/bible-videos/videos/jesus-forgives-sins-and-heals-a-man-stricken-with-palsy/images/jesus-forgives-sins-and-heal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0160000" cy="677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689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43" y="4464028"/>
            <a:ext cx="11135169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sk-SK" sz="88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vzkriesenie tela z mŕtvych</a:t>
            </a:r>
          </a:p>
        </p:txBody>
      </p:sp>
      <p:pic>
        <p:nvPicPr>
          <p:cNvPr id="8194" name="Picture 2" descr="https://i.ytimg.com/vi/NCRvumo-4Og/maxresdefaul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8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34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Aké vzkriesenie poznáme? 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sk-SK" sz="5400" dirty="0">
                <a:solidFill>
                  <a:srgbClr val="FFFF00"/>
                </a:solidFill>
              </a:rPr>
              <a:t>Duchovné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sk-SK" sz="5400" dirty="0">
                <a:solidFill>
                  <a:srgbClr val="FFFF00"/>
                </a:solidFill>
              </a:rPr>
              <a:t>Telesné </a:t>
            </a:r>
          </a:p>
        </p:txBody>
      </p:sp>
      <p:pic>
        <p:nvPicPr>
          <p:cNvPr id="7170" name="Picture 2" descr="http://www.christianitytoday.com/women/content/img/panel/9949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71" y="2584926"/>
            <a:ext cx="5035550" cy="352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encounterswithjesusinmylife.files.wordpress.com/2013/02/encounter-with-christ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" y="2584926"/>
            <a:ext cx="6238735" cy="352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3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1332" y="365125"/>
            <a:ext cx="5342467" cy="2860675"/>
          </a:xfrm>
        </p:spPr>
        <p:txBody>
          <a:bodyPr>
            <a:normAutofit/>
          </a:bodyPr>
          <a:lstStyle/>
          <a:p>
            <a:r>
              <a:rPr lang="sk-SK" altLang="sk-SK" b="1" dirty="0">
                <a:solidFill>
                  <a:schemeClr val="tx1"/>
                </a:solidFill>
              </a:rPr>
              <a:t>Kedy nastane telesné vzkriesenie?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19840" y="4190999"/>
            <a:ext cx="5033960" cy="1985963"/>
          </a:xfrm>
        </p:spPr>
        <p:txBody>
          <a:bodyPr>
            <a:normAutofit/>
          </a:bodyPr>
          <a:lstStyle/>
          <a:p>
            <a:r>
              <a:rPr lang="sk-SK" sz="4000" dirty="0"/>
              <a:t>V súdny deň</a:t>
            </a:r>
          </a:p>
        </p:txBody>
      </p:sp>
      <p:pic>
        <p:nvPicPr>
          <p:cNvPr id="6146" name="Picture 2" descr="http://www.lib-art.com/imgpainting/6/2/15426-last-judgement-pieter-pourbus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7182" r="8210" b="7273"/>
          <a:stretch/>
        </p:blipFill>
        <p:spPr bwMode="auto">
          <a:xfrm>
            <a:off x="-1" y="-25157"/>
            <a:ext cx="5554133" cy="68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b="1" dirty="0">
                <a:solidFill>
                  <a:schemeClr val="tx1"/>
                </a:solidFill>
              </a:rPr>
              <a:t>Kedy nastane posledný súd?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2969400" cy="4351338"/>
          </a:xfrm>
        </p:spPr>
        <p:txBody>
          <a:bodyPr>
            <a:normAutofit/>
          </a:bodyPr>
          <a:lstStyle/>
          <a:p>
            <a:r>
              <a:rPr lang="sk-SK" sz="4000" dirty="0"/>
              <a:t>Pri druhom príchode Pána Ježiša</a:t>
            </a:r>
          </a:p>
        </p:txBody>
      </p:sp>
      <p:pic>
        <p:nvPicPr>
          <p:cNvPr id="5122" name="Picture 2" descr="http://www.casa-in-italia.com/artpx/flem/images/Memling_Gdansk_Resurrection_Triptyc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67" y="1591733"/>
            <a:ext cx="7333570" cy="53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5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večný život</a:t>
            </a:r>
            <a:endParaRPr lang="sk-SK" dirty="0"/>
          </a:p>
        </p:txBody>
      </p:sp>
      <p:pic>
        <p:nvPicPr>
          <p:cNvPr id="4098" name="Picture 2" descr="http://thefamily.com/wp-content/uploads/2013/06/seeing-Jes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99" y="1364992"/>
            <a:ext cx="9287933" cy="54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119999" y="304800"/>
            <a:ext cx="10547067" cy="5872163"/>
          </a:xfrm>
        </p:spPr>
        <p:txBody>
          <a:bodyPr>
            <a:noAutofit/>
          </a:bodyPr>
          <a:lstStyle/>
          <a:p>
            <a:r>
              <a:rPr lang="sk-SK" sz="7200" dirty="0"/>
              <a:t>Verím v Ducha Svätého, svätú cirkev všeobecnú, spoločenstvo svätých, odpustenie hriechov, vzkriesenie tela z mŕtvych a večný život. Amen. </a:t>
            </a:r>
          </a:p>
        </p:txBody>
      </p:sp>
    </p:spTree>
    <p:extLst>
      <p:ext uri="{BB962C8B-B14F-4D97-AF65-F5344CB8AC3E}">
        <p14:creationId xmlns:p14="http://schemas.microsoft.com/office/powerpoint/2010/main" val="2310471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b="1" dirty="0">
                <a:solidFill>
                  <a:schemeClr val="tx1"/>
                </a:solidFill>
              </a:rPr>
              <a:t>Čo je večný život?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3642919" cy="435133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sk-SK" altLang="sk-SK" sz="4000" b="1" dirty="0">
                <a:solidFill>
                  <a:schemeClr val="tx1"/>
                </a:solidFill>
              </a:rPr>
              <a:t>Je trvalé spoločenstvo veriacich s Trojjediným Pánom Bohom v nebi</a:t>
            </a:r>
          </a:p>
          <a:p>
            <a:endParaRPr lang="sk-SK" sz="4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encrypted-tbn3.gstatic.com/images?q=tbn:ANd9GcQP98V9dF7y0IZj724QVBpCUx-W6-ruJ6NSbUQriwen2m3i-1q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867" y="1365978"/>
            <a:ext cx="7332133" cy="549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8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b="1" dirty="0">
                <a:solidFill>
                  <a:schemeClr val="tx1"/>
                </a:solidFill>
              </a:rPr>
              <a:t>Čo je večné zatratenie?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9169399" y="1817158"/>
            <a:ext cx="2836333" cy="435133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sk-SK" altLang="sk-SK" sz="4000" b="1" dirty="0">
                <a:solidFill>
                  <a:schemeClr val="tx1"/>
                </a:solidFill>
              </a:rPr>
              <a:t>Je trvalé odlúčenie od Pána Boha v pekle</a:t>
            </a:r>
          </a:p>
          <a:p>
            <a:endParaRPr lang="sk-SK" sz="4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i.imgur.com/YJYJZ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9050867" cy="50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2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http://australianmarianacademy.blog.com/files/2011/05/www-St-Takla-org___Jesus-Resurrection-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" b="18676"/>
          <a:stretch/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12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42057" y="894890"/>
            <a:ext cx="3652025" cy="3811588"/>
          </a:xfrm>
        </p:spPr>
        <p:txBody>
          <a:bodyPr>
            <a:noAutofit/>
          </a:bodyPr>
          <a:lstStyle/>
          <a:p>
            <a:r>
              <a:rPr lang="sk-SK" sz="4800" dirty="0">
                <a:solidFill>
                  <a:schemeClr val="tx1"/>
                </a:solidFill>
              </a:rPr>
              <a:t>odpustenie hriechov, vzkriesenie tela z mŕtvych a život večný. Amen. </a:t>
            </a:r>
          </a:p>
        </p:txBody>
      </p:sp>
      <p:pic>
        <p:nvPicPr>
          <p:cNvPr id="10242" name="Picture 2" descr="http://www.mocr.army.cz/images/id_7001_8000/7132/ni/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33" y="317500"/>
            <a:ext cx="8311185" cy="62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3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3D733292-CEF2-4B87-83A4-1AE05714A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1" r="22654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08D411-D330-485C-B459-784E08E39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4316361" cy="5921375"/>
          </a:xfrm>
        </p:spPr>
        <p:txBody>
          <a:bodyPr vert="vert270">
            <a:normAutofit/>
          </a:bodyPr>
          <a:lstStyle/>
          <a:p>
            <a:r>
              <a:rPr lang="sk-SK" sz="8800" dirty="0"/>
              <a:t>odpustenie </a:t>
            </a:r>
            <a:br>
              <a:rPr lang="sk-SK" sz="8800" dirty="0"/>
            </a:br>
            <a:r>
              <a:rPr lang="sk-SK" sz="8800" dirty="0"/>
              <a:t>hriechov</a:t>
            </a:r>
          </a:p>
        </p:txBody>
      </p:sp>
    </p:spTree>
    <p:extLst>
      <p:ext uri="{BB962C8B-B14F-4D97-AF65-F5344CB8AC3E}">
        <p14:creationId xmlns:p14="http://schemas.microsoft.com/office/powerpoint/2010/main" val="93685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26673-3FA0-4BBE-B971-16C4D048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04A2280D-270D-47BF-81C8-087E08D95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13" t="293" r="13779" b="5583"/>
          <a:stretch/>
        </p:blipFill>
        <p:spPr>
          <a:xfrm>
            <a:off x="1200150" y="-9412"/>
            <a:ext cx="9534525" cy="68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4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sk-SK"/>
          </a:p>
        </p:txBody>
      </p:sp>
      <p:pic>
        <p:nvPicPr>
          <p:cNvPr id="17410" name="Picture 2" descr="http://i.ytimg.com/vi/9iXXhwxwrHY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219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037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265E3-6F18-44EE-8428-238A4511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8A73D8D9-0995-4852-917F-7342FB391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70" t="638" r="13108" b="4884"/>
          <a:stretch/>
        </p:blipFill>
        <p:spPr>
          <a:xfrm>
            <a:off x="1314450" y="0"/>
            <a:ext cx="9563100" cy="68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1882C-C6B9-466E-8868-CF14DD31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VÃ½sledok vyhÄ¾adÃ¡vania obrÃ¡zkov pre dopyt uzdravenie porazenÃ©ho">
            <a:extLst>
              <a:ext uri="{FF2B5EF4-FFF2-40B4-BE49-F238E27FC236}">
                <a16:creationId xmlns:a16="http://schemas.microsoft.com/office/drawing/2014/main" id="{5F7E43E1-5413-4F73-ABA3-161129E2A5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4" y="0"/>
            <a:ext cx="12261681" cy="68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928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0E4642-2B57-473B-A02A-0E5E74FF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703A74E-E9EF-470F-BDA5-C92AFFD5C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12" t="511" r="13164" b="3611"/>
          <a:stretch/>
        </p:blipFill>
        <p:spPr>
          <a:xfrm>
            <a:off x="1376362" y="0"/>
            <a:ext cx="9439275" cy="68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2191"/>
      </p:ext>
    </p:extLst>
  </p:cSld>
  <p:clrMapOvr>
    <a:masterClrMapping/>
  </p:clrMapOvr>
</p:sld>
</file>

<file path=ppt/theme/theme1.xml><?xml version="1.0" encoding="utf-8"?>
<a:theme xmlns:a="http://schemas.openxmlformats.org/drawingml/2006/main" name="Hĺbka">
  <a:themeElements>
    <a:clrScheme name="Depth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101</Words>
  <Application>Microsoft Office PowerPoint</Application>
  <PresentationFormat>Širokouhlá</PresentationFormat>
  <Paragraphs>17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5" baseType="lpstr">
      <vt:lpstr>Arial</vt:lpstr>
      <vt:lpstr>Corbel</vt:lpstr>
      <vt:lpstr>Hĺbka</vt:lpstr>
      <vt:lpstr>3.  Článok Viery  všeobecnej kresťanskej</vt:lpstr>
      <vt:lpstr>Prezentácia programu PowerPoint</vt:lpstr>
      <vt:lpstr>Prezentácia programu PowerPoint</vt:lpstr>
      <vt:lpstr>odpustenie  hriechov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vzkriesenie tela z mŕtvych</vt:lpstr>
      <vt:lpstr>Aké vzkriesenie poznáme? </vt:lpstr>
      <vt:lpstr>Kedy nastane telesné vzkriesenie?</vt:lpstr>
      <vt:lpstr>Kedy nastane posledný súd?</vt:lpstr>
      <vt:lpstr>večný život</vt:lpstr>
      <vt:lpstr>Čo je večný život?</vt:lpstr>
      <vt:lpstr>Čo je večné zatratenie?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 Článok Viery  všeobecnej kresťanskej</dc:title>
  <dc:creator>Stanislav Grega</dc:creator>
  <cp:lastModifiedBy>Stanislav Grega</cp:lastModifiedBy>
  <cp:revision>3</cp:revision>
  <dcterms:created xsi:type="dcterms:W3CDTF">2018-11-08T07:43:55Z</dcterms:created>
  <dcterms:modified xsi:type="dcterms:W3CDTF">2018-11-08T07:45:21Z</dcterms:modified>
</cp:coreProperties>
</file>