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266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7200" cap="all" spc="-255" dirty="0">
                <a:solidFill>
                  <a:srgbClr val="FFFFFF"/>
                </a:solidFill>
                <a:effectLst>
                  <a:outerShdw blurRad="399415" dist="291465" dir="5400000" rotWithShape="0">
                    <a:srgbClr val="000000">
                      <a:alpha val="66000"/>
                    </a:srgbClr>
                  </a:outerShdw>
                </a:effectLst>
              </a:rPr>
              <a:t>3.  Článok Viery </a:t>
            </a:r>
            <a:br>
              <a:rPr lang="sk-SK" sz="7200" cap="all" spc="-255" dirty="0">
                <a:solidFill>
                  <a:srgbClr val="FFFFFF"/>
                </a:solidFill>
                <a:effectLst>
                  <a:outerShdw blurRad="399415" dist="291465" dir="5400000" rotWithShape="0">
                    <a:srgbClr val="000000">
                      <a:alpha val="66000"/>
                    </a:srgbClr>
                  </a:outerShdw>
                </a:effectLst>
              </a:rPr>
            </a:br>
            <a:r>
              <a:rPr lang="sk-SK" sz="7200" cap="all" spc="-255" dirty="0">
                <a:solidFill>
                  <a:srgbClr val="FFFFFF"/>
                </a:solidFill>
                <a:effectLst>
                  <a:outerShdw blurRad="399415" dist="291465" dir="5400000" rotWithShape="0">
                    <a:srgbClr val="000000">
                      <a:alpha val="66000"/>
                    </a:srgbClr>
                  </a:outerShdw>
                </a:effectLst>
              </a:rPr>
              <a:t>všeobecnej kresťanskej</a:t>
            </a:r>
            <a:endParaRPr lang="sk-SK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218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800" y="4464028"/>
            <a:ext cx="11849100" cy="2190772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pPr algn="r"/>
            <a:r>
              <a:rPr lang="en-US" sz="80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Kto</a:t>
            </a:r>
            <a:r>
              <a:rPr lang="en-US" sz="80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na</a:t>
            </a:r>
            <a:r>
              <a:rPr lang="en-US" sz="80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zemi</a:t>
            </a:r>
            <a:r>
              <a:rPr lang="en-US" sz="80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zhromažďuje</a:t>
            </a:r>
            <a:r>
              <a:rPr lang="en-US" sz="80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br>
              <a:rPr lang="sk-SK" sz="80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sz="80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kresťanskú</a:t>
            </a:r>
            <a:r>
              <a:rPr lang="en-US" sz="80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80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cirkev</a:t>
            </a:r>
            <a:r>
              <a:rPr lang="en-US" sz="80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 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36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Duch</a:t>
            </a:r>
            <a:r>
              <a:rPr lang="en-US" sz="36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</a:t>
            </a:r>
            <a:r>
              <a:rPr lang="en-US" sz="3600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Svätý</a:t>
            </a:r>
            <a:r>
              <a:rPr lang="en-US" sz="36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</a:t>
            </a:r>
          </a:p>
        </p:txBody>
      </p:sp>
      <p:pic>
        <p:nvPicPr>
          <p:cNvPr id="6146" name="Picture 2" descr="http://www.obnovy.sk/wp-content/uploads/image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6" b="38971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6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glenhartline.files.wordpress.com/2015/01/jesus-cross-and-sun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F08D411-D330-485C-B459-784E08E39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Prečo je cirkev svätá?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3200" dirty="0"/>
              <a:t>Pretože ju posvätil sám Pán Ježiš. </a:t>
            </a:r>
          </a:p>
          <a:p>
            <a:r>
              <a:rPr lang="sk-SK" sz="3200" dirty="0"/>
              <a:t>Oddelil ju od sveta pre seba. </a:t>
            </a:r>
          </a:p>
        </p:txBody>
      </p:sp>
    </p:spTree>
    <p:extLst>
      <p:ext uri="{BB962C8B-B14F-4D97-AF65-F5344CB8AC3E}">
        <p14:creationId xmlns:p14="http://schemas.microsoft.com/office/powerpoint/2010/main" val="36140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upport.sabin.org/images/content/pagebuilder/1122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196" name="Rectangle 70">
            <a:extLst>
              <a:ext uri="{FF2B5EF4-FFF2-40B4-BE49-F238E27FC236}">
                <a16:creationId xmlns:a16="http://schemas.microsoft.com/office/drawing/2014/main" id="{DF08D411-D330-485C-B459-784E08E39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Čo znamená, že cirkev je všeobecná? 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3200" dirty="0"/>
              <a:t>Je pre každého. Pre všetkých. </a:t>
            </a:r>
          </a:p>
          <a:p>
            <a:r>
              <a:rPr lang="sk-SK" sz="3200" dirty="0"/>
              <a:t>Veľkých aj malých</a:t>
            </a:r>
          </a:p>
          <a:p>
            <a:r>
              <a:rPr lang="sk-SK" sz="3200" dirty="0"/>
              <a:t>Čiernych aj bielych... </a:t>
            </a:r>
          </a:p>
        </p:txBody>
      </p:sp>
    </p:spTree>
    <p:extLst>
      <p:ext uri="{BB962C8B-B14F-4D97-AF65-F5344CB8AC3E}">
        <p14:creationId xmlns:p14="http://schemas.microsoft.com/office/powerpoint/2010/main" val="8475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4464028"/>
            <a:ext cx="9677400" cy="2254272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pPr algn="r"/>
            <a:r>
              <a:rPr lang="en-US" sz="96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Čo</a:t>
            </a:r>
            <a:r>
              <a:rPr lang="en-US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znamená</a:t>
            </a:r>
            <a:r>
              <a:rPr lang="en-US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, </a:t>
            </a:r>
            <a:r>
              <a:rPr lang="en-US" sz="96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že</a:t>
            </a:r>
            <a:r>
              <a:rPr lang="en-US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96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cirkev</a:t>
            </a:r>
            <a:r>
              <a:rPr lang="en-US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br>
              <a:rPr lang="sk-SK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je </a:t>
            </a:r>
            <a:r>
              <a:rPr lang="en-US" sz="9600" spc="-300" dirty="0" err="1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kresťanská</a:t>
            </a:r>
            <a:r>
              <a:rPr lang="en-US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sk-SK" sz="36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Je založená na Kristovi Ježišovi. </a:t>
            </a:r>
          </a:p>
        </p:txBody>
      </p:sp>
      <p:pic>
        <p:nvPicPr>
          <p:cNvPr id="9220" name="Picture 4" descr="http://jesuschrist.lds.org/bc/content/images/savior-soft_edges%5b1%5d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9" b="25661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 pravej cirkvi sa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sk-SK" sz="4000" dirty="0"/>
              <a:t>káže</a:t>
            </a: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19" y="2984722"/>
            <a:ext cx="3837180" cy="2877885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sk-SK" sz="4000" dirty="0"/>
              <a:t>prisluhujú sa sviatosti</a:t>
            </a:r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2500510"/>
            <a:ext cx="2880804" cy="3841072"/>
          </a:xfr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6781" r="10700" b="16403"/>
          <a:stretch/>
        </p:blipFill>
        <p:spPr>
          <a:xfrm rot="5400000">
            <a:off x="8493606" y="3305176"/>
            <a:ext cx="3836507" cy="22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2" b="2507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66231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119999" y="304800"/>
            <a:ext cx="10547067" cy="5872163"/>
          </a:xfrm>
        </p:spPr>
        <p:txBody>
          <a:bodyPr>
            <a:noAutofit/>
          </a:bodyPr>
          <a:lstStyle/>
          <a:p>
            <a:r>
              <a:rPr lang="sk-SK" sz="7200" dirty="0"/>
              <a:t>Verím v Ducha Svätého, svätú cirkev všeobecnú, spoločenstvo svätých, odpustenie hriechov, vzkriesenie tela z mŕtvych a večný život. Amen. </a:t>
            </a:r>
          </a:p>
        </p:txBody>
      </p:sp>
    </p:spTree>
    <p:extLst>
      <p:ext uri="{BB962C8B-B14F-4D97-AF65-F5344CB8AC3E}">
        <p14:creationId xmlns:p14="http://schemas.microsoft.com/office/powerpoint/2010/main" val="231047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64999C-0F71-47A4-84BC-288B52C5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2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3DCDF05E-E324-4E2C-9CE7-318A66F4C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20001" y="1825625"/>
            <a:ext cx="3153826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sk-SK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svätú cirkev všeobecnú, spoločenstvo svätých</a:t>
            </a: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39" y="1329433"/>
            <a:ext cx="6314487" cy="419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3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4464028"/>
            <a:ext cx="96139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sk-SK" sz="9600" spc="-300" dirty="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Ako žila prvotná cirkev? </a:t>
            </a:r>
          </a:p>
        </p:txBody>
      </p:sp>
      <p:pic>
        <p:nvPicPr>
          <p:cNvPr id="1029" name="Picture 2" descr="http://media.ldscdn.org/images/media-library/bible-images-the-life-of-jesus-christ/acts-of-the-apostles/peter-jerusalem-conference-1426799-gallery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2" b="27359"/>
          <a:stretch/>
        </p:blipFill>
        <p:spPr bwMode="auto">
          <a:xfrm>
            <a:off x="20" y="10"/>
            <a:ext cx="12191980" cy="34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5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žila prvotná cirkev? 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Kázali slovo</a:t>
            </a:r>
          </a:p>
        </p:txBody>
      </p:sp>
      <p:pic>
        <p:nvPicPr>
          <p:cNvPr id="2050" name="Picture 2" descr="http://wp.patheos.com.s3.amazonaws.com/blogs/godandthemachine/files/2013/10/acts-of-the-apostles-1024x7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027" y="2505075"/>
            <a:ext cx="474593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marL="0" indent="0"/>
            <a:r>
              <a:rPr lang="sk-SK" sz="5400" dirty="0"/>
              <a:t>Modlili sa </a:t>
            </a:r>
          </a:p>
        </p:txBody>
      </p:sp>
      <p:pic>
        <p:nvPicPr>
          <p:cNvPr id="10" name="Picture 4" descr="https://upload.wikimedia.org/wikipedia/commons/4/45/Rembrandt_van_Rijn_-_St._Peter_in_Prison_(The_Apostle_Peter_Kneeling)_-_Google_Art_Project.jpg">
            <a:extLst>
              <a:ext uri="{FF2B5EF4-FFF2-40B4-BE49-F238E27FC236}">
                <a16:creationId xmlns:a16="http://schemas.microsoft.com/office/drawing/2014/main" id="{E543798C-1DF6-4AFF-9BA2-ECE31EE128B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7910" y="2505075"/>
            <a:ext cx="2999406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6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žila prvotná cirkev? 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Prijímali sviatosti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7144956" y="1681163"/>
            <a:ext cx="5035548" cy="823912"/>
          </a:xfrm>
        </p:spPr>
        <p:txBody>
          <a:bodyPr>
            <a:noAutofit/>
          </a:bodyPr>
          <a:lstStyle/>
          <a:p>
            <a:pPr marL="0" indent="0"/>
            <a:r>
              <a:rPr lang="sk-SK" sz="5400" dirty="0"/>
              <a:t>Delili si majetok</a:t>
            </a:r>
          </a:p>
        </p:txBody>
      </p:sp>
      <p:pic>
        <p:nvPicPr>
          <p:cNvPr id="3074" name="Picture 2" descr="http://media.salemwebnetwork.com/cms/CCOM/7919-communion_wine_bread_unleavened.630w.t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56" y="2505075"/>
            <a:ext cx="7369176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alenovine.com/sadrzaj/wp-content/uploads/money_gold_bars_hd_wallpape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20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18330" b="-1"/>
          <a:stretch/>
        </p:blipFill>
        <p:spPr>
          <a:xfrm rot="16200000">
            <a:off x="5715000" y="381000"/>
            <a:ext cx="6858000" cy="6096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17206B-0857-476C-BCB9-00448DF2C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/>
              <a:t>Čo znamená slovo cirkev?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4572877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3200" dirty="0"/>
              <a:t>Pochádza z gréckeho slova </a:t>
            </a:r>
            <a:r>
              <a:rPr lang="sk-SK" sz="3200" dirty="0" err="1"/>
              <a:t>Kyriake</a:t>
            </a:r>
            <a:endParaRPr lang="sk-SK" sz="3200" dirty="0"/>
          </a:p>
          <a:p>
            <a:r>
              <a:rPr lang="sk-SK" sz="3200" dirty="0"/>
              <a:t>Pánova – patriaca Pánovi </a:t>
            </a:r>
          </a:p>
        </p:txBody>
      </p:sp>
    </p:spTree>
    <p:extLst>
      <p:ext uri="{BB962C8B-B14F-4D97-AF65-F5344CB8AC3E}">
        <p14:creationId xmlns:p14="http://schemas.microsoft.com/office/powerpoint/2010/main" val="14070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4464028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960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Kto je v strede cirkvi? 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209799" y="3764692"/>
            <a:ext cx="9144000" cy="683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3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Pán Ježiš</a:t>
            </a:r>
          </a:p>
        </p:txBody>
      </p:sp>
      <p:pic>
        <p:nvPicPr>
          <p:cNvPr id="4098" name="Picture 2" descr="http://thetrendguys.com/wp-content/uploads/2014/02/diogo-morgado_jesuschrist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4" r="-1" b="31337"/>
          <a:stretch/>
        </p:blipFill>
        <p:spPr bwMode="auto">
          <a:xfrm>
            <a:off x="1492368" y="645981"/>
            <a:ext cx="9756477" cy="30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9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erekprincearmenia.com/wp-content/uploads/2014/08/jesus-healing-blind-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r="9770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F08D411-D330-485C-B459-784E08E39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Čo je cirkev?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3200" dirty="0"/>
              <a:t>Cirkev je spoločenstvo veriacich v Pána Ježiša Krista. </a:t>
            </a:r>
          </a:p>
          <a:p>
            <a:r>
              <a:rPr lang="sk-SK" sz="3200" dirty="0"/>
              <a:t>Patria sem všetci ktorí v Neho veria a sú pokrstení. </a:t>
            </a:r>
          </a:p>
        </p:txBody>
      </p:sp>
    </p:spTree>
    <p:extLst>
      <p:ext uri="{BB962C8B-B14F-4D97-AF65-F5344CB8AC3E}">
        <p14:creationId xmlns:p14="http://schemas.microsoft.com/office/powerpoint/2010/main" val="37508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ĺbka">
  <a:themeElements>
    <a:clrScheme name="Depth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Širokouhlá</PresentationFormat>
  <Paragraphs>32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8" baseType="lpstr">
      <vt:lpstr>Arial</vt:lpstr>
      <vt:lpstr>Corbel</vt:lpstr>
      <vt:lpstr>Hĺbka</vt:lpstr>
      <vt:lpstr>3.  Článok Viery  všeobecnej kresťanskej</vt:lpstr>
      <vt:lpstr>Prezentácia programu PowerPoint</vt:lpstr>
      <vt:lpstr>Prezentácia programu PowerPoint</vt:lpstr>
      <vt:lpstr>Ako žila prvotná cirkev? </vt:lpstr>
      <vt:lpstr>Ako žila prvotná cirkev? </vt:lpstr>
      <vt:lpstr>Ako žila prvotná cirkev? </vt:lpstr>
      <vt:lpstr>Čo znamená slovo cirkev? </vt:lpstr>
      <vt:lpstr>Kto je v strede cirkvi? </vt:lpstr>
      <vt:lpstr>Čo je cirkev?</vt:lpstr>
      <vt:lpstr>Kto na zemi zhromažďuje  kresťanskú cirkev? </vt:lpstr>
      <vt:lpstr>Prečo je cirkev svätá?</vt:lpstr>
      <vt:lpstr>Čo znamená, že cirkev je všeobecná? </vt:lpstr>
      <vt:lpstr>Čo znamená, že cirkev  je kresťanská? </vt:lpstr>
      <vt:lpstr>V pravej cirkvi sa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 Článok Viery  všeobecnej kresťanskej</dc:title>
  <dc:creator>Stanislav Grega</dc:creator>
  <cp:lastModifiedBy>Stanislav Grega</cp:lastModifiedBy>
  <cp:revision>2</cp:revision>
  <dcterms:created xsi:type="dcterms:W3CDTF">2018-10-25T07:17:24Z</dcterms:created>
  <dcterms:modified xsi:type="dcterms:W3CDTF">2018-10-25T07:17:50Z</dcterms:modified>
</cp:coreProperties>
</file>