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4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6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77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01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4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62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1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3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77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6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1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5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7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15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9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dirty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12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48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1" y="4953000"/>
            <a:ext cx="9905998" cy="1905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k-SK" sz="6000" dirty="0"/>
              <a:t>Vzkriesenie a večný život</a:t>
            </a:r>
            <a:endParaRPr lang="en-US" sz="3200" dirty="0"/>
          </a:p>
        </p:txBody>
      </p:sp>
      <p:pic>
        <p:nvPicPr>
          <p:cNvPr id="1026" name="Picture 2" descr="http://i.huffpost.com/gen/2148072/images/o-DEATH-TUNNEL-faceboo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r="56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2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024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0242" name="Picture 2" descr="http://vignette1.wikia.nocookie.net/villains/images/9/95/Death-and-taxes.jpg/revision/latest?cb=20141116212609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3" r="18084"/>
          <a:stretch/>
        </p:blipFill>
        <p:spPr bwMode="auto"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smrť</a:t>
            </a:r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4303643" y="2666999"/>
            <a:ext cx="7046844" cy="34157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Nebude</a:t>
            </a:r>
            <a:r>
              <a:rPr lang="en-US" sz="2800" dirty="0"/>
              <a:t> </a:t>
            </a:r>
            <a:r>
              <a:rPr lang="en-US" sz="2800" dirty="0" err="1"/>
              <a:t>ukončením</a:t>
            </a:r>
            <a:r>
              <a:rPr lang="en-US" sz="2800" dirty="0"/>
              <a:t> </a:t>
            </a:r>
            <a:r>
              <a:rPr lang="en-US" sz="2800" dirty="0" err="1"/>
              <a:t>života</a:t>
            </a:r>
            <a:endParaRPr lang="en-US" sz="2800" dirty="0"/>
          </a:p>
          <a:p>
            <a:r>
              <a:rPr lang="en-US" sz="2800" dirty="0"/>
              <a:t>I </a:t>
            </a:r>
            <a:r>
              <a:rPr lang="en-US" sz="2800" dirty="0" err="1"/>
              <a:t>smrť</a:t>
            </a:r>
            <a:r>
              <a:rPr lang="en-US" sz="2800" dirty="0"/>
              <a:t> </a:t>
            </a:r>
            <a:r>
              <a:rPr lang="en-US" sz="2800" dirty="0" err="1"/>
              <a:t>čaká</a:t>
            </a:r>
            <a:r>
              <a:rPr lang="en-US" sz="2800" dirty="0"/>
              <a:t> </a:t>
            </a:r>
            <a:r>
              <a:rPr lang="en-US" sz="2800" dirty="0" err="1"/>
              <a:t>smrť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611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1126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1266" name="Picture 2" descr="https://geekdad.com/wp-content/uploads/2014/03/Resurrection_ColorLogo3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 čo </a:t>
            </a:r>
            <a:r>
              <a:rPr lang="en-US"/>
              <a:t>veríme?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141413" y="2666999"/>
            <a:ext cx="5375501" cy="2514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Neveríme</a:t>
            </a:r>
            <a:r>
              <a:rPr lang="en-US" sz="2800" dirty="0"/>
              <a:t> v </a:t>
            </a:r>
            <a:r>
              <a:rPr lang="en-US" sz="2800" dirty="0" err="1"/>
              <a:t>nesmrteľnosť</a:t>
            </a:r>
            <a:r>
              <a:rPr lang="en-US" sz="2800" dirty="0"/>
              <a:t> </a:t>
            </a:r>
            <a:r>
              <a:rPr lang="en-US" sz="2800" dirty="0" err="1"/>
              <a:t>duše</a:t>
            </a:r>
            <a:endParaRPr lang="en-US" sz="2800" dirty="0"/>
          </a:p>
          <a:p>
            <a:r>
              <a:rPr lang="en-US" sz="2800" dirty="0" err="1"/>
              <a:t>Veríme</a:t>
            </a:r>
            <a:r>
              <a:rPr lang="en-US" sz="2800" dirty="0"/>
              <a:t> v </a:t>
            </a:r>
            <a:r>
              <a:rPr lang="en-US" sz="2800" dirty="0" err="1"/>
              <a:t>vzkriesenie</a:t>
            </a:r>
            <a:r>
              <a:rPr lang="en-US" sz="2800" dirty="0"/>
              <a:t> </a:t>
            </a:r>
            <a:r>
              <a:rPr lang="en-US" sz="2800" dirty="0" err="1"/>
              <a:t>tela</a:t>
            </a:r>
            <a:r>
              <a:rPr lang="en-US" sz="2800" dirty="0"/>
              <a:t> a </a:t>
            </a:r>
            <a:r>
              <a:rPr lang="en-US" sz="2800" dirty="0" err="1"/>
              <a:t>večný</a:t>
            </a:r>
            <a:r>
              <a:rPr lang="en-US" sz="2800" dirty="0"/>
              <a:t> </a:t>
            </a:r>
            <a:r>
              <a:rPr lang="en-US" sz="2800" dirty="0" err="1"/>
              <a:t>život</a:t>
            </a:r>
            <a:r>
              <a:rPr lang="en-US" sz="2800" dirty="0"/>
              <a:t> v </a:t>
            </a:r>
            <a:r>
              <a:rPr lang="en-US" sz="2800" dirty="0" err="1"/>
              <a:t>novom</a:t>
            </a:r>
            <a:r>
              <a:rPr lang="en-US" sz="2800" dirty="0"/>
              <a:t> </a:t>
            </a:r>
            <a:r>
              <a:rPr lang="en-US" sz="2800" dirty="0" err="1"/>
              <a:t>oslávenom</a:t>
            </a:r>
            <a:r>
              <a:rPr lang="en-US" sz="2800" dirty="0"/>
              <a:t> tele</a:t>
            </a:r>
          </a:p>
        </p:txBody>
      </p:sp>
      <p:pic>
        <p:nvPicPr>
          <p:cNvPr id="5" name="Picture 4" descr="http://pccaberdeen.co.uk/wp-content/uploads/zmartwychwstaly-duz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r="34455"/>
          <a:stretch/>
        </p:blipFill>
        <p:spPr bwMode="auto">
          <a:xfrm>
            <a:off x="6516914" y="0"/>
            <a:ext cx="5671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1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229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2290" name="Picture 2" descr="http://crossexamined.org/wp-content/uploads/2011/09/Empty-Tomb-Good-Evidence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r="7110" b="9849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vzkriesenie</a:t>
            </a:r>
            <a:endParaRPr lang="en-US"/>
          </a:p>
        </p:txBody>
      </p:sp>
      <p:pic>
        <p:nvPicPr>
          <p:cNvPr id="5" name="Picture 4" descr="http://calvaryonline.ca/wp-content/uploads/2015/01/lords-supper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2470"/>
            <a:ext cx="12188824" cy="487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5495924" y="0"/>
            <a:ext cx="6172201" cy="32099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Je to </a:t>
            </a:r>
            <a:r>
              <a:rPr lang="en-US" sz="2800" dirty="0" err="1"/>
              <a:t>základ</a:t>
            </a:r>
            <a:r>
              <a:rPr lang="en-US" sz="2800" dirty="0"/>
              <a:t> </a:t>
            </a:r>
            <a:r>
              <a:rPr lang="en-US" sz="2800" dirty="0" err="1"/>
              <a:t>zvesti</a:t>
            </a:r>
            <a:r>
              <a:rPr lang="en-US" sz="2800" dirty="0"/>
              <a:t> </a:t>
            </a:r>
            <a:r>
              <a:rPr lang="en-US" sz="2800" dirty="0" err="1"/>
              <a:t>evanjelia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Nedeľa</a:t>
            </a:r>
            <a:r>
              <a:rPr lang="en-US" sz="2800" dirty="0"/>
              <a:t> je </a:t>
            </a:r>
            <a:r>
              <a:rPr lang="en-US" sz="2800" dirty="0" err="1"/>
              <a:t>dňom</a:t>
            </a:r>
            <a:r>
              <a:rPr lang="en-US" sz="2800" dirty="0"/>
              <a:t> </a:t>
            </a:r>
            <a:r>
              <a:rPr lang="en-US" sz="2800" dirty="0" err="1"/>
              <a:t>vzkriesenia</a:t>
            </a:r>
            <a:r>
              <a:rPr lang="en-US" sz="2800" dirty="0"/>
              <a:t> – </a:t>
            </a:r>
            <a:r>
              <a:rPr lang="en-US" sz="2800" dirty="0" err="1"/>
              <a:t>deň</a:t>
            </a:r>
            <a:r>
              <a:rPr lang="en-US" sz="2800" dirty="0"/>
              <a:t> </a:t>
            </a:r>
            <a:r>
              <a:rPr lang="en-US" sz="2800" dirty="0" err="1"/>
              <a:t>keď</a:t>
            </a:r>
            <a:r>
              <a:rPr lang="en-US" sz="2800" dirty="0"/>
              <a:t> </a:t>
            </a:r>
            <a:r>
              <a:rPr lang="en-US" sz="2800" dirty="0" err="1"/>
              <a:t>Boh</a:t>
            </a:r>
            <a:r>
              <a:rPr lang="en-US" sz="2800" dirty="0"/>
              <a:t> </a:t>
            </a:r>
            <a:r>
              <a:rPr lang="en-US" sz="2800" dirty="0" err="1"/>
              <a:t>tvorí</a:t>
            </a:r>
            <a:r>
              <a:rPr lang="en-US" sz="2800" dirty="0"/>
              <a:t> </a:t>
            </a:r>
            <a:r>
              <a:rPr lang="en-US" sz="2800" dirty="0" err="1"/>
              <a:t>nové</a:t>
            </a:r>
            <a:r>
              <a:rPr lang="en-US" sz="2800" dirty="0"/>
              <a:t> </a:t>
            </a:r>
            <a:r>
              <a:rPr lang="en-US" sz="2800" dirty="0" err="1"/>
              <a:t>stvorenie</a:t>
            </a:r>
            <a:endParaRPr lang="en-US" sz="2800" dirty="0"/>
          </a:p>
          <a:p>
            <a:r>
              <a:rPr lang="en-US" sz="2800" dirty="0" err="1"/>
              <a:t>Večera</a:t>
            </a:r>
            <a:r>
              <a:rPr lang="en-US" sz="2800" dirty="0"/>
              <a:t> </a:t>
            </a:r>
            <a:r>
              <a:rPr lang="en-US" sz="2800" dirty="0" err="1"/>
              <a:t>Pánova</a:t>
            </a:r>
            <a:r>
              <a:rPr lang="en-US" sz="2800" dirty="0"/>
              <a:t> je </a:t>
            </a:r>
            <a:r>
              <a:rPr lang="en-US" sz="2800" dirty="0" err="1"/>
              <a:t>spomienkou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Kristovo</a:t>
            </a:r>
            <a:r>
              <a:rPr lang="en-US" sz="2800" dirty="0"/>
              <a:t> </a:t>
            </a:r>
            <a:r>
              <a:rPr lang="en-US" sz="2800" dirty="0" err="1"/>
              <a:t>vzkriesenie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320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133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3314" name="Picture 2" descr="http://www.jenningswire.com/wp-content/uploads/2014/01/bigstock-Silhouette-Of-Man-Walking-In-T-4105843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662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strach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141413" y="2666999"/>
            <a:ext cx="9905998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Už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nemusíme</a:t>
            </a:r>
            <a:r>
              <a:rPr lang="en-US" sz="2800" dirty="0"/>
              <a:t> </a:t>
            </a:r>
            <a:r>
              <a:rPr lang="en-US" sz="2800" dirty="0" err="1"/>
              <a:t>báť</a:t>
            </a:r>
            <a:r>
              <a:rPr lang="en-US" sz="2800" dirty="0"/>
              <a:t> </a:t>
            </a:r>
            <a:r>
              <a:rPr lang="en-US" sz="2800" dirty="0" err="1"/>
              <a:t>smrti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11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secornwallmethodist.com/wp-content/uploads/2016/03/empty_to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vzkriesenie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3600" dirty="0"/>
              <a:t>duchovné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Pán Boh nás oslobodzuje, dotýka sa nášho srdca a vedie nás k úprimnému pokániu a novému životu 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z="3600" dirty="0"/>
              <a:t>telesné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Všetci mŕtvy budú vzkriesení v súdny deň</a:t>
            </a:r>
          </a:p>
        </p:txBody>
      </p:sp>
    </p:spTree>
    <p:extLst>
      <p:ext uri="{BB962C8B-B14F-4D97-AF65-F5344CB8AC3E}">
        <p14:creationId xmlns:p14="http://schemas.microsoft.com/office/powerpoint/2010/main" val="370203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5" name="Picture 2" descr="https://griles.files.wordpress.com/2013/09/eternal-life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/>
          <a:stretch/>
        </p:blipFill>
        <p:spPr bwMode="auto"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Večný život</a:t>
            </a:r>
            <a:endParaRPr lang="en-US" sz="280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Trvalé</a:t>
            </a:r>
            <a:r>
              <a:rPr lang="en-US" sz="2800" dirty="0"/>
              <a:t> </a:t>
            </a:r>
            <a:r>
              <a:rPr lang="en-US" sz="2800" dirty="0" err="1"/>
              <a:t>spoločenstvo</a:t>
            </a:r>
            <a:r>
              <a:rPr lang="en-US" sz="2800" dirty="0"/>
              <a:t> s </a:t>
            </a:r>
            <a:r>
              <a:rPr lang="en-US" sz="2800" dirty="0" err="1"/>
              <a:t>Bohom</a:t>
            </a:r>
            <a:r>
              <a:rPr lang="en-US" sz="2800" dirty="0"/>
              <a:t> v </a:t>
            </a:r>
            <a:r>
              <a:rPr lang="en-US" sz="2800" dirty="0" err="1"/>
              <a:t>nebi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374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1536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Večné zatratenie</a:t>
            </a:r>
            <a:endParaRPr lang="en-US" sz="280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Trvalé</a:t>
            </a:r>
            <a:r>
              <a:rPr lang="en-US" sz="2800" dirty="0"/>
              <a:t> </a:t>
            </a:r>
            <a:r>
              <a:rPr lang="en-US" sz="2800" dirty="0" err="1"/>
              <a:t>spoločenstvo</a:t>
            </a:r>
            <a:r>
              <a:rPr lang="en-US" sz="2800" dirty="0"/>
              <a:t> bez </a:t>
            </a:r>
            <a:r>
              <a:rPr lang="en-US" sz="2800" dirty="0" err="1"/>
              <a:t>Boha</a:t>
            </a:r>
            <a:r>
              <a:rPr lang="en-US" sz="2800" dirty="0"/>
              <a:t> v </a:t>
            </a:r>
            <a:r>
              <a:rPr lang="en-US" sz="2800" dirty="0" err="1"/>
              <a:t>pekle</a:t>
            </a:r>
            <a:endParaRPr lang="en-US" sz="2800" dirty="0"/>
          </a:p>
        </p:txBody>
      </p:sp>
      <p:pic>
        <p:nvPicPr>
          <p:cNvPr id="15366" name="Picture 6" descr="http://www.artofmtg.com/wp-content/uploads/2014/03/Damnation-Ar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81" y="634999"/>
            <a:ext cx="6719094" cy="53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87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http://outlookmag.org/wp-content/uploads/2015/06/iStock_000012345249_Mediu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0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3090"/>
          <p:cNvPicPr>
            <a:picLocks noChangeAspect="1"/>
          </p:cNvPicPr>
          <p:nvPr/>
        </p:nvPicPr>
        <p:blipFill rotWithShape="1">
          <a:blip r:embed="rId2"/>
          <a:srcRect l="13278" r="4346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sk-SK" sz="2800" dirty="0"/>
              <a:t>Všetko čo má začiatok musí mať aj svoj koniec</a:t>
            </a:r>
          </a:p>
        </p:txBody>
      </p:sp>
      <p:pic>
        <p:nvPicPr>
          <p:cNvPr id="10" name="Picture 16" descr="Death Pictures Collection (43+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908895"/>
            <a:ext cx="3643312" cy="27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7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1026" name="Picture 2" descr="http://www.turnbacktogod.com/wp-content/uploads/2012/04/Empty-Tomb-Picture-0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/>
          <a:stretch/>
        </p:blipFill>
        <p:spPr bwMode="auto"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3800" b="1" dirty="0"/>
              <a:t>ALE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418745" y="2666999"/>
            <a:ext cx="4033614" cy="385344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 err="1"/>
              <a:t>Kto</a:t>
            </a:r>
            <a:r>
              <a:rPr lang="en-US" sz="2400" dirty="0"/>
              <a:t> </a:t>
            </a:r>
            <a:r>
              <a:rPr lang="en-US" sz="2400" dirty="0" err="1"/>
              <a:t>verí</a:t>
            </a:r>
            <a:r>
              <a:rPr lang="en-US" sz="2400" dirty="0"/>
              <a:t> v </a:t>
            </a:r>
            <a:r>
              <a:rPr lang="en-US" sz="2400" dirty="0" err="1"/>
              <a:t>Pána</a:t>
            </a:r>
            <a:r>
              <a:rPr lang="en-US" sz="2400" dirty="0"/>
              <a:t> </a:t>
            </a:r>
            <a:r>
              <a:rPr lang="en-US" sz="2400" dirty="0" err="1"/>
              <a:t>Ježiša</a:t>
            </a:r>
            <a:r>
              <a:rPr lang="en-US" sz="2400" dirty="0"/>
              <a:t> Krista, </a:t>
            </a:r>
            <a:r>
              <a:rPr lang="en-US" sz="2400" dirty="0" err="1"/>
              <a:t>bude</a:t>
            </a:r>
            <a:r>
              <a:rPr lang="en-US" sz="2400" dirty="0"/>
              <a:t> </a:t>
            </a:r>
            <a:r>
              <a:rPr lang="en-US" sz="2400" dirty="0" err="1"/>
              <a:t>žiť</a:t>
            </a:r>
            <a:r>
              <a:rPr lang="en-US" sz="2400" dirty="0"/>
              <a:t>,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keby</a:t>
            </a:r>
            <a:r>
              <a:rPr lang="en-US" sz="2400" dirty="0"/>
              <a:t> </a:t>
            </a:r>
            <a:r>
              <a:rPr lang="en-US" sz="2400" dirty="0" err="1"/>
              <a:t>zomrel</a:t>
            </a:r>
            <a:r>
              <a:rPr lang="en-US" sz="2400" dirty="0"/>
              <a:t>. </a:t>
            </a:r>
          </a:p>
          <a:p>
            <a:r>
              <a:rPr lang="en-US" sz="2400" dirty="0"/>
              <a:t>Ja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vzkriesenie</a:t>
            </a:r>
            <a:r>
              <a:rPr lang="en-US" sz="2400" dirty="0"/>
              <a:t> a </a:t>
            </a:r>
            <a:r>
              <a:rPr lang="en-US" sz="2400" dirty="0" err="1"/>
              <a:t>život</a:t>
            </a:r>
            <a:r>
              <a:rPr lang="en-US" sz="2400" dirty="0"/>
              <a:t> - </a:t>
            </a:r>
            <a:r>
              <a:rPr lang="en-US" sz="2400" dirty="0" err="1"/>
              <a:t>kto</a:t>
            </a:r>
            <a:r>
              <a:rPr lang="en-US" sz="2400" dirty="0"/>
              <a:t> </a:t>
            </a:r>
            <a:r>
              <a:rPr lang="en-US" sz="2400" dirty="0" err="1"/>
              <a:t>verí</a:t>
            </a:r>
            <a:r>
              <a:rPr lang="en-US" sz="2400" dirty="0"/>
              <a:t> </a:t>
            </a:r>
            <a:r>
              <a:rPr lang="en-US" sz="2400" dirty="0" err="1"/>
              <a:t>vo</a:t>
            </a:r>
            <a:r>
              <a:rPr lang="en-US" sz="2400" dirty="0"/>
              <a:t> </a:t>
            </a:r>
            <a:r>
              <a:rPr lang="en-US" sz="2400" dirty="0" err="1"/>
              <a:t>mňa</a:t>
            </a:r>
            <a:r>
              <a:rPr lang="en-US" sz="2400" dirty="0"/>
              <a:t>, </a:t>
            </a:r>
            <a:r>
              <a:rPr lang="en-US" sz="2400" dirty="0" err="1"/>
              <a:t>bude</a:t>
            </a:r>
            <a:r>
              <a:rPr lang="en-US" sz="2400" dirty="0"/>
              <a:t> </a:t>
            </a:r>
            <a:r>
              <a:rPr lang="en-US" sz="2400" dirty="0" err="1"/>
              <a:t>žiť</a:t>
            </a:r>
            <a:r>
              <a:rPr lang="en-US" sz="2400" dirty="0"/>
              <a:t>, </a:t>
            </a:r>
            <a:r>
              <a:rPr lang="en-US" sz="2400" dirty="0" err="1"/>
              <a:t>aj</a:t>
            </a:r>
            <a:r>
              <a:rPr lang="en-US" sz="2400" dirty="0"/>
              <a:t> </a:t>
            </a:r>
            <a:r>
              <a:rPr lang="en-US" sz="2400" dirty="0" err="1"/>
              <a:t>keď</a:t>
            </a:r>
            <a:r>
              <a:rPr lang="en-US" sz="2400" dirty="0"/>
              <a:t> </a:t>
            </a:r>
            <a:r>
              <a:rPr lang="en-US" sz="2400" dirty="0" err="1"/>
              <a:t>umrie</a:t>
            </a:r>
            <a:r>
              <a:rPr lang="en-US" sz="2400" dirty="0"/>
              <a:t>, a </a:t>
            </a:r>
            <a:r>
              <a:rPr lang="en-US" sz="2400" dirty="0" err="1"/>
              <a:t>nik</a:t>
            </a:r>
            <a:r>
              <a:rPr lang="en-US" sz="2400" dirty="0"/>
              <a:t> </a:t>
            </a:r>
            <a:r>
              <a:rPr lang="en-US" sz="2400" dirty="0" err="1"/>
              <a:t>neumrie</a:t>
            </a:r>
            <a:r>
              <a:rPr lang="en-US" sz="2400" dirty="0"/>
              <a:t> </a:t>
            </a:r>
            <a:r>
              <a:rPr lang="en-US" sz="2400" dirty="0" err="1"/>
              <a:t>naveky</a:t>
            </a:r>
            <a:r>
              <a:rPr lang="en-US" sz="2400" dirty="0"/>
              <a:t>, </a:t>
            </a:r>
            <a:r>
              <a:rPr lang="en-US" sz="2400" dirty="0" err="1"/>
              <a:t>kto</a:t>
            </a:r>
            <a:r>
              <a:rPr lang="en-US" sz="2400" dirty="0"/>
              <a:t> </a:t>
            </a:r>
            <a:r>
              <a:rPr lang="en-US" sz="2400" dirty="0" err="1"/>
              <a:t>žije</a:t>
            </a:r>
            <a:r>
              <a:rPr lang="en-US" sz="2400" dirty="0"/>
              <a:t> a </a:t>
            </a:r>
            <a:r>
              <a:rPr lang="en-US" sz="2400" dirty="0" err="1"/>
              <a:t>verí</a:t>
            </a:r>
            <a:r>
              <a:rPr lang="en-US" sz="2400" dirty="0"/>
              <a:t> </a:t>
            </a:r>
            <a:r>
              <a:rPr lang="en-US" sz="2400" dirty="0" err="1"/>
              <a:t>vo</a:t>
            </a:r>
            <a:r>
              <a:rPr lang="en-US" sz="2400" dirty="0"/>
              <a:t> </a:t>
            </a:r>
            <a:r>
              <a:rPr lang="en-US" sz="2400" dirty="0" err="1"/>
              <a:t>mňa</a:t>
            </a:r>
            <a:r>
              <a:rPr lang="en-US" sz="2400" dirty="0"/>
              <a:t>. </a:t>
            </a:r>
          </a:p>
          <a:p>
            <a:r>
              <a:rPr lang="en-US" sz="1600" dirty="0"/>
              <a:t>J 11,25-26</a:t>
            </a:r>
          </a:p>
        </p:txBody>
      </p:sp>
    </p:spTree>
    <p:extLst>
      <p:ext uri="{BB962C8B-B14F-4D97-AF65-F5344CB8AC3E}">
        <p14:creationId xmlns:p14="http://schemas.microsoft.com/office/powerpoint/2010/main" val="387953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05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2052" name="Picture 4" descr="http://3.bp.blogspot.com/-AvgAD_7HRmU/U11zW8ZxEFI/AAAAAAAAC-s/vvQbd3ImoZg/s1600/Puertacerrada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8" b="180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Učeníci</a:t>
            </a:r>
            <a:r>
              <a:rPr lang="en-US" dirty="0"/>
              <a:t> </a:t>
            </a:r>
            <a:r>
              <a:rPr lang="en-US" dirty="0" err="1"/>
              <a:t>nerátali</a:t>
            </a:r>
            <a:r>
              <a:rPr lang="en-US" dirty="0"/>
              <a:t> s </a:t>
            </a:r>
            <a:r>
              <a:rPr lang="en-US" dirty="0" err="1"/>
              <a:t>Ježišovým</a:t>
            </a:r>
            <a:r>
              <a:rPr lang="en-US" dirty="0"/>
              <a:t> </a:t>
            </a:r>
            <a:r>
              <a:rPr lang="en-US" dirty="0" err="1"/>
              <a:t>vzkriesením</a:t>
            </a:r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141413" y="2666999"/>
            <a:ext cx="9905998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Boli</a:t>
            </a:r>
            <a:r>
              <a:rPr lang="en-US" sz="2800" dirty="0"/>
              <a:t> </a:t>
            </a:r>
            <a:r>
              <a:rPr lang="en-US" sz="2800" dirty="0" err="1"/>
              <a:t>za</a:t>
            </a:r>
            <a:r>
              <a:rPr lang="en-US" sz="2800" dirty="0"/>
              <a:t> </a:t>
            </a:r>
            <a:r>
              <a:rPr lang="en-US" sz="2800" dirty="0" err="1"/>
              <a:t>zamknutými</a:t>
            </a:r>
            <a:r>
              <a:rPr lang="en-US" sz="2800" dirty="0"/>
              <a:t> </a:t>
            </a:r>
            <a:r>
              <a:rPr lang="en-US" sz="2800" dirty="0" err="1"/>
              <a:t>dverami</a:t>
            </a:r>
            <a:endParaRPr lang="en-US" sz="2800" dirty="0"/>
          </a:p>
        </p:txBody>
      </p:sp>
      <p:pic>
        <p:nvPicPr>
          <p:cNvPr id="6" name="Picture 6" descr="http://media.freebibleimages.org/stories/FB_Jesus_Appears_Disciples/overview_images/001-jesus-appears-disciples.jpg?14413628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88" y="3429000"/>
            <a:ext cx="4059918" cy="3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07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3074" name="Picture 2" descr="http://media.freebibleimages.org/stories/FB_Jesus_Alive/overview_images/001-jesus-alive.jpg?144136286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 b="715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Ženy </a:t>
            </a:r>
            <a:r>
              <a:rPr lang="en-US"/>
              <a:t>nerátali </a:t>
            </a:r>
            <a:r>
              <a:rPr lang="en-US" dirty="0"/>
              <a:t>s </a:t>
            </a:r>
            <a:r>
              <a:rPr lang="en-US" err="1"/>
              <a:t>Ježišovým</a:t>
            </a:r>
            <a:r>
              <a:rPr lang="en-US"/>
              <a:t> vzkriesením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141413" y="2666999"/>
            <a:ext cx="9905998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Ženy</a:t>
            </a:r>
            <a:r>
              <a:rPr lang="en-US" sz="2800" dirty="0"/>
              <a:t> </a:t>
            </a:r>
            <a:r>
              <a:rPr lang="en-US" sz="2800" dirty="0" err="1"/>
              <a:t>išli</a:t>
            </a:r>
            <a:r>
              <a:rPr lang="en-US" sz="2800" dirty="0"/>
              <a:t> </a:t>
            </a:r>
            <a:r>
              <a:rPr lang="en-US" sz="2800" dirty="0" err="1"/>
              <a:t>pomazať</a:t>
            </a:r>
            <a:r>
              <a:rPr lang="en-US" sz="2800" dirty="0"/>
              <a:t> </a:t>
            </a:r>
            <a:r>
              <a:rPr lang="en-US" sz="2800" dirty="0" err="1"/>
              <a:t>jeho</a:t>
            </a:r>
            <a:r>
              <a:rPr lang="en-US" sz="2800" dirty="0"/>
              <a:t> </a:t>
            </a:r>
            <a:r>
              <a:rPr lang="en-US" sz="2800" dirty="0" err="1"/>
              <a:t>telo</a:t>
            </a:r>
            <a:endParaRPr lang="en-US" sz="2800" dirty="0"/>
          </a:p>
        </p:txBody>
      </p:sp>
      <p:pic>
        <p:nvPicPr>
          <p:cNvPr id="5" name="Picture 4" descr="http://media.freebibleimages.org/stories/FB_LUMO_Emmaus/overview_images/006-lumo-emmaus.jpg?14579470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402748"/>
            <a:ext cx="5591175" cy="419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3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51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5122" name="Picture 2" descr="http://2.bp.blogspot.com/-Kb6J8DKfOUM/VSnBToxwRiI/AAAAAAAAAMw/qJR-8JV5hMU/s1600/The_Incredulity_of_Saint_Thomas-Caravaggio_(1601-2)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143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Neveriaci Tomáš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141413" y="5359399"/>
            <a:ext cx="4471987" cy="1638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dirty="0"/>
              <a:t>Tomáš</a:t>
            </a:r>
            <a:r>
              <a:rPr lang="en-US" sz="2800" dirty="0"/>
              <a:t> </a:t>
            </a:r>
            <a:r>
              <a:rPr lang="sk-SK" sz="2800" dirty="0"/>
              <a:t>neveril</a:t>
            </a:r>
            <a:r>
              <a:rPr lang="en-US" sz="2800" dirty="0"/>
              <a:t> </a:t>
            </a:r>
            <a:r>
              <a:rPr lang="sk-SK" sz="2800" dirty="0"/>
              <a:t>tým</a:t>
            </a:r>
            <a:r>
              <a:rPr lang="en-US" sz="2800" dirty="0"/>
              <a:t>, </a:t>
            </a:r>
            <a:r>
              <a:rPr lang="sk-SK" sz="2800" dirty="0"/>
              <a:t>ktorí</a:t>
            </a:r>
            <a:r>
              <a:rPr lang="en-US" sz="2800" dirty="0"/>
              <a:t> ho </a:t>
            </a:r>
            <a:r>
              <a:rPr lang="sk-SK" sz="2800" dirty="0"/>
              <a:t>videli</a:t>
            </a:r>
            <a:r>
              <a:rPr lang="en-US" sz="2800" dirty="0"/>
              <a:t> </a:t>
            </a:r>
            <a:r>
              <a:rPr lang="sk-SK" sz="2800" dirty="0"/>
              <a:t>vzkrieseného</a:t>
            </a:r>
          </a:p>
        </p:txBody>
      </p:sp>
      <p:pic>
        <p:nvPicPr>
          <p:cNvPr id="5" name="Picture 4" descr="http://birdchadlouis.files.wordpress.com/2014/04/doubting-thom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19" y="1257300"/>
            <a:ext cx="5830705" cy="52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7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61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6146" name="Picture 2" descr="http://www.thewellatspringfield.org/wp-content/uploads/2014/04/empty-tomb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Kedy </a:t>
            </a:r>
            <a:r>
              <a:rPr lang="en-US"/>
              <a:t>uverili?</a:t>
            </a:r>
            <a:endParaRPr lang="en-US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1141413" y="2666999"/>
            <a:ext cx="4230687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Keď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stretli</a:t>
            </a:r>
            <a:r>
              <a:rPr lang="en-US" sz="2800" dirty="0"/>
              <a:t> so </a:t>
            </a:r>
            <a:r>
              <a:rPr lang="en-US" sz="2800" dirty="0" err="1"/>
              <a:t>vzkrieseným</a:t>
            </a:r>
            <a:r>
              <a:rPr lang="en-US" sz="2800" dirty="0"/>
              <a:t> </a:t>
            </a:r>
            <a:r>
              <a:rPr lang="en-US" sz="2800" dirty="0" err="1"/>
              <a:t>Kristom</a:t>
            </a:r>
            <a:r>
              <a:rPr lang="en-US" sz="2800" dirty="0"/>
              <a:t>. </a:t>
            </a:r>
          </a:p>
        </p:txBody>
      </p:sp>
      <p:pic>
        <p:nvPicPr>
          <p:cNvPr id="8" name="Picture 6" descr="http://www.thewellatspringfield.org/wp-content/uploads/2014/04/empty-tom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2" t="26293"/>
          <a:stretch/>
        </p:blipFill>
        <p:spPr bwMode="auto">
          <a:xfrm>
            <a:off x="5372100" y="0"/>
            <a:ext cx="7014142" cy="68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43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1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7170" name="Picture 2" descr="https://heartofworshipchurch.files.wordpress.com/2015/08/the-risen-christ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" b="1222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/>
              <a:t>Pán</a:t>
            </a:r>
            <a:r>
              <a:rPr lang="en-US" dirty="0"/>
              <a:t> </a:t>
            </a:r>
            <a:r>
              <a:rPr lang="en-US" dirty="0" err="1"/>
              <a:t>Ježiš</a:t>
            </a:r>
            <a:endParaRPr lang="en-U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7416800" y="2666999"/>
            <a:ext cx="3630611" cy="31242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2800" dirty="0" err="1"/>
              <a:t>Kriesil</a:t>
            </a:r>
            <a:r>
              <a:rPr lang="en-US" sz="2800" dirty="0"/>
              <a:t> </a:t>
            </a:r>
            <a:r>
              <a:rPr lang="en-US" sz="2800" dirty="0" err="1"/>
              <a:t>mŕtvych</a:t>
            </a:r>
            <a:r>
              <a:rPr lang="en-US" sz="2800" dirty="0"/>
              <a:t> </a:t>
            </a:r>
            <a:r>
              <a:rPr lang="en-US" sz="2800" dirty="0" err="1"/>
              <a:t>počas</a:t>
            </a:r>
            <a:r>
              <a:rPr lang="en-US" sz="2800" dirty="0"/>
              <a:t> </a:t>
            </a:r>
            <a:r>
              <a:rPr lang="en-US" sz="2800" dirty="0" err="1"/>
              <a:t>svojho</a:t>
            </a:r>
            <a:r>
              <a:rPr lang="en-US" sz="2800" dirty="0"/>
              <a:t> </a:t>
            </a:r>
            <a:r>
              <a:rPr lang="en-US" sz="2800" dirty="0" err="1"/>
              <a:t>života</a:t>
            </a:r>
            <a:endParaRPr lang="en-US" sz="2800" dirty="0"/>
          </a:p>
          <a:p>
            <a:pPr algn="r"/>
            <a:r>
              <a:rPr lang="en-US" sz="2800" dirty="0"/>
              <a:t>Po </a:t>
            </a:r>
            <a:r>
              <a:rPr lang="en-US" sz="2800" dirty="0" err="1"/>
              <a:t>svojej</a:t>
            </a:r>
            <a:r>
              <a:rPr lang="en-US" sz="2800" dirty="0"/>
              <a:t> </a:t>
            </a:r>
            <a:r>
              <a:rPr lang="en-US" sz="2800" dirty="0" err="1"/>
              <a:t>smrti</a:t>
            </a:r>
            <a:r>
              <a:rPr lang="en-US" sz="2800" dirty="0"/>
              <a:t> </a:t>
            </a:r>
            <a:r>
              <a:rPr lang="en-US" sz="2800" dirty="0" err="1"/>
              <a:t>bol</a:t>
            </a:r>
            <a:r>
              <a:rPr lang="en-US" sz="2800" dirty="0"/>
              <a:t> </a:t>
            </a:r>
            <a:r>
              <a:rPr lang="en-US" sz="2800" dirty="0" err="1"/>
              <a:t>sám</a:t>
            </a:r>
            <a:r>
              <a:rPr lang="en-US" sz="2800" dirty="0"/>
              <a:t> </a:t>
            </a:r>
            <a:r>
              <a:rPr lang="en-US" sz="2800" dirty="0" err="1"/>
              <a:t>Bohom</a:t>
            </a:r>
            <a:r>
              <a:rPr lang="en-US" sz="2800" dirty="0"/>
              <a:t> </a:t>
            </a:r>
            <a:r>
              <a:rPr lang="en-US" sz="2800" dirty="0" err="1"/>
              <a:t>Otcom</a:t>
            </a:r>
            <a:r>
              <a:rPr lang="en-US" sz="2800" dirty="0"/>
              <a:t> </a:t>
            </a:r>
            <a:r>
              <a:rPr lang="en-US" sz="2800" dirty="0" err="1"/>
              <a:t>vzkriesený</a:t>
            </a:r>
            <a:endParaRPr lang="en-US" sz="2800" dirty="0"/>
          </a:p>
        </p:txBody>
      </p:sp>
      <p:pic>
        <p:nvPicPr>
          <p:cNvPr id="5" name="Picture 4" descr="https://heartofworshipchurch.files.wordpress.com/2015/08/the-risen-chri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-428" r="2201" b="10428"/>
          <a:stretch/>
        </p:blipFill>
        <p:spPr bwMode="auto">
          <a:xfrm>
            <a:off x="0" y="0"/>
            <a:ext cx="711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819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28000"/>
                  <a:satMod val="94000"/>
                  <a:lumMod val="20000"/>
                </a:schemeClr>
                <a:schemeClr val="bg2">
                  <a:tint val="94000"/>
                  <a:shade val="84000"/>
                  <a:satMod val="148000"/>
                  <a:lumMod val="114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8194" name="Picture 2" descr="https://www.lds.org/bc/content/bible-videos/videos/he-is-risen/images/mary-magdalene-is-greeted-by-chris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Kristovo vzkriesenie</a:t>
            </a:r>
            <a:endParaRPr lang="en-US" sz="3200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1141413" y="3425371"/>
            <a:ext cx="4664301" cy="2365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/>
              <a:t>Je </a:t>
            </a:r>
            <a:r>
              <a:rPr lang="en-US" sz="2800" dirty="0" err="1"/>
              <a:t>víťazstvom</a:t>
            </a:r>
            <a:r>
              <a:rPr lang="en-US" sz="2800" dirty="0"/>
              <a:t> </a:t>
            </a:r>
            <a:r>
              <a:rPr lang="en-US" sz="2800" dirty="0" err="1"/>
              <a:t>nad</a:t>
            </a:r>
            <a:r>
              <a:rPr lang="en-US" sz="2800" dirty="0"/>
              <a:t> </a:t>
            </a:r>
            <a:r>
              <a:rPr lang="en-US" sz="2800" dirty="0" err="1"/>
              <a:t>hriechom</a:t>
            </a:r>
            <a:r>
              <a:rPr lang="en-US" sz="2800" dirty="0"/>
              <a:t> a </a:t>
            </a:r>
            <a:r>
              <a:rPr lang="en-US" sz="2800" dirty="0" err="1"/>
              <a:t>smrťou</a:t>
            </a:r>
            <a:endParaRPr lang="en-US" sz="2800" dirty="0"/>
          </a:p>
        </p:txBody>
      </p:sp>
      <p:pic>
        <p:nvPicPr>
          <p:cNvPr id="5" name="Picture 4" descr="https://www.lds.org/bc/content/bible-videos/videos/he-is-risen/images/mary-magdalene-is-greeted-by-chri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r="28077"/>
          <a:stretch/>
        </p:blipFill>
        <p:spPr bwMode="auto">
          <a:xfrm>
            <a:off x="6981370" y="0"/>
            <a:ext cx="52106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1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Sieť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Sieť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eť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TM03457485[[fn=Sieťka]]</Template>
  <TotalTime>103</TotalTime>
  <Words>221</Words>
  <Application>Microsoft Office PowerPoint</Application>
  <PresentationFormat>Širokouhlá</PresentationFormat>
  <Paragraphs>40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0" baseType="lpstr">
      <vt:lpstr>Arial</vt:lpstr>
      <vt:lpstr>Century Gothic</vt:lpstr>
      <vt:lpstr>Sieťka</vt:lpstr>
      <vt:lpstr>Vzkriesenie a večný život</vt:lpstr>
      <vt:lpstr>Všetko čo má začiatok musí mať aj svoj koniec</vt:lpstr>
      <vt:lpstr>ALE</vt:lpstr>
      <vt:lpstr>Učeníci nerátali s Ježišovým vzkriesením</vt:lpstr>
      <vt:lpstr>Ženy nerátali s Ježišovým vzkriesením</vt:lpstr>
      <vt:lpstr>Neveriaci Tomáš</vt:lpstr>
      <vt:lpstr>Kedy uverili?</vt:lpstr>
      <vt:lpstr>Pán Ježiš</vt:lpstr>
      <vt:lpstr>Kristovo vzkriesenie</vt:lpstr>
      <vt:lpstr>smrť</vt:lpstr>
      <vt:lpstr>V čo veríme?</vt:lpstr>
      <vt:lpstr>vzkriesenie</vt:lpstr>
      <vt:lpstr>strach</vt:lpstr>
      <vt:lpstr>vzkriesenie</vt:lpstr>
      <vt:lpstr>Večný život</vt:lpstr>
      <vt:lpstr>Večné zatratenie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smrť</dc:title>
  <dc:creator>Stanislav Grega</dc:creator>
  <cp:lastModifiedBy>Stanislav Grega</cp:lastModifiedBy>
  <cp:revision>27</cp:revision>
  <dcterms:created xsi:type="dcterms:W3CDTF">2016-06-02T08:58:35Z</dcterms:created>
  <dcterms:modified xsi:type="dcterms:W3CDTF">2016-06-09T09:19:28Z</dcterms:modified>
</cp:coreProperties>
</file>