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6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9B2D-9560-45CF-BB95-AB54123BF54E}" type="datetimeFigureOut">
              <a:rPr lang="sk-SK" smtClean="0"/>
              <a:t>01.06.2016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3C7F-F696-4581-9761-EE785C9A86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0969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9B2D-9560-45CF-BB95-AB54123BF54E}" type="datetimeFigureOut">
              <a:rPr lang="sk-SK" smtClean="0"/>
              <a:t>01.06.2016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3C7F-F696-4581-9761-EE785C9A86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3940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9B2D-9560-45CF-BB95-AB54123BF54E}" type="datetimeFigureOut">
              <a:rPr lang="sk-SK" smtClean="0"/>
              <a:t>01.06.2016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3C7F-F696-4581-9761-EE785C9A86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7283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9B2D-9560-45CF-BB95-AB54123BF54E}" type="datetimeFigureOut">
              <a:rPr lang="sk-SK" smtClean="0"/>
              <a:t>01.06.2016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3C7F-F696-4581-9761-EE785C9A86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5780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9B2D-9560-45CF-BB95-AB54123BF54E}" type="datetimeFigureOut">
              <a:rPr lang="sk-SK" smtClean="0"/>
              <a:t>01.06.2016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3C7F-F696-4581-9761-EE785C9A86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6792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9B2D-9560-45CF-BB95-AB54123BF54E}" type="datetimeFigureOut">
              <a:rPr lang="sk-SK" smtClean="0"/>
              <a:t>01.06.2016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3C7F-F696-4581-9761-EE785C9A86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0615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9B2D-9560-45CF-BB95-AB54123BF54E}" type="datetimeFigureOut">
              <a:rPr lang="sk-SK" smtClean="0"/>
              <a:t>01.06.2016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3C7F-F696-4581-9761-EE785C9A8684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17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9B2D-9560-45CF-BB95-AB54123BF54E}" type="datetimeFigureOut">
              <a:rPr lang="sk-SK" smtClean="0"/>
              <a:t>01.06.2016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3C7F-F696-4581-9761-EE785C9A86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496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9B2D-9560-45CF-BB95-AB54123BF54E}" type="datetimeFigureOut">
              <a:rPr lang="sk-SK" smtClean="0"/>
              <a:t>01.06.2016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3C7F-F696-4581-9761-EE785C9A86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7169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9B2D-9560-45CF-BB95-AB54123BF54E}" type="datetimeFigureOut">
              <a:rPr lang="sk-SK" smtClean="0"/>
              <a:t>01.06.2016</a:t>
            </a:fld>
            <a:endParaRPr lang="sk-S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sk-S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3C7F-F696-4581-9761-EE785C9A86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38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0309B2D-9560-45CF-BB95-AB54123BF54E}" type="datetimeFigureOut">
              <a:rPr lang="sk-SK" smtClean="0"/>
              <a:t>01.06.2016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sk-S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3C7F-F696-4581-9761-EE785C9A86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7387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0309B2D-9560-45CF-BB95-AB54123BF54E}" type="datetimeFigureOut">
              <a:rPr lang="sk-SK" smtClean="0"/>
              <a:t>01.06.2016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7CC3C7F-F696-4581-9761-EE785C9A86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874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Môj krst a krstní rodičia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Som Božie dieťa</a:t>
            </a:r>
          </a:p>
        </p:txBody>
      </p:sp>
    </p:spTree>
    <p:extLst>
      <p:ext uri="{BB962C8B-B14F-4D97-AF65-F5344CB8AC3E}">
        <p14:creationId xmlns:p14="http://schemas.microsoft.com/office/powerpoint/2010/main" val="1059044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„Kto </a:t>
            </a:r>
            <a:r>
              <a:rPr lang="sk-SK" dirty="0">
                <a:solidFill>
                  <a:schemeClr val="tx1"/>
                </a:solidFill>
              </a:rPr>
              <a:t>uverí</a:t>
            </a:r>
            <a:r>
              <a:rPr lang="sk-SK" dirty="0"/>
              <a:t> a bude </a:t>
            </a:r>
            <a:r>
              <a:rPr lang="sk-SK" dirty="0">
                <a:solidFill>
                  <a:schemeClr val="tx1"/>
                </a:solidFill>
              </a:rPr>
              <a:t>pokrstený</a:t>
            </a:r>
            <a:r>
              <a:rPr lang="sk-SK" dirty="0"/>
              <a:t>, bude spasený, ale </a:t>
            </a:r>
            <a:r>
              <a:rPr lang="sk-SK" dirty="0">
                <a:solidFill>
                  <a:schemeClr val="tx1"/>
                </a:solidFill>
              </a:rPr>
              <a:t>kto</a:t>
            </a:r>
            <a:r>
              <a:rPr lang="sk-SK" dirty="0"/>
              <a:t> neuverí, bude </a:t>
            </a:r>
            <a:r>
              <a:rPr lang="sk-SK" dirty="0">
                <a:solidFill>
                  <a:schemeClr val="tx1"/>
                </a:solidFill>
              </a:rPr>
              <a:t>odsúdený</a:t>
            </a:r>
            <a:r>
              <a:rPr lang="sk-SK" dirty="0"/>
              <a:t>.“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4000" dirty="0" err="1"/>
              <a:t>Mk</a:t>
            </a:r>
            <a:r>
              <a:rPr lang="sk-SK" sz="4000" dirty="0"/>
              <a:t> 16,16</a:t>
            </a:r>
          </a:p>
        </p:txBody>
      </p:sp>
    </p:spTree>
    <p:extLst>
      <p:ext uri="{BB962C8B-B14F-4D97-AF65-F5344CB8AC3E}">
        <p14:creationId xmlns:p14="http://schemas.microsoft.com/office/powerpoint/2010/main" val="1250101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„Kto </a:t>
            </a:r>
            <a:r>
              <a:rPr lang="sk-SK" dirty="0">
                <a:solidFill>
                  <a:schemeClr val="tx1"/>
                </a:solidFill>
              </a:rPr>
              <a:t>uverí</a:t>
            </a:r>
            <a:r>
              <a:rPr lang="sk-SK" dirty="0"/>
              <a:t> a bude </a:t>
            </a:r>
            <a:r>
              <a:rPr lang="sk-SK" dirty="0">
                <a:solidFill>
                  <a:schemeClr val="tx1"/>
                </a:solidFill>
              </a:rPr>
              <a:t>pokrstený</a:t>
            </a:r>
            <a:r>
              <a:rPr lang="sk-SK" dirty="0"/>
              <a:t>, bude </a:t>
            </a:r>
            <a:r>
              <a:rPr lang="sk-SK" dirty="0">
                <a:solidFill>
                  <a:schemeClr val="tx1"/>
                </a:solidFill>
              </a:rPr>
              <a:t>spasený</a:t>
            </a:r>
            <a:r>
              <a:rPr lang="sk-SK" dirty="0"/>
              <a:t>, ale </a:t>
            </a:r>
            <a:r>
              <a:rPr lang="sk-SK" dirty="0">
                <a:solidFill>
                  <a:schemeClr val="tx1"/>
                </a:solidFill>
              </a:rPr>
              <a:t>kto</a:t>
            </a:r>
            <a:r>
              <a:rPr lang="sk-SK" dirty="0"/>
              <a:t> neuverí, bude </a:t>
            </a:r>
            <a:r>
              <a:rPr lang="sk-SK" dirty="0">
                <a:solidFill>
                  <a:schemeClr val="tx1"/>
                </a:solidFill>
              </a:rPr>
              <a:t>odsúdený</a:t>
            </a:r>
            <a:r>
              <a:rPr lang="sk-SK" dirty="0"/>
              <a:t>.“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4000" dirty="0" err="1"/>
              <a:t>Mk</a:t>
            </a:r>
            <a:r>
              <a:rPr lang="sk-SK" sz="4000" dirty="0"/>
              <a:t> </a:t>
            </a:r>
            <a:r>
              <a:rPr lang="sk-SK" sz="4000" dirty="0">
                <a:solidFill>
                  <a:schemeClr val="accent1"/>
                </a:solidFill>
              </a:rPr>
              <a:t>16</a:t>
            </a:r>
            <a:r>
              <a:rPr lang="sk-SK" sz="4000" dirty="0"/>
              <a:t>,16</a:t>
            </a:r>
          </a:p>
        </p:txBody>
      </p:sp>
    </p:spTree>
    <p:extLst>
      <p:ext uri="{BB962C8B-B14F-4D97-AF65-F5344CB8AC3E}">
        <p14:creationId xmlns:p14="http://schemas.microsoft.com/office/powerpoint/2010/main" val="1197490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„Kto </a:t>
            </a:r>
            <a:r>
              <a:rPr lang="sk-SK" dirty="0">
                <a:solidFill>
                  <a:schemeClr val="tx1"/>
                </a:solidFill>
              </a:rPr>
              <a:t>uverí</a:t>
            </a:r>
            <a:r>
              <a:rPr lang="sk-SK" dirty="0"/>
              <a:t> a </a:t>
            </a:r>
            <a:r>
              <a:rPr lang="sk-SK" dirty="0">
                <a:solidFill>
                  <a:schemeClr val="tx1"/>
                </a:solidFill>
              </a:rPr>
              <a:t>bude</a:t>
            </a:r>
            <a:r>
              <a:rPr lang="sk-SK" dirty="0"/>
              <a:t> </a:t>
            </a:r>
            <a:r>
              <a:rPr lang="sk-SK" dirty="0">
                <a:solidFill>
                  <a:schemeClr val="tx1"/>
                </a:solidFill>
              </a:rPr>
              <a:t>pokrstený</a:t>
            </a:r>
            <a:r>
              <a:rPr lang="sk-SK" dirty="0"/>
              <a:t>, bude </a:t>
            </a:r>
            <a:r>
              <a:rPr lang="sk-SK" dirty="0">
                <a:solidFill>
                  <a:schemeClr val="tx1"/>
                </a:solidFill>
              </a:rPr>
              <a:t>spasený</a:t>
            </a:r>
            <a:r>
              <a:rPr lang="sk-SK" dirty="0"/>
              <a:t>, ale </a:t>
            </a:r>
            <a:r>
              <a:rPr lang="sk-SK" dirty="0">
                <a:solidFill>
                  <a:schemeClr val="tx1"/>
                </a:solidFill>
              </a:rPr>
              <a:t>kto</a:t>
            </a:r>
            <a:r>
              <a:rPr lang="sk-SK" dirty="0"/>
              <a:t> </a:t>
            </a:r>
            <a:r>
              <a:rPr lang="sk-SK" dirty="0">
                <a:solidFill>
                  <a:schemeClr val="tx1"/>
                </a:solidFill>
              </a:rPr>
              <a:t>neuverí</a:t>
            </a:r>
            <a:r>
              <a:rPr lang="sk-SK" dirty="0"/>
              <a:t>, bude </a:t>
            </a:r>
            <a:r>
              <a:rPr lang="sk-SK" dirty="0">
                <a:solidFill>
                  <a:schemeClr val="tx1"/>
                </a:solidFill>
              </a:rPr>
              <a:t>odsúdený</a:t>
            </a:r>
            <a:r>
              <a:rPr lang="sk-SK" dirty="0"/>
              <a:t>.“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4000" dirty="0" err="1">
                <a:solidFill>
                  <a:schemeClr val="accent1"/>
                </a:solidFill>
              </a:rPr>
              <a:t>Mk</a:t>
            </a:r>
            <a:r>
              <a:rPr lang="sk-SK" sz="4000" dirty="0"/>
              <a:t> </a:t>
            </a:r>
            <a:r>
              <a:rPr lang="sk-SK" sz="4000" dirty="0">
                <a:solidFill>
                  <a:schemeClr val="accent1"/>
                </a:solidFill>
              </a:rPr>
              <a:t>16</a:t>
            </a:r>
            <a:r>
              <a:rPr lang="sk-SK" sz="4000" dirty="0"/>
              <a:t>,16</a:t>
            </a:r>
          </a:p>
        </p:txBody>
      </p:sp>
    </p:spTree>
    <p:extLst>
      <p:ext uri="{BB962C8B-B14F-4D97-AF65-F5344CB8AC3E}">
        <p14:creationId xmlns:p14="http://schemas.microsoft.com/office/powerpoint/2010/main" val="2013427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„</a:t>
            </a:r>
            <a:r>
              <a:rPr lang="sk-SK" dirty="0">
                <a:solidFill>
                  <a:schemeClr val="tx1"/>
                </a:solidFill>
              </a:rPr>
              <a:t>Kto</a:t>
            </a:r>
            <a:r>
              <a:rPr lang="sk-SK" dirty="0"/>
              <a:t> </a:t>
            </a:r>
            <a:r>
              <a:rPr lang="sk-SK" dirty="0">
                <a:solidFill>
                  <a:schemeClr val="tx1"/>
                </a:solidFill>
              </a:rPr>
              <a:t>uverí</a:t>
            </a:r>
            <a:r>
              <a:rPr lang="sk-SK" dirty="0"/>
              <a:t> a </a:t>
            </a:r>
            <a:r>
              <a:rPr lang="sk-SK" dirty="0">
                <a:solidFill>
                  <a:schemeClr val="tx1"/>
                </a:solidFill>
              </a:rPr>
              <a:t>bude</a:t>
            </a:r>
            <a:r>
              <a:rPr lang="sk-SK" dirty="0"/>
              <a:t> </a:t>
            </a:r>
            <a:r>
              <a:rPr lang="sk-SK" dirty="0">
                <a:solidFill>
                  <a:schemeClr val="tx1"/>
                </a:solidFill>
              </a:rPr>
              <a:t>pokrstený</a:t>
            </a:r>
            <a:r>
              <a:rPr lang="sk-SK" dirty="0"/>
              <a:t>, bude </a:t>
            </a:r>
            <a:r>
              <a:rPr lang="sk-SK" dirty="0">
                <a:solidFill>
                  <a:schemeClr val="tx1"/>
                </a:solidFill>
              </a:rPr>
              <a:t>spasený</a:t>
            </a:r>
            <a:r>
              <a:rPr lang="sk-SK" dirty="0"/>
              <a:t>, ale </a:t>
            </a:r>
            <a:r>
              <a:rPr lang="sk-SK" dirty="0">
                <a:solidFill>
                  <a:schemeClr val="tx1"/>
                </a:solidFill>
              </a:rPr>
              <a:t>kto</a:t>
            </a:r>
            <a:r>
              <a:rPr lang="sk-SK" dirty="0"/>
              <a:t> </a:t>
            </a:r>
            <a:r>
              <a:rPr lang="sk-SK" dirty="0">
                <a:solidFill>
                  <a:schemeClr val="tx1"/>
                </a:solidFill>
              </a:rPr>
              <a:t>neuverí</a:t>
            </a:r>
            <a:r>
              <a:rPr lang="sk-SK" dirty="0"/>
              <a:t>, </a:t>
            </a:r>
            <a:r>
              <a:rPr lang="sk-SK" dirty="0">
                <a:solidFill>
                  <a:schemeClr val="tx1"/>
                </a:solidFill>
              </a:rPr>
              <a:t>bude</a:t>
            </a:r>
            <a:r>
              <a:rPr lang="sk-SK" dirty="0"/>
              <a:t> </a:t>
            </a:r>
            <a:r>
              <a:rPr lang="sk-SK" dirty="0">
                <a:solidFill>
                  <a:schemeClr val="tx1"/>
                </a:solidFill>
              </a:rPr>
              <a:t>odsúdený</a:t>
            </a:r>
            <a:r>
              <a:rPr lang="sk-SK" dirty="0"/>
              <a:t>.“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4000" dirty="0" err="1">
                <a:solidFill>
                  <a:schemeClr val="accent1"/>
                </a:solidFill>
              </a:rPr>
              <a:t>Mk</a:t>
            </a:r>
            <a:r>
              <a:rPr lang="sk-SK" sz="4000" dirty="0"/>
              <a:t> </a:t>
            </a:r>
            <a:r>
              <a:rPr lang="sk-SK" sz="4000" dirty="0">
                <a:solidFill>
                  <a:schemeClr val="accent1"/>
                </a:solidFill>
              </a:rPr>
              <a:t>16</a:t>
            </a:r>
            <a:r>
              <a:rPr lang="sk-SK" sz="4000" dirty="0"/>
              <a:t>,16</a:t>
            </a:r>
          </a:p>
        </p:txBody>
      </p:sp>
    </p:spTree>
    <p:extLst>
      <p:ext uri="{BB962C8B-B14F-4D97-AF65-F5344CB8AC3E}">
        <p14:creationId xmlns:p14="http://schemas.microsoft.com/office/powerpoint/2010/main" val="4123058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„</a:t>
            </a:r>
            <a:r>
              <a:rPr lang="sk-SK" dirty="0">
                <a:solidFill>
                  <a:schemeClr val="tx1"/>
                </a:solidFill>
              </a:rPr>
              <a:t>Kto</a:t>
            </a:r>
            <a:r>
              <a:rPr lang="sk-SK" dirty="0"/>
              <a:t> </a:t>
            </a:r>
            <a:r>
              <a:rPr lang="sk-SK" dirty="0">
                <a:solidFill>
                  <a:schemeClr val="tx1"/>
                </a:solidFill>
              </a:rPr>
              <a:t>uverí</a:t>
            </a:r>
            <a:r>
              <a:rPr lang="sk-SK" dirty="0"/>
              <a:t> a </a:t>
            </a:r>
            <a:r>
              <a:rPr lang="sk-SK" dirty="0">
                <a:solidFill>
                  <a:schemeClr val="tx1"/>
                </a:solidFill>
              </a:rPr>
              <a:t>bude</a:t>
            </a:r>
            <a:r>
              <a:rPr lang="sk-SK" dirty="0"/>
              <a:t> </a:t>
            </a:r>
            <a:r>
              <a:rPr lang="sk-SK" dirty="0">
                <a:solidFill>
                  <a:schemeClr val="tx1"/>
                </a:solidFill>
              </a:rPr>
              <a:t>pokrstený</a:t>
            </a:r>
            <a:r>
              <a:rPr lang="sk-SK" dirty="0"/>
              <a:t>, </a:t>
            </a:r>
            <a:r>
              <a:rPr lang="sk-SK" dirty="0">
                <a:solidFill>
                  <a:schemeClr val="tx1"/>
                </a:solidFill>
              </a:rPr>
              <a:t>bude</a:t>
            </a:r>
            <a:r>
              <a:rPr lang="sk-SK" dirty="0"/>
              <a:t> </a:t>
            </a:r>
            <a:r>
              <a:rPr lang="sk-SK" dirty="0">
                <a:solidFill>
                  <a:schemeClr val="tx1"/>
                </a:solidFill>
              </a:rPr>
              <a:t>spasený</a:t>
            </a:r>
            <a:r>
              <a:rPr lang="sk-SK" dirty="0"/>
              <a:t>, </a:t>
            </a:r>
            <a:r>
              <a:rPr lang="sk-SK" dirty="0">
                <a:solidFill>
                  <a:schemeClr val="tx1"/>
                </a:solidFill>
              </a:rPr>
              <a:t>ale</a:t>
            </a:r>
            <a:r>
              <a:rPr lang="sk-SK" dirty="0"/>
              <a:t> </a:t>
            </a:r>
            <a:r>
              <a:rPr lang="sk-SK" dirty="0">
                <a:solidFill>
                  <a:schemeClr val="tx1"/>
                </a:solidFill>
              </a:rPr>
              <a:t>kto</a:t>
            </a:r>
            <a:r>
              <a:rPr lang="sk-SK" dirty="0"/>
              <a:t> </a:t>
            </a:r>
            <a:r>
              <a:rPr lang="sk-SK" dirty="0">
                <a:solidFill>
                  <a:schemeClr val="tx1"/>
                </a:solidFill>
              </a:rPr>
              <a:t>neuverí</a:t>
            </a:r>
            <a:r>
              <a:rPr lang="sk-SK" dirty="0"/>
              <a:t>, </a:t>
            </a:r>
            <a:r>
              <a:rPr lang="sk-SK" dirty="0">
                <a:solidFill>
                  <a:schemeClr val="tx1"/>
                </a:solidFill>
              </a:rPr>
              <a:t>bude</a:t>
            </a:r>
            <a:r>
              <a:rPr lang="sk-SK" dirty="0"/>
              <a:t> </a:t>
            </a:r>
            <a:r>
              <a:rPr lang="sk-SK" dirty="0">
                <a:solidFill>
                  <a:schemeClr val="tx1"/>
                </a:solidFill>
              </a:rPr>
              <a:t>odsúdený</a:t>
            </a:r>
            <a:r>
              <a:rPr lang="sk-SK" dirty="0"/>
              <a:t>.“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4000" dirty="0" err="1">
                <a:solidFill>
                  <a:schemeClr val="accent1"/>
                </a:solidFill>
              </a:rPr>
              <a:t>Mk</a:t>
            </a:r>
            <a:r>
              <a:rPr lang="sk-SK" sz="4000" dirty="0"/>
              <a:t> </a:t>
            </a:r>
            <a:r>
              <a:rPr lang="sk-SK" sz="4000" dirty="0">
                <a:solidFill>
                  <a:schemeClr val="accent1"/>
                </a:solidFill>
              </a:rPr>
              <a:t>16</a:t>
            </a:r>
            <a:r>
              <a:rPr lang="sk-SK" sz="4000" dirty="0"/>
              <a:t>,16</a:t>
            </a:r>
          </a:p>
        </p:txBody>
      </p:sp>
    </p:spTree>
    <p:extLst>
      <p:ext uri="{BB962C8B-B14F-4D97-AF65-F5344CB8AC3E}">
        <p14:creationId xmlns:p14="http://schemas.microsoft.com/office/powerpoint/2010/main" val="3654462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„</a:t>
            </a:r>
            <a:r>
              <a:rPr lang="sk-SK" dirty="0">
                <a:solidFill>
                  <a:schemeClr val="tx1"/>
                </a:solidFill>
              </a:rPr>
              <a:t>Kto</a:t>
            </a:r>
            <a:r>
              <a:rPr lang="sk-SK" dirty="0"/>
              <a:t> </a:t>
            </a:r>
            <a:r>
              <a:rPr lang="sk-SK" dirty="0">
                <a:solidFill>
                  <a:schemeClr val="tx1"/>
                </a:solidFill>
              </a:rPr>
              <a:t>uverí</a:t>
            </a:r>
            <a:r>
              <a:rPr lang="sk-SK" dirty="0"/>
              <a:t> </a:t>
            </a:r>
            <a:r>
              <a:rPr lang="sk-SK" dirty="0">
                <a:solidFill>
                  <a:schemeClr val="tx1"/>
                </a:solidFill>
              </a:rPr>
              <a:t>a</a:t>
            </a:r>
            <a:r>
              <a:rPr lang="sk-SK" dirty="0"/>
              <a:t> </a:t>
            </a:r>
            <a:r>
              <a:rPr lang="sk-SK" dirty="0">
                <a:solidFill>
                  <a:schemeClr val="tx1"/>
                </a:solidFill>
              </a:rPr>
              <a:t>bude</a:t>
            </a:r>
            <a:r>
              <a:rPr lang="sk-SK" dirty="0"/>
              <a:t> </a:t>
            </a:r>
            <a:r>
              <a:rPr lang="sk-SK" dirty="0">
                <a:solidFill>
                  <a:schemeClr val="tx1"/>
                </a:solidFill>
              </a:rPr>
              <a:t>pokrstený</a:t>
            </a:r>
            <a:r>
              <a:rPr lang="sk-SK" dirty="0"/>
              <a:t>, </a:t>
            </a:r>
            <a:r>
              <a:rPr lang="sk-SK" dirty="0">
                <a:solidFill>
                  <a:schemeClr val="tx1"/>
                </a:solidFill>
              </a:rPr>
              <a:t>bude</a:t>
            </a:r>
            <a:r>
              <a:rPr lang="sk-SK" dirty="0"/>
              <a:t> </a:t>
            </a:r>
            <a:r>
              <a:rPr lang="sk-SK" dirty="0">
                <a:solidFill>
                  <a:schemeClr val="tx1"/>
                </a:solidFill>
              </a:rPr>
              <a:t>spasený</a:t>
            </a:r>
            <a:r>
              <a:rPr lang="sk-SK" dirty="0"/>
              <a:t>, </a:t>
            </a:r>
            <a:r>
              <a:rPr lang="sk-SK" dirty="0">
                <a:solidFill>
                  <a:schemeClr val="tx1"/>
                </a:solidFill>
              </a:rPr>
              <a:t>ale</a:t>
            </a:r>
            <a:r>
              <a:rPr lang="sk-SK" dirty="0"/>
              <a:t> </a:t>
            </a:r>
            <a:r>
              <a:rPr lang="sk-SK" dirty="0">
                <a:solidFill>
                  <a:schemeClr val="tx1"/>
                </a:solidFill>
              </a:rPr>
              <a:t>kto</a:t>
            </a:r>
            <a:r>
              <a:rPr lang="sk-SK" dirty="0"/>
              <a:t> </a:t>
            </a:r>
            <a:r>
              <a:rPr lang="sk-SK" dirty="0">
                <a:solidFill>
                  <a:schemeClr val="tx1"/>
                </a:solidFill>
              </a:rPr>
              <a:t>neuverí</a:t>
            </a:r>
            <a:r>
              <a:rPr lang="sk-SK" dirty="0"/>
              <a:t>, </a:t>
            </a:r>
            <a:r>
              <a:rPr lang="sk-SK" dirty="0">
                <a:solidFill>
                  <a:schemeClr val="tx1"/>
                </a:solidFill>
              </a:rPr>
              <a:t>bude</a:t>
            </a:r>
            <a:r>
              <a:rPr lang="sk-SK" dirty="0"/>
              <a:t> </a:t>
            </a:r>
            <a:r>
              <a:rPr lang="sk-SK" dirty="0">
                <a:solidFill>
                  <a:schemeClr val="tx1"/>
                </a:solidFill>
              </a:rPr>
              <a:t>odsúdený</a:t>
            </a:r>
            <a:r>
              <a:rPr lang="sk-SK" dirty="0"/>
              <a:t>.“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4000" dirty="0" err="1">
                <a:solidFill>
                  <a:schemeClr val="accent1"/>
                </a:solidFill>
              </a:rPr>
              <a:t>Mk</a:t>
            </a:r>
            <a:r>
              <a:rPr lang="sk-SK" sz="4000" dirty="0"/>
              <a:t> </a:t>
            </a:r>
            <a:r>
              <a:rPr lang="sk-SK" sz="4000" dirty="0">
                <a:solidFill>
                  <a:schemeClr val="accent1"/>
                </a:solidFill>
              </a:rPr>
              <a:t>16</a:t>
            </a:r>
            <a:r>
              <a:rPr lang="sk-SK" sz="4000" dirty="0"/>
              <a:t>,</a:t>
            </a:r>
            <a:r>
              <a:rPr lang="sk-SK" sz="4000" dirty="0">
                <a:solidFill>
                  <a:schemeClr val="accent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470327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„Kto uverí a bude pokrstený, bude spasený, ale kto neuverí, bude odsúdený.“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4000" dirty="0" err="1"/>
              <a:t>Mk</a:t>
            </a:r>
            <a:r>
              <a:rPr lang="sk-SK" sz="4000" dirty="0"/>
              <a:t> 16,16</a:t>
            </a:r>
          </a:p>
        </p:txBody>
      </p:sp>
    </p:spTree>
    <p:extLst>
      <p:ext uri="{BB962C8B-B14F-4D97-AF65-F5344CB8AC3E}">
        <p14:creationId xmlns:p14="http://schemas.microsoft.com/office/powerpoint/2010/main" val="3559908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Môj krst a krstní rodičia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Som Božie dieťa</a:t>
            </a:r>
          </a:p>
        </p:txBody>
      </p:sp>
    </p:spTree>
    <p:extLst>
      <p:ext uri="{BB962C8B-B14F-4D97-AF65-F5344CB8AC3E}">
        <p14:creationId xmlns:p14="http://schemas.microsoft.com/office/powerpoint/2010/main" val="2738576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„Kto uverí a bude pokrstený, bude spasený, ale kto neuverí, bude odsúdený.“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4000" dirty="0" err="1"/>
              <a:t>Mk</a:t>
            </a:r>
            <a:r>
              <a:rPr lang="sk-SK" sz="4000" dirty="0"/>
              <a:t> 16,16</a:t>
            </a:r>
          </a:p>
        </p:txBody>
      </p:sp>
      <p:sp>
        <p:nvSpPr>
          <p:cNvPr id="4" name="Zástupný objekt pre text 2"/>
          <p:cNvSpPr txBox="1">
            <a:spLocks/>
          </p:cNvSpPr>
          <p:nvPr/>
        </p:nvSpPr>
        <p:spPr>
          <a:xfrm>
            <a:off x="2695194" y="1563880"/>
            <a:ext cx="6801612" cy="1009940"/>
          </a:xfrm>
          <a:prstGeom prst="rect">
            <a:avLst/>
          </a:prstGeom>
        </p:spPr>
        <p:txBody>
          <a:bodyPr vert="horz" lIns="91440" tIns="45720" rIns="91440" bIns="45720" rtlCol="0" anchor="t" anchorCtr="1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dirty="0"/>
              <a:t>Pán Ježiš povedal:</a:t>
            </a:r>
          </a:p>
        </p:txBody>
      </p:sp>
    </p:spTree>
    <p:extLst>
      <p:ext uri="{BB962C8B-B14F-4D97-AF65-F5344CB8AC3E}">
        <p14:creationId xmlns:p14="http://schemas.microsoft.com/office/powerpoint/2010/main" val="171303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51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843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6" name="Picture 6" descr="http://www.emmasmithaccounting.co.uk/images2/baptism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5" r="1" b="1"/>
          <a:stretch/>
        </p:blipFill>
        <p:spPr bwMode="auto">
          <a:xfrm>
            <a:off x="7208520" y="1126397"/>
            <a:ext cx="3867912" cy="4288536"/>
          </a:xfrm>
          <a:prstGeom prst="rect">
            <a:avLst/>
          </a:prstGeom>
          <a:noFill/>
          <a:ln w="317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800"/>
              <a:t>Ste už pokrstení? </a:t>
            </a:r>
            <a:endParaRPr lang="en-US" sz="2800"/>
          </a:p>
        </p:txBody>
      </p:sp>
      <p:sp>
        <p:nvSpPr>
          <p:cNvPr id="6" name="Zástupný objekt pre text 5"/>
          <p:cNvSpPr>
            <a:spLocks noGrp="1"/>
          </p:cNvSpPr>
          <p:nvPr>
            <p:ph type="body" sz="half" idx="2"/>
          </p:nvPr>
        </p:nvSpPr>
        <p:spPr>
          <a:xfrm>
            <a:off x="804672" y="2858703"/>
            <a:ext cx="4475892" cy="304254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65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krst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sk-SK" sz="2800" dirty="0"/>
              <a:t>Keď ste boli ešte celkom            , vaši            požiadali dobrých známych, aby sa stali vašimi krstnými rodičmi. Pán Boh nám dáva krstných rodičov, aby našim rodičom pomáhali starať sa o nás a vychovávať nás vo viere v Neho. </a:t>
            </a:r>
          </a:p>
        </p:txBody>
      </p:sp>
      <p:pic>
        <p:nvPicPr>
          <p:cNvPr id="1028" name="Picture 4" descr="https://thetomatos.com/wp-content/uploads/2016/04/new-baby-clip-ar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850" y="2705329"/>
            <a:ext cx="946745" cy="62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genejury.biology.ed.ac.uk/images/PGD%20meeting%20paren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431" y="2638044"/>
            <a:ext cx="845597" cy="62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138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krst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800" dirty="0"/>
              <a:t>Dohodli sa s pánom        a priniesli nás do         . Sľúbili Pánu Bohu, že nás budú vychovávať v kresťanskej viere. Pán         nás pokrstil posvätenou vodou a slovami: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638044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https://prayingwithfeet.files.wordpress.com/2015/02/mdt9z49i7.jpg?w=134&amp;h=15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290" y="2609470"/>
            <a:ext cx="638174" cy="71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3846135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032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krst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800" dirty="0"/>
              <a:t>"Z rozkazu Pána Ježiša Krista krstím ťa ....................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2800" dirty="0"/>
              <a:t> v meno trojjediného Boha: Otca, Syna a Ducha Svätého.“ </a:t>
            </a:r>
          </a:p>
        </p:txBody>
      </p:sp>
    </p:spTree>
    <p:extLst>
      <p:ext uri="{BB962C8B-B14F-4D97-AF65-F5344CB8AC3E}">
        <p14:creationId xmlns:p14="http://schemas.microsoft.com/office/powerpoint/2010/main" val="109462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krst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800" dirty="0"/>
              <a:t>V našej cirkvi krstíme           , ale aj           , ak neboli pokrstení v detstve. Táto udalosť je zapísaná v             - matrike. </a:t>
            </a:r>
          </a:p>
        </p:txBody>
      </p:sp>
      <p:pic>
        <p:nvPicPr>
          <p:cNvPr id="3074" name="Picture 2" descr="http://4vector.com/i/free-vector-cute-baby-vector_004080_Baby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26" y="2638044"/>
            <a:ext cx="863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moodle.st-johns.bournemouth.sch.uk/file.php/1/parents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69"/>
          <a:stretch/>
        </p:blipFill>
        <p:spPr bwMode="auto">
          <a:xfrm>
            <a:off x="7724496" y="2638044"/>
            <a:ext cx="861906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pixabay.com/static/uploads/photo/2013/07/12/15/20/literature-149713_6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85483" y="4117004"/>
            <a:ext cx="1059085" cy="54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793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„Kto uverí a bude pokrstený, bude spasený, ale kto neuverí, bude odsúdený.“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4000" dirty="0" err="1"/>
              <a:t>Mk</a:t>
            </a:r>
            <a:r>
              <a:rPr lang="sk-SK" sz="4000" dirty="0"/>
              <a:t> 16,16</a:t>
            </a:r>
          </a:p>
        </p:txBody>
      </p:sp>
    </p:spTree>
    <p:extLst>
      <p:ext uri="{BB962C8B-B14F-4D97-AF65-F5344CB8AC3E}">
        <p14:creationId xmlns:p14="http://schemas.microsoft.com/office/powerpoint/2010/main" val="2958700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„Kto </a:t>
            </a:r>
            <a:r>
              <a:rPr lang="sk-SK" dirty="0">
                <a:solidFill>
                  <a:schemeClr val="tx1"/>
                </a:solidFill>
              </a:rPr>
              <a:t>uverí</a:t>
            </a:r>
            <a:r>
              <a:rPr lang="sk-SK" dirty="0"/>
              <a:t> a bude pokrstený, bude spasený, ale </a:t>
            </a:r>
            <a:r>
              <a:rPr lang="sk-SK" dirty="0">
                <a:solidFill>
                  <a:schemeClr val="tx1"/>
                </a:solidFill>
              </a:rPr>
              <a:t>kto</a:t>
            </a:r>
            <a:r>
              <a:rPr lang="sk-SK" dirty="0"/>
              <a:t> neuverí, bude odsúdený.“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4000" dirty="0" err="1"/>
              <a:t>Mk</a:t>
            </a:r>
            <a:r>
              <a:rPr lang="sk-SK" sz="4000" dirty="0"/>
              <a:t> 16,16</a:t>
            </a:r>
          </a:p>
        </p:txBody>
      </p:sp>
    </p:spTree>
    <p:extLst>
      <p:ext uri="{BB962C8B-B14F-4D97-AF65-F5344CB8AC3E}">
        <p14:creationId xmlns:p14="http://schemas.microsoft.com/office/powerpoint/2010/main" val="1821900902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39</TotalTime>
  <Words>332</Words>
  <Application>Microsoft Office PowerPoint</Application>
  <PresentationFormat>Širokouhlá</PresentationFormat>
  <Paragraphs>35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0" baseType="lpstr">
      <vt:lpstr>Arial</vt:lpstr>
      <vt:lpstr>Gill Sans MT</vt:lpstr>
      <vt:lpstr>Balík</vt:lpstr>
      <vt:lpstr>Môj krst a krstní rodičia</vt:lpstr>
      <vt:lpstr>„Kto uverí a bude pokrstený, bude spasený, ale kto neuverí, bude odsúdený.“</vt:lpstr>
      <vt:lpstr>Ste už pokrstení? </vt:lpstr>
      <vt:lpstr>krst</vt:lpstr>
      <vt:lpstr>krst</vt:lpstr>
      <vt:lpstr>krst</vt:lpstr>
      <vt:lpstr>krst</vt:lpstr>
      <vt:lpstr>„Kto uverí a bude pokrstený, bude spasený, ale kto neuverí, bude odsúdený.“</vt:lpstr>
      <vt:lpstr>„Kto uverí a bude pokrstený, bude spasený, ale kto neuverí, bude odsúdený.“</vt:lpstr>
      <vt:lpstr>„Kto uverí a bude pokrstený, bude spasený, ale kto neuverí, bude odsúdený.“</vt:lpstr>
      <vt:lpstr>„Kto uverí a bude pokrstený, bude spasený, ale kto neuverí, bude odsúdený.“</vt:lpstr>
      <vt:lpstr>„Kto uverí a bude pokrstený, bude spasený, ale kto neuverí, bude odsúdený.“</vt:lpstr>
      <vt:lpstr>„Kto uverí a bude pokrstený, bude spasený, ale kto neuverí, bude odsúdený.“</vt:lpstr>
      <vt:lpstr>„Kto uverí a bude pokrstený, bude spasený, ale kto neuverí, bude odsúdený.“</vt:lpstr>
      <vt:lpstr>„Kto uverí a bude pokrstený, bude spasený, ale kto neuverí, bude odsúdený.“</vt:lpstr>
      <vt:lpstr>„Kto uverí a bude pokrstený, bude spasený, ale kto neuverí, bude odsúdený.“</vt:lpstr>
      <vt:lpstr>Môj krst a krstní rodičia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Môj krst a krstní rodičia</dc:title>
  <dc:creator>Stanislav Grega</dc:creator>
  <cp:lastModifiedBy>Stanislav Grega</cp:lastModifiedBy>
  <cp:revision>8</cp:revision>
  <dcterms:created xsi:type="dcterms:W3CDTF">2016-06-01T08:09:21Z</dcterms:created>
  <dcterms:modified xsi:type="dcterms:W3CDTF">2016-06-01T08:49:13Z</dcterms:modified>
</cp:coreProperties>
</file>