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0" r:id="rId10"/>
    <p:sldId id="265" r:id="rId11"/>
    <p:sldId id="268" r:id="rId12"/>
    <p:sldId id="267" r:id="rId13"/>
    <p:sldId id="266" r:id="rId14"/>
    <p:sldId id="269" r:id="rId15"/>
    <p:sldId id="271" r:id="rId16"/>
    <p:sldId id="270" r:id="rId17"/>
    <p:sldId id="274" r:id="rId18"/>
    <p:sldId id="273" r:id="rId19"/>
    <p:sldId id="275" r:id="rId20"/>
    <p:sldId id="276" r:id="rId21"/>
    <p:sldId id="272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936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spc="3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D139-0480-4198-83E2-68CE0B25BC9B}" type="datetimeFigureOut">
              <a:rPr lang="en-US" dirty="0"/>
              <a:t>1/9/2014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7CE23-3B6A-482C-9BEA-F32A9EB44C40}" type="datetimeFigureOut">
              <a:rPr lang="en-US" dirty="0"/>
              <a:t>1/9/2014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9C8FD-9717-4D78-9D01-4CBD0AC8CAE0}" type="datetimeFigureOut">
              <a:rPr lang="en-US" dirty="0"/>
              <a:t>1/9/2014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BD47-5F5E-4508-9DFC-0021F20B392D}" type="datetimeFigureOut">
              <a:rPr lang="en-US" dirty="0"/>
              <a:t>1/9/2014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 spc="3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B23E3-326B-4424-9A50-2CBB9CA4B2E5}" type="datetimeFigureOut">
              <a:rPr lang="en-US" dirty="0"/>
              <a:t>1/9/2014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09F6F-C437-48B6-80BB-8E50899C06AF}" type="datetimeFigureOut">
              <a:rPr lang="en-US" dirty="0"/>
              <a:t>1/9/2014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6D14-B85F-4865-804C-5734F9C85CDD}" type="datetimeFigureOut">
              <a:rPr lang="en-US" dirty="0"/>
              <a:t>1/9/2014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56C38-6601-4688-9146-5E61D8B04598}" type="datetimeFigureOut">
              <a:rPr lang="en-US" dirty="0"/>
              <a:t>1/9/2014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6061E-CDAE-49E3-92CB-288B639C3B6F}" type="datetimeFigureOut">
              <a:rPr lang="en-US" dirty="0"/>
              <a:t>1/9/2014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2800" b="1" baseline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E9851-4767-4B63-B36B-F772D06043F2}" type="datetimeFigureOut">
              <a:rPr lang="en-US" dirty="0"/>
              <a:t>1/9/2014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A586-BE94-448D-BAE3-D5D323B9149F}" type="datetimeFigureOut">
              <a:rPr lang="en-US" dirty="0"/>
              <a:t>1/9/2014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1397124"/>
          </a:xfrm>
          <a:prstGeom prst="rect">
            <a:avLst/>
          </a:prstGeom>
        </p:spPr>
        <p:txBody>
          <a:bodyPr vert="horz" lIns="91440" tIns="27432" rIns="91440" bIns="45720" rtlCol="0" anchor="b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DDEAF24-54CC-4408-99B3-A70A172EFF44}" type="datetimeFigureOut">
              <a:rPr lang="en-US" dirty="0"/>
              <a:t>1/9/2014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2000" kern="1200" spc="1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sk.wikipedia.org/wiki/Tom%C3%A1%C5%A1_(apo%C5%A1tol)" TargetMode="External"/><Relationship Id="rId13" Type="http://schemas.openxmlformats.org/officeDocument/2006/relationships/hyperlink" Target="http://sk.wikipedia.org/wiki/Jud%C3%A1%C5%A1_I%C5%A1kariotsk%C3%BD" TargetMode="External"/><Relationship Id="rId3" Type="http://schemas.openxmlformats.org/officeDocument/2006/relationships/hyperlink" Target="http://sk.wikipedia.org/wiki/Ondrej_(apo%C5%A1tol)" TargetMode="External"/><Relationship Id="rId7" Type="http://schemas.openxmlformats.org/officeDocument/2006/relationships/hyperlink" Target="http://sk.wikipedia.org/wiki/Bartolomej_(apo%C5%A1tol)" TargetMode="External"/><Relationship Id="rId12" Type="http://schemas.openxmlformats.org/officeDocument/2006/relationships/hyperlink" Target="http://sk.wikipedia.org/wiki/J%C3%BAda_Tade%C3%A1%C5%A1" TargetMode="External"/><Relationship Id="rId2" Type="http://schemas.openxmlformats.org/officeDocument/2006/relationships/hyperlink" Target="http://sk.wikipedia.org/wiki/Peter_(apo%C5%A1tol)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sk.wikipedia.org/wiki/Filip_(apo%C5%A1tol)" TargetMode="External"/><Relationship Id="rId11" Type="http://schemas.openxmlformats.org/officeDocument/2006/relationships/hyperlink" Target="http://sk.wikipedia.org/wiki/%C5%A0imon_Horlivec" TargetMode="External"/><Relationship Id="rId5" Type="http://schemas.openxmlformats.org/officeDocument/2006/relationships/hyperlink" Target="http://sk.wikipedia.org/wiki/J%C3%A1n_(apo%C5%A1tol)" TargetMode="External"/><Relationship Id="rId10" Type="http://schemas.openxmlformats.org/officeDocument/2006/relationships/hyperlink" Target="http://sk.wikipedia.org/wiki/Jakub_mlad%C5%A1%C3%AD" TargetMode="External"/><Relationship Id="rId4" Type="http://schemas.openxmlformats.org/officeDocument/2006/relationships/hyperlink" Target="http://sk.wikipedia.org/wiki/Jakub_star%C5%A1%C3%AD" TargetMode="External"/><Relationship Id="rId9" Type="http://schemas.openxmlformats.org/officeDocument/2006/relationships/hyperlink" Target="http://sk.wikipedia.org/wiki/Mat%C3%BA%C5%A1_(apo%C5%A1tol)" TargetMode="External"/><Relationship Id="rId1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6061795" cy="4041648"/>
          </a:xfrm>
        </p:spPr>
        <p:txBody>
          <a:bodyPr/>
          <a:lstStyle/>
          <a:p>
            <a:r>
              <a:rPr lang="sk-SK" dirty="0" smtClean="0"/>
              <a:t>Ježišov život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026" name="Picture 2" descr="http://hdwallpaperszon.com/wp-content/uploads/2013/10/Jesus-Pictures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993" y="63451"/>
            <a:ext cx="4902199" cy="671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64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/>
      </p:sp>
      <p:pic>
        <p:nvPicPr>
          <p:cNvPr id="9220" name="Picture 4" descr="http://nmsp6.files.wordpress.com/2013/03/5-triumphal-entry_dsc7456-fu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1495314" cy="661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2995" y="158934"/>
            <a:ext cx="9676961" cy="714278"/>
          </a:xfrm>
        </p:spPr>
        <p:txBody>
          <a:bodyPr>
            <a:normAutofit/>
          </a:bodyPr>
          <a:lstStyle/>
          <a:p>
            <a:r>
              <a:rPr lang="sk-SK" sz="4400" dirty="0" smtClean="0"/>
              <a:t>Ježišov vstup do Jeruzalema</a:t>
            </a:r>
            <a:endParaRPr lang="sk-SK" sz="4400" dirty="0"/>
          </a:p>
        </p:txBody>
      </p:sp>
    </p:spTree>
    <p:extLst>
      <p:ext uri="{BB962C8B-B14F-4D97-AF65-F5344CB8AC3E}">
        <p14:creationId xmlns:p14="http://schemas.microsoft.com/office/powerpoint/2010/main" val="37842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turnbacktogod.com/wp-content/uploads/2010/03/Jesus-washing-feet-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02" y="-40810"/>
            <a:ext cx="11022227" cy="696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7838" y="294198"/>
            <a:ext cx="10336674" cy="760245"/>
          </a:xfrm>
        </p:spPr>
        <p:txBody>
          <a:bodyPr/>
          <a:lstStyle/>
          <a:p>
            <a:r>
              <a:rPr lang="sk-SK" dirty="0" smtClean="0">
                <a:solidFill>
                  <a:schemeClr val="bg1"/>
                </a:solidFill>
              </a:rPr>
              <a:t>Umývanie nôh</a:t>
            </a:r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46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3.bp.blogspot.com/--ciS50JjBFU/UNc1e8O16EI/AAAAAAAABcI/TSRwXP_i3VA/s1600/JESUS+E+APOSTOLO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0" y="22367"/>
            <a:ext cx="12135380" cy="683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8324" y="294198"/>
            <a:ext cx="10666188" cy="760245"/>
          </a:xfrm>
        </p:spPr>
        <p:txBody>
          <a:bodyPr/>
          <a:lstStyle/>
          <a:p>
            <a:r>
              <a:rPr lang="sk-SK" dirty="0" smtClean="0">
                <a:solidFill>
                  <a:schemeClr val="bg1"/>
                </a:solidFill>
              </a:rPr>
              <a:t>Posledná večera</a:t>
            </a:r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49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lds.org/bc/content/bible-videos/videos/the-savior-suffers-in-gethsemane/images/the-savior-suffers-in-gethsemane-_DSC0461-18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92" y="-1"/>
            <a:ext cx="11164264" cy="743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chemeClr val="bg1"/>
                </a:solidFill>
              </a:rPr>
              <a:t>Ježišova modlitba </a:t>
            </a:r>
            <a:r>
              <a:rPr lang="sk-SK" dirty="0">
                <a:solidFill>
                  <a:schemeClr val="bg1"/>
                </a:solidFill>
              </a:rPr>
              <a:t>v </a:t>
            </a:r>
            <a:r>
              <a:rPr lang="sk-SK" dirty="0" err="1" smtClean="0">
                <a:solidFill>
                  <a:schemeClr val="bg1"/>
                </a:solidFill>
              </a:rPr>
              <a:t>Getsemanskej</a:t>
            </a:r>
            <a:r>
              <a:rPr lang="sk-SK" dirty="0" smtClean="0">
                <a:solidFill>
                  <a:schemeClr val="bg1"/>
                </a:solidFill>
              </a:rPr>
              <a:t> </a:t>
            </a:r>
            <a:r>
              <a:rPr lang="sk-SK" dirty="0">
                <a:solidFill>
                  <a:schemeClr val="bg1"/>
                </a:solidFill>
              </a:rPr>
              <a:t>záhrade</a:t>
            </a:r>
          </a:p>
        </p:txBody>
      </p:sp>
    </p:spTree>
    <p:extLst>
      <p:ext uri="{BB962C8B-B14F-4D97-AF65-F5344CB8AC3E}">
        <p14:creationId xmlns:p14="http://schemas.microsoft.com/office/powerpoint/2010/main" val="273468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mysite.verizon.net/vzeuzary/sitebuildercontent/sitebuilderpictures/.pond/File_PassionMovie_TheMan.jpg.w560h4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77" y="-19367"/>
            <a:ext cx="10931611" cy="693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0746" y="294198"/>
            <a:ext cx="10443766" cy="760245"/>
          </a:xfrm>
        </p:spPr>
        <p:txBody>
          <a:bodyPr/>
          <a:lstStyle/>
          <a:p>
            <a:r>
              <a:rPr lang="sk-SK" dirty="0" smtClean="0">
                <a:solidFill>
                  <a:schemeClr val="bg1"/>
                </a:solidFill>
              </a:rPr>
              <a:t>Pred Pilátom</a:t>
            </a:r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55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dobryfilm.sk/data/umucenie_krist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-298110"/>
            <a:ext cx="10884025" cy="716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0825" y="102154"/>
            <a:ext cx="10287247" cy="760245"/>
          </a:xfrm>
        </p:spPr>
        <p:txBody>
          <a:bodyPr/>
          <a:lstStyle/>
          <a:p>
            <a:r>
              <a:rPr lang="sk-SK" dirty="0" smtClean="0">
                <a:solidFill>
                  <a:schemeClr val="tx1"/>
                </a:solidFill>
              </a:rPr>
              <a:t>Ukrižovanie Pána Ježiša </a:t>
            </a:r>
            <a:endParaRPr lang="sk-SK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70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ahmadalhassan.files.wordpress.com/2012/06/bloodied-on-cros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95" y="-55236"/>
            <a:ext cx="10816281" cy="691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6075" y="5912404"/>
            <a:ext cx="10287247" cy="760245"/>
          </a:xfrm>
        </p:spPr>
        <p:txBody>
          <a:bodyPr/>
          <a:lstStyle/>
          <a:p>
            <a:r>
              <a:rPr lang="sk-SK" dirty="0" smtClean="0">
                <a:solidFill>
                  <a:schemeClr val="bg1"/>
                </a:solidFill>
              </a:rPr>
              <a:t>Ukrižovanie Pána Ježiša </a:t>
            </a:r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47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jerusalem.com/files/videos/640_1402133439Garden_Golgot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917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2.bp.blogspot.com/-PanHIgNexZc/T327nS92iPI/AAAAAAAABxk/TW8OMy8XtYI/s1600/GardenTom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0"/>
            <a:ext cx="10862733" cy="701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968545"/>
          </a:xfrm>
        </p:spPr>
        <p:txBody>
          <a:bodyPr/>
          <a:lstStyle/>
          <a:p>
            <a:r>
              <a:rPr lang="sk-SK" dirty="0" smtClean="0">
                <a:solidFill>
                  <a:schemeClr val="bg1"/>
                </a:solidFill>
              </a:rPr>
              <a:t>Ježišov pohreb</a:t>
            </a:r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65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89" y="-521494"/>
            <a:ext cx="10923461" cy="777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39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Narodenie</a:t>
            </a:r>
            <a:endParaRPr lang="sk-SK" dirty="0"/>
          </a:p>
        </p:txBody>
      </p:sp>
      <p:sp>
        <p:nvSpPr>
          <p:cNvPr id="7" name="Zástupný symbol textu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6" name="Picture 2" descr="http://blog.sme.sk/blog/255/214028/betlehemOK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0" r="1306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85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098" name="Picture 2" descr="http://juettj.files.wordpress.com/2011/05/jesus-ascens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49" y="0"/>
            <a:ext cx="10931525" cy="689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334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i1.ytimg.com/vi/C0rmMt9e9gU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7199086" y="797510"/>
            <a:ext cx="391885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4800" b="1" dirty="0">
                <a:solidFill>
                  <a:schemeClr val="bg1"/>
                </a:solidFill>
              </a:rPr>
              <a:t>Ajhľa, ja som s vami po všetky dni, až do konca sveta. [Amen].</a:t>
            </a:r>
            <a:endParaRPr lang="sk-SK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21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4000" dirty="0" smtClean="0"/>
              <a:t>Narodenie Pána Ježiša</a:t>
            </a:r>
            <a:endParaRPr lang="sk-SK" sz="4000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sk-SK" sz="2400" dirty="0" smtClean="0"/>
              <a:t>Kde sa o tom píše?</a:t>
            </a:r>
          </a:p>
          <a:p>
            <a:r>
              <a:rPr lang="sk-SK" sz="2400" b="1" dirty="0" err="1" smtClean="0"/>
              <a:t>Mt</a:t>
            </a:r>
            <a:r>
              <a:rPr lang="sk-SK" sz="2400" b="1" dirty="0" smtClean="0"/>
              <a:t> 1,18-25 </a:t>
            </a:r>
            <a:r>
              <a:rPr lang="sk-SK" sz="2400" dirty="0" smtClean="0"/>
              <a:t>– Narodenie Ježiša Krista</a:t>
            </a:r>
          </a:p>
          <a:p>
            <a:r>
              <a:rPr lang="sk-SK" sz="2400" b="1" dirty="0" smtClean="0"/>
              <a:t>L 2,1-20 </a:t>
            </a:r>
            <a:r>
              <a:rPr lang="sk-SK" sz="2400" dirty="0" smtClean="0"/>
              <a:t>– Narodenie Ježišovo, pastieri </a:t>
            </a:r>
          </a:p>
          <a:p>
            <a:r>
              <a:rPr lang="sk-SK" sz="2400" b="1" dirty="0" err="1" smtClean="0"/>
              <a:t>Mt</a:t>
            </a:r>
            <a:r>
              <a:rPr lang="sk-SK" sz="2400" b="1" dirty="0" smtClean="0"/>
              <a:t> 2,1-11 </a:t>
            </a:r>
            <a:r>
              <a:rPr lang="sk-SK" sz="2400" dirty="0" smtClean="0"/>
              <a:t>– Mudrci od východu</a:t>
            </a:r>
            <a:endParaRPr lang="sk-SK" sz="2400" dirty="0"/>
          </a:p>
        </p:txBody>
      </p:sp>
      <p:pic>
        <p:nvPicPr>
          <p:cNvPr id="2050" name="Picture 2" descr="https://encrypted-tbn3.gstatic.com/images?q=tbn:ANd9GcST7xKlcAK4Jc3jlc-Ze45hlKEFp17bgdLmc0jJvZMr9EDUyMHz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891" y="675503"/>
            <a:ext cx="6987970" cy="523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17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Narodenie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Kde?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k-SK" dirty="0" smtClean="0"/>
              <a:t>Betlehem, mesto Dávidovo</a:t>
            </a:r>
            <a:endParaRPr lang="sk-SK" dirty="0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126162" y="2659658"/>
            <a:ext cx="4683389" cy="3512542"/>
          </a:xfrm>
          <a:prstGeom prst="rect">
            <a:avLst/>
          </a:prstGeom>
        </p:spPr>
      </p:pic>
      <p:pic>
        <p:nvPicPr>
          <p:cNvPr id="3074" name="Picture 2" descr="http://www.ingema.net/foto_na_www/hajek-betlem/betlehem_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872" y="2640964"/>
            <a:ext cx="4655264" cy="353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91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848802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Dvanásť ročný Ježiš v chráme </a:t>
            </a:r>
            <a:r>
              <a:rPr lang="sk-SK" sz="2700" dirty="0" smtClean="0">
                <a:solidFill>
                  <a:schemeClr val="tx1"/>
                </a:solidFill>
              </a:rPr>
              <a:t>L 2,41-52</a:t>
            </a:r>
            <a:endParaRPr lang="sk-SK" dirty="0">
              <a:solidFill>
                <a:schemeClr val="tx1"/>
              </a:solidFill>
            </a:endParaRPr>
          </a:p>
        </p:txBody>
      </p:sp>
      <p:pic>
        <p:nvPicPr>
          <p:cNvPr id="5122" name="Picture 2" descr="http://upload.wikimedia.org/wikipedia/commons/5/5e/Second_Temple_view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044" y="1143000"/>
            <a:ext cx="9668296" cy="566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00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848802"/>
          </a:xfrm>
        </p:spPr>
        <p:txBody>
          <a:bodyPr>
            <a:normAutofit/>
          </a:bodyPr>
          <a:lstStyle/>
          <a:p>
            <a:r>
              <a:rPr lang="sk-SK" dirty="0" smtClean="0"/>
              <a:t>Pokrstene Pána Ježiša</a:t>
            </a:r>
            <a:endParaRPr lang="sk-SK" dirty="0">
              <a:solidFill>
                <a:schemeClr val="tx1"/>
              </a:solidFill>
            </a:endParaRPr>
          </a:p>
        </p:txBody>
      </p:sp>
      <p:pic>
        <p:nvPicPr>
          <p:cNvPr id="6146" name="Picture 2" descr="http://www.lds.org/bc/content/bible-videos/videos/the-baptism-of-jesus/images/the-baptism-of-jesus_WCA8889-18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466" y="1139698"/>
            <a:ext cx="8577452" cy="571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9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61872" y="294197"/>
            <a:ext cx="2271903" cy="4020627"/>
          </a:xfrm>
        </p:spPr>
        <p:txBody>
          <a:bodyPr>
            <a:normAutofit/>
          </a:bodyPr>
          <a:lstStyle/>
          <a:p>
            <a:r>
              <a:rPr lang="sk-SK" dirty="0" smtClean="0"/>
              <a:t>Pôst Pána Ježiša</a:t>
            </a:r>
            <a:endParaRPr lang="sk-SK" dirty="0">
              <a:solidFill>
                <a:schemeClr val="tx1"/>
              </a:solidFill>
            </a:endParaRPr>
          </a:p>
        </p:txBody>
      </p:sp>
      <p:pic>
        <p:nvPicPr>
          <p:cNvPr id="7172" name="Picture 4" descr="http://vineandbranchworldministries.files.wordpress.com/2012/06/jesus-a-visionary-leader-in-the-wilderness-ivan-kramskoy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0"/>
            <a:ext cx="7877175" cy="690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19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29350" y="294198"/>
            <a:ext cx="4725162" cy="1447287"/>
          </a:xfrm>
        </p:spPr>
        <p:txBody>
          <a:bodyPr>
            <a:normAutofit/>
          </a:bodyPr>
          <a:lstStyle/>
          <a:p>
            <a:r>
              <a:rPr lang="sk-SK" dirty="0" smtClean="0"/>
              <a:t>Povolanie učeníkov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76250" y="294198"/>
            <a:ext cx="5266182" cy="6259002"/>
          </a:xfrm>
        </p:spPr>
        <p:txBody>
          <a:bodyPr>
            <a:normAutofit/>
          </a:bodyPr>
          <a:lstStyle/>
          <a:p>
            <a:r>
              <a:rPr lang="sk-SK" dirty="0">
                <a:hlinkClick r:id="rId2" tooltip="Peter (apoštol)"/>
              </a:rPr>
              <a:t>Šimon Peter</a:t>
            </a:r>
            <a:r>
              <a:rPr lang="sk-SK" dirty="0"/>
              <a:t> (</a:t>
            </a:r>
            <a:r>
              <a:rPr lang="sk-SK" dirty="0" err="1"/>
              <a:t>Kéfas</a:t>
            </a:r>
            <a:r>
              <a:rPr lang="sk-SK" dirty="0"/>
              <a:t>), syn Jonáša, rybár z </a:t>
            </a:r>
            <a:r>
              <a:rPr lang="sk-SK" dirty="0" err="1"/>
              <a:t>Betsaidy</a:t>
            </a:r>
            <a:r>
              <a:rPr lang="sk-SK" dirty="0"/>
              <a:t>, </a:t>
            </a:r>
            <a:endParaRPr lang="sk-SK" dirty="0" smtClean="0"/>
          </a:p>
          <a:p>
            <a:r>
              <a:rPr lang="sk-SK" dirty="0" smtClean="0">
                <a:hlinkClick r:id="rId3" tooltip="Ondrej (apoštol)"/>
              </a:rPr>
              <a:t>Ondrej</a:t>
            </a:r>
            <a:r>
              <a:rPr lang="sk-SK" dirty="0"/>
              <a:t>, Petrov brat, rybár z </a:t>
            </a:r>
            <a:r>
              <a:rPr lang="sk-SK" dirty="0" err="1"/>
              <a:t>Betsaidy</a:t>
            </a:r>
            <a:endParaRPr lang="sk-SK" dirty="0"/>
          </a:p>
          <a:p>
            <a:r>
              <a:rPr lang="sk-SK" dirty="0">
                <a:hlinkClick r:id="rId4" tooltip="Jakub starší"/>
              </a:rPr>
              <a:t>Jakub</a:t>
            </a:r>
            <a:r>
              <a:rPr lang="sk-SK" dirty="0"/>
              <a:t>, </a:t>
            </a:r>
            <a:r>
              <a:rPr lang="sk-SK" dirty="0" err="1"/>
              <a:t>Zebedejov</a:t>
            </a:r>
            <a:r>
              <a:rPr lang="sk-SK" dirty="0"/>
              <a:t> syn</a:t>
            </a:r>
          </a:p>
          <a:p>
            <a:r>
              <a:rPr lang="sk-SK" dirty="0">
                <a:hlinkClick r:id="rId5" tooltip="Ján (apoštol)"/>
              </a:rPr>
              <a:t>Ján</a:t>
            </a:r>
            <a:r>
              <a:rPr lang="sk-SK" dirty="0"/>
              <a:t>, </a:t>
            </a:r>
            <a:r>
              <a:rPr lang="sk-SK" dirty="0" err="1"/>
              <a:t>Zebedejov</a:t>
            </a:r>
            <a:r>
              <a:rPr lang="sk-SK" dirty="0"/>
              <a:t> syn, brat Jakuba</a:t>
            </a:r>
          </a:p>
          <a:p>
            <a:r>
              <a:rPr lang="sk-SK" dirty="0">
                <a:hlinkClick r:id="rId6" tooltip="Filip (apoštol)"/>
              </a:rPr>
              <a:t>Filip</a:t>
            </a:r>
            <a:r>
              <a:rPr lang="sk-SK" dirty="0"/>
              <a:t> z </a:t>
            </a:r>
            <a:r>
              <a:rPr lang="sk-SK" dirty="0" err="1"/>
              <a:t>Betsaidy</a:t>
            </a:r>
            <a:endParaRPr lang="sk-SK" dirty="0"/>
          </a:p>
          <a:p>
            <a:r>
              <a:rPr lang="sk-SK" dirty="0">
                <a:hlinkClick r:id="rId7" tooltip="Bartolomej (apoštol)"/>
              </a:rPr>
              <a:t>Bartolomej</a:t>
            </a:r>
            <a:r>
              <a:rPr lang="sk-SK" dirty="0"/>
              <a:t> – </a:t>
            </a:r>
            <a:r>
              <a:rPr lang="sk-SK" dirty="0" err="1"/>
              <a:t>Natanael</a:t>
            </a:r>
            <a:r>
              <a:rPr lang="sk-SK" dirty="0"/>
              <a:t> z </a:t>
            </a:r>
            <a:r>
              <a:rPr lang="sk-SK" dirty="0" err="1"/>
              <a:t>Ptolemaidy</a:t>
            </a:r>
            <a:endParaRPr lang="sk-SK" dirty="0"/>
          </a:p>
          <a:p>
            <a:r>
              <a:rPr lang="sk-SK" dirty="0">
                <a:hlinkClick r:id="rId8" tooltip="Tomáš (apoštol)"/>
              </a:rPr>
              <a:t>Tomáš</a:t>
            </a:r>
            <a:r>
              <a:rPr lang="sk-SK" dirty="0"/>
              <a:t>, zvaný </a:t>
            </a:r>
            <a:r>
              <a:rPr lang="sk-SK" dirty="0" err="1"/>
              <a:t>Didymus</a:t>
            </a:r>
            <a:r>
              <a:rPr lang="sk-SK" dirty="0"/>
              <a:t>, tiež „neveriaci“</a:t>
            </a:r>
          </a:p>
          <a:p>
            <a:r>
              <a:rPr lang="sk-SK" dirty="0">
                <a:hlinkClick r:id="rId9" tooltip="Matúš (apoštol)"/>
              </a:rPr>
              <a:t>Matúš</a:t>
            </a:r>
            <a:r>
              <a:rPr lang="sk-SK" dirty="0"/>
              <a:t> – </a:t>
            </a:r>
            <a:r>
              <a:rPr lang="sk-SK" dirty="0" err="1"/>
              <a:t>Lévi</a:t>
            </a:r>
            <a:r>
              <a:rPr lang="sk-SK" dirty="0"/>
              <a:t>, mýtnik</a:t>
            </a:r>
          </a:p>
          <a:p>
            <a:r>
              <a:rPr lang="sk-SK" dirty="0">
                <a:hlinkClick r:id="rId10" tooltip="Jakub mladší"/>
              </a:rPr>
              <a:t>Jakub</a:t>
            </a:r>
            <a:r>
              <a:rPr lang="sk-SK" dirty="0"/>
              <a:t>, syn </a:t>
            </a:r>
            <a:r>
              <a:rPr lang="sk-SK" dirty="0" err="1"/>
              <a:t>Alfejov</a:t>
            </a:r>
            <a:endParaRPr lang="sk-SK" dirty="0"/>
          </a:p>
          <a:p>
            <a:r>
              <a:rPr lang="sk-SK" dirty="0">
                <a:hlinkClick r:id="rId11" tooltip="Šimon Horlivec"/>
              </a:rPr>
              <a:t>Šimon</a:t>
            </a:r>
            <a:r>
              <a:rPr lang="sk-SK" dirty="0"/>
              <a:t> </a:t>
            </a:r>
            <a:r>
              <a:rPr lang="sk-SK" dirty="0" err="1"/>
              <a:t>Kananejský</a:t>
            </a:r>
            <a:r>
              <a:rPr lang="sk-SK" dirty="0"/>
              <a:t>, zvaný tiež Horlivec</a:t>
            </a:r>
          </a:p>
          <a:p>
            <a:r>
              <a:rPr lang="sk-SK" dirty="0" err="1">
                <a:hlinkClick r:id="rId12" tooltip="Júda Tadeáš"/>
              </a:rPr>
              <a:t>Júda</a:t>
            </a:r>
            <a:r>
              <a:rPr lang="sk-SK" dirty="0">
                <a:hlinkClick r:id="rId12" tooltip="Júda Tadeáš"/>
              </a:rPr>
              <a:t> Tadeáš</a:t>
            </a:r>
            <a:r>
              <a:rPr lang="sk-SK" dirty="0"/>
              <a:t>, Jakubov syn</a:t>
            </a:r>
          </a:p>
          <a:p>
            <a:r>
              <a:rPr lang="sk-SK" dirty="0">
                <a:hlinkClick r:id="rId13" tooltip="Judáš Iškariotský"/>
              </a:rPr>
              <a:t>Judáš </a:t>
            </a:r>
            <a:r>
              <a:rPr lang="sk-SK" dirty="0" err="1">
                <a:hlinkClick r:id="rId13" tooltip="Judáš Iškariotský"/>
              </a:rPr>
              <a:t>Iškariotský</a:t>
            </a:r>
            <a:r>
              <a:rPr lang="sk-SK" dirty="0"/>
              <a:t>, Ježišov zradca.</a:t>
            </a:r>
          </a:p>
          <a:p>
            <a:endParaRPr lang="sk-SK" dirty="0"/>
          </a:p>
        </p:txBody>
      </p:sp>
      <p:pic>
        <p:nvPicPr>
          <p:cNvPr id="8194" name="Picture 2" descr="http://eddiejwilliams.files.wordpress.com/2013/04/bible-jesus-disciples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r="6763"/>
          <a:stretch/>
        </p:blipFill>
        <p:spPr bwMode="auto">
          <a:xfrm>
            <a:off x="5511999" y="1828799"/>
            <a:ext cx="6680001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05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elabs.com/van/Israel_in_Jesus_tim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" r="9297" b="15167"/>
          <a:stretch/>
        </p:blipFill>
        <p:spPr bwMode="auto">
          <a:xfrm>
            <a:off x="5980670" y="-18171"/>
            <a:ext cx="5313405" cy="687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2.bp.blogspot.com/_7NVAYH5fhJU/TAtwTCewVsI/AAAAAAAACGQ/_jqC-RMxFHY/s1600/Map+of+Holy+Land+of+Jesu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" t="3226" r="8068" b="10909"/>
          <a:stretch/>
        </p:blipFill>
        <p:spPr bwMode="auto">
          <a:xfrm>
            <a:off x="838200" y="20365"/>
            <a:ext cx="4857750" cy="681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56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">
  <a:themeElements>
    <a:clrScheme name="Žltá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7B713C7F-58B7-4AE9-B361-B13EB9EC4C0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TC103457515[[fn=Zobrazenie]]</Template>
  <TotalTime>90</TotalTime>
  <Words>96</Words>
  <Application>Microsoft Office PowerPoint</Application>
  <PresentationFormat>Širokouhlá</PresentationFormat>
  <Paragraphs>35</Paragraphs>
  <Slides>21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21</vt:i4>
      </vt:variant>
    </vt:vector>
  </HeadingPairs>
  <TitlesOfParts>
    <vt:vector size="25" baseType="lpstr">
      <vt:lpstr>Arial</vt:lpstr>
      <vt:lpstr>Century Schoolbook</vt:lpstr>
      <vt:lpstr>Wingdings 2</vt:lpstr>
      <vt:lpstr>View</vt:lpstr>
      <vt:lpstr>Ježišov život</vt:lpstr>
      <vt:lpstr>Narodenie</vt:lpstr>
      <vt:lpstr>Narodenie Pána Ježiša</vt:lpstr>
      <vt:lpstr>Narodenie</vt:lpstr>
      <vt:lpstr>Dvanásť ročný Ježiš v chráme L 2,41-52</vt:lpstr>
      <vt:lpstr>Pokrstene Pána Ježiša</vt:lpstr>
      <vt:lpstr>Pôst Pána Ježiša</vt:lpstr>
      <vt:lpstr>Povolanie učeníkov</vt:lpstr>
      <vt:lpstr>Prezentácia programu PowerPoint</vt:lpstr>
      <vt:lpstr>Ježišov vstup do Jeruzalema</vt:lpstr>
      <vt:lpstr>Umývanie nôh</vt:lpstr>
      <vt:lpstr>Posledná večera</vt:lpstr>
      <vt:lpstr>Ježišova modlitba v Getsemanskej záhrade</vt:lpstr>
      <vt:lpstr>Pred Pilátom</vt:lpstr>
      <vt:lpstr>Ukrižovanie Pána Ježiša </vt:lpstr>
      <vt:lpstr>Ukrižovanie Pána Ježiša </vt:lpstr>
      <vt:lpstr>Prezentácia programu PowerPoint</vt:lpstr>
      <vt:lpstr>Ježišov pohreb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Ježišov život</dc:title>
  <dc:creator>Stanislav Grega</dc:creator>
  <cp:lastModifiedBy>Stanislav Grega</cp:lastModifiedBy>
  <cp:revision>21</cp:revision>
  <dcterms:created xsi:type="dcterms:W3CDTF">2014-01-08T20:46:41Z</dcterms:created>
  <dcterms:modified xsi:type="dcterms:W3CDTF">2014-01-09T10:07:51Z</dcterms:modified>
</cp:coreProperties>
</file>