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Majetok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k-SK" sz="8800" dirty="0" smtClean="0"/>
              <a:t>Nepokradneš!</a:t>
            </a:r>
            <a:endParaRPr lang="sk-SK" sz="8800" dirty="0"/>
          </a:p>
        </p:txBody>
      </p:sp>
    </p:spTree>
    <p:extLst>
      <p:ext uri="{BB962C8B-B14F-4D97-AF65-F5344CB8AC3E}">
        <p14:creationId xmlns:p14="http://schemas.microsoft.com/office/powerpoint/2010/main" val="138262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4800" dirty="0" smtClean="0"/>
              <a:t>Osobné veci</a:t>
            </a:r>
            <a:endParaRPr lang="sk-SK" sz="48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sk-SK" sz="4000" dirty="0" smtClean="0"/>
              <a:t>Sú len naše</a:t>
            </a:r>
            <a:endParaRPr lang="sk-SK" sz="4000" dirty="0"/>
          </a:p>
        </p:txBody>
      </p:sp>
      <p:pic>
        <p:nvPicPr>
          <p:cNvPr id="1026" name="Picture 2" descr="http://www.obchodny-dom.sk/file.phtml/1468465/katalog/cz_GT-S6810MBNETL_004_Dynamic3_blu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898327"/>
            <a:ext cx="6240462" cy="468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ntent.hwigroup.net/images/products/xl/164755/samsung_ativ_smart_pc_pro_xe700t1ca02n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300" y="3341787"/>
            <a:ext cx="3903579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alyrebel.sk/fotky12369/fotos/_vyrn_549180630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0" y="36957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domestav.sk/upload/images-cache/10619/24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33" y="461963"/>
            <a:ext cx="2661557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data:image/jpeg;base64,/9j/4AAQSkZJRgABAQAAAQABAAD/2wCEAAkGBxQREhUUEhQWFRUVFBUUGBgYGBQUGBcYFxcYFxQYFRQYHCggGBolGxgWITEhJSkrLi4uFx8zODMsNygtLisBCgoKDg0OGxAQGy4kICU0NC4sLCwsLCwsLCwsNiwsLCwsLywsLCwsLCwsLCwsLCwsLCwsLCwsLCwsLCwsLCwtLP/AABEIAOEA4QMBIgACEQEDEQH/xAAcAAEAAQUBAQAAAAAAAAAAAAAABAMFBgcIAgH/xABKEAACAQIDAwkEAw4EBQUAAAABAgADEQQSIQUxUQYHEyJBYXGBkTKhscEUQnIjJTNSYnOCkqKys8Lh8AhT0fEkNUOj0hU0Y2ST/8QAGgEBAAMBAQEAAAAAAAAAAAAAAAECAwQFBv/EADMRAAIBAgQEAwcDBQEAAAAAAAABAgMRBBIhMQVBUXETMtEzYYGRscHwFCOhIlKC4fE0/9oADAMBAAIRAxEAPwDeMREAREQBERAEREAREQBES3bf2quEw9Su+opqSBuzNuVR3kkDzhuxMYuTSW7IHKnlZQwAGe7VGF1pra5HFj9Ve/0vMUp86Jv1qAtvsGNwOJJFh4m01ntDaVSvUatVbNUc3v2DwHYoGgE2bzS7FU02xDqD1iqXF9frub7zra/jOSNWc52Wh9DUwGHwuHz1Fmfe2vRF82Pzj4DEHL0603/FqFRr3OCVPrMsRwRcG4OtxuMwbnW5M4evgMRWNJBWo0mqpUVQrjIMxBYalSAdDNe80nLp6Dph6zFqDkJqb9Ex0VhwQnQjvvOi7W54ypxq3cFZ9NzfsQIlzmEREAREQBERAEREAREQBERAEREAREQBERAEREAREQBNb89G0MtGjRB9t2qN4ILAHza/6M2RNZ8rsF9L2xh6J1VURn+ypao1/HqjzmdTy2OzA2VZSeyu/ka75UbN+imhTP4RsOtWp3NUZsq+SgeZM3Tza0suzqHfnb1qNNZ84eHNfatYDci0l8PuYb+abQ5vf/YURwzj0qNMaStNnpcRqOWEg3zafzTZcOU1HPg8Str5sPWW3G9NhOTdjVrNa17jz0F9J2BiqedGX8ZWX1Fpx9sPE9DWo1Tup1KbnwVgSPQGbzPLwzaeh1byPx5xGCw9Um5aktzxYDKx9QZeZjvIiklKg9CmbrQr1qY7lLl6Y/VdfSZFLR2MqySqSt1EREkyEREAREQBERAEREAREQBERAEREAREQBERAEREA+GYtsLCiptHG4gj2DTwyHwRHqW88g8plDtYXO4Sx8i3z4UVf8+rWr+VSq5T0TKPKVe6NYPLCT+Hz1+xgG3qYGPxLn/NA9KaD5TN+bl74Cnb8esP+6813y1xeSvieJqsB6CZ3zVPfZ1P7dX98mYU3+4z18bB/pIyfu+jMvnIe2sKKeJr07exXrJ4ZajD5Trycu84uF6LamLXjWL/AP6AVP5prU2POwfmaNq8321stemGOmMwtCqOHSonRv6tTf1E2YJorZhYbKwWKpnrYXEVaRPANU6RL9wNh+nN1bJx64ijTqpudQ3hxHkbjyim+RfGU9FUXZ91/qxMiImhwiIiAIiIAiIgCIiAIiIAiIgCIiAIiIAiIgCIiAY/y6x/QYGswNmdeiXjmqnICPC5PlJfJenlwmHAFh0KG3C4B+cwHns2kf8AhsMp1Zmqkd4+50wfEs36s2bhaIRFQblVVHkLSq8zN5xy0o++7NCcvKl8ZiB/8z/GbQ5px97qf26v75mqOWTZsdifz9QejETbfNYLbOp/bq/xGnNS9oz3OJK2Ch8PozLZzzz4YTJtMt/m0KT+YzU/5BOhppj/ABAYM9JhagG9KqE/ZKMB+006KnlPGwjtVRK5osIMXsrGYZvrVWt+SWpoUPky38pe+aLaBNKrh30ak+YDgG0YeTA/rSz/AOH38Di/ztP9wyrh2+g7eZd1PEHTwrWP8UEeUz2yv4HXbP4tL/Jd1ubVifBPs3PKEREAREQBERAEREAREQBERAEREAREQBERAE+GfZSxNYIjOdyqWPgBc/CAaK5S4v6byip0xqqYihR/RpMGqe/pJvmc5c1ZOJ2zTqtvLV6x8Sjn4tOjZnT5s68WrOMei/Poc7cp7fTcTf8Az6v77TbvNb/y6l9ur/Eaad5UN/xmJ/P1v4jTcnNeLbOpfaq/xXmFHzs9nin/AI4d19GZXNac+tC+Eovb2a5U+D03+aibLmEc8lDPsusfxHov/wBxVPuYzpn5WeDh3arFmJf4fcTrjKf5moP21b+WX3nf2YclHF07hqLBGI7FJujeT6fpzCuY6vk2gVv+Fw9QeasjD3ZpvDa2BXEUalF/ZqIyHuuND5Gx8pRLNCx1TqeDiVP8tsyHyV20MZhqdYbyLOODjRh8x3ES8TTXNBtdqOKqYSpp0maw4VaV8w81DfqCbllqcs0bmGLo+DVcVtuuwiIlzmEREAREQBERAEREAREQBERAET4TLDiuWeBpkhsSlwbG121/RBkNpblowlLyq5f4mLvzgbPG/ED9Sp/4yLV5ztmr/wBf9kj42kZo9TT9PV/tfyMymM85ON6HZmKfcTSNMeNQimP3pbX50sCN3TN9mmT85ifONy4o4/BnD4dKwZqiMS6BRlU5j9Ym9wOyVlNW3NaOFqua/pLFzFUfviTww9Q/tUx850BOf+bLaIwFdqtWnVYNSamBTUMQSyke0Rp1TM6xHPFgqZIaliQR2ZaV/TpJWnNWOjGYaq53UdLGsttnNi8QeOIq/wARpu7m3S2zqHf0h9arzQdWuXd2/GZm9STNkcnecZMLhaFH6OzFKYUkOgBI3mx3azKk0pNs9LiFKpUoxhBXt6G2pYeXWF6XZ2LQak4eoR4qpYe8CYXW522+rhPWsp+CyHj+dOs6Mow1IBlK61C2hFjumzqw6nlQ4dibp5f5XqYDzX47o9q4Qk2DOaf66MgHqROm5yjs7D/R6tOsrDPSqJUW4uMyMGW4uLi4EyraXOntAbq6L9inRH7+eVhUjsb4rA1ZPNy7nzlbWOC2zVqLp0eIWsO8NlqMPPMw850HRqBlDLqGAIPEEXE5YxuPqYtjXrMXqPa7HLrYAD2QBuA3CSxtmvlC/SMRlUBcoqVsoAFgAA1gLSkamVs6K+CdeENdUjp4m0o1MXTXe6DxZR85y8zrUuXNV/Fqh+LGUrJuVD7z2d8t4/uMVwiXOX8HVauDqDcd2s9TlvD7XrYck0qlSkd5ykrc99t/nOk+Tr1GwtA1mz1DRpl2FtWKgk6TSFTMceLwbw9ne9y4xETQ4hERAEREAREQBERAPFamGUqdxBB89Jy/tGlkrVabFagpsypnG4KbGw7+E6iM5j5WL98cSo0H0iqB5sZjW2PU4Y/6pI8bPNM9XoaZJ4KvwOp9ZLNJg2VUCnfYdX3ay3UqTh7IpZlIFlBYknQWHjMhr0aaKtRcYj1lW7U8rFc24oKi3U23X114DWc2p7LnThJLn7l6ItZrNTcBgB2nS7eR0krEtUChwzZCR2jUcLW0kB2asHr1VyIGFOw1LOysbA9lgt9fCKVUojMxZ6aZSRcWAvYE2GtjFjRVIyvblvuTalNlcBmLBhp1msCfAjUTHts0LVF3m75TqeOhOsvi4npHII1uDYAbwdbWFzpeeNrU+kdXCFRnUWI1JCtrbyEhPUtUipRy2ILaCTaNAMua/YqEC+mfT6xOveOEqYzY9ZUFQpZGdkVr3BK3zW7hY+ko4a5NxYHJnCnUNk4cT7Rk7FVaWqKxoKL5hbctra5bGzEEnKd2/WUMiX3ABc1jYdns2vvJO/xkkLnAAsLjOLgXYDQgnhpu8J8DnqA9YWzKOBtbrA79LW1tINFEi9ELqLZerZr68bhbDv8AfKG0sF1NANFJFiDoDfXv1lz0VkJU5QjZb9pP1m4AaT1TwozquUEMlhvsxAuW/vhBLSaaLVgqHUE906ioXDqSbaG/bxI/rMm5IbPo1iq165oK1MsH6oBZcvVLEaHedTraw1lk2xRyOHHWUkkEkm6gkC/iNfOH1MoyTlk6EHB1WBbIdWBXjod9u+U6VNnYBQzG+4C5v4Cetj5KmIcPooAsN286/IecnY+pTRmVALFL23i9rfyj1ixKlmvb8se//RHF6uJDrSAJZgVLDvIFyAO8cJ0PyfTLhaAve1GmL8bIBOb+T2HptWXNUqIzI91RFIdRY2LGou8jdYjdOkthKBh6Nt3RIRrfeoO/t3zoonz3EZyc7S5fD8+ZOiInQecIiIAiIgCIiAIiIB8M5j5fVAdp4qwt92f3ZQffedOzl7lv/wAwxR/+zWHv/pMa2x6XDfO+33JXJ8M5q009urQqBbGxuFbKB3lsvhv7JCYWpZApzE2tY3BXRhbiJSwGIam6OpsRMnx20cViabhawyAG92yEj8W7Gc++h7DjOE3ONmnbna3Is+xWNTB4imAGZG6QLvvfKLkDWw48SB2yJUrEUatMgB3UdXUaXvuO4adshKg0stioy3Fhx4eJlQrWYascu6wOndpuhtFYUpwzW5lYuV17TYDuHaT42lxqUwteko3XQ9+oJ+cjps3JlSwXMua5+cr4msDXWqFIpqUUkjdYW19JB1K8VqXQYuplNBnJpqWKJplBa+Zr2vu7L23neTLPWuDlvol2AGhuxAqKD43Npdq+Nols2Yf67pasY6E1CO0ZkPepFx53PpIYhlWysX7ZvJyviaZemoqUqWYErYMATeyr9Y2AYj8rtllq1lZfrNbW5VhoNMpO7h36zIuTXKV8KlahSC5KhDhiWQq2TrAEH8kCWvEY1qlQO4RBVLMbAnKTqbgncSQfCaLJbU86tHGuo8j05bf9IGGxRfOtyeqRc8OA7Rc2HnJ9IWqK19MnZqFvoE8e7ukRKjMxv1suZer1bj6tj43PlPTVFDI4Bt1dexsupJud5lG1fQ7cNCqqdqurJ+xqGbDrrY9hG/1nnbuH6g7tPX+oHpKOz6rKuWnVp5QdAwOYcBwPiJ7dHdgGqBh+SCuveO0aRpYtd5jH9o4IpVBQ2OXeP2gR43Fu6Qgz+0zX/RUfACXba+G6OpYHT4S2mkd0JkzgnqXVduV+jqU1KohQi1KnTpdlyCyjM1+8mdJ7Oo5KVNfxaaL6KBOatgIlTE0lqg5BVpZhxUOua/iLzp0Toorc8HiVllSXX7H2IibnmCIiAIiIAiIgCIiADOaucCgBtHF23DEEnUfWUE6eJM6UM5u5x0ttLGfnVPqiH5zGtsejwz2j7ehZ6lF00IIGhGo17xKLE+cm08aTQyE7rASjXpqFU9pBv5H/AEtOVn0ML9STgcUpR1cWOU5Tbt4Sfg2VqWQjUG9/DUCWMWtcS8cmcRbOjeyRfw4yC8tEenpMxVi189/K3ZrI2LpNSawY2JHd7pLw+KU02W/XWrde3S+uvCNoVekdbjKA2/Wx8/73xYlSexGbaNRdD1lv237PPfPSV1NW9cNqAAdLAX7BJu08MnRZQDm7Oy+vfI21aOUULkE+y1uyxF7xqQnDkikKSGm+VusrdXX2l4W4yviMJqVTrBlvqdUYbwD8PGU69FM1bUWAGXvOl7es+4cKxpg3HUIfW2YjdY9pG/1kk3POFzZkIIXMLBuFtLsPOS6VK9MbsyvoOwgE3I7pFoWBS/tBiHvoCOxTwPZJnQLZyOx7rvzIo1vbha/pBDZTOGpjEZdMhS54ZuH98Z4qAUqgNEGwBLZt1vGVcdhFWpQZd1Qi/n/vKePw6069MD2SVuL8TYwQnfmW/aGI6RrnTUEy3M3uMvHKKkFc5dNxloa2unAwTy0L1yRw/S4ugLXzVUU+BcBj4AXPlOlROfea9su0sORuOceqMJ0EJ1Udj53ij/cS9x9iImx5giIgCIiAIiIAiIgAznTnNe21sXoD+C0P5inOi5zlzogDa2Jue2l76FOZVtj0eG+1fb7otWzEpOpD3DDcRa1u/SQ314nW0+4ZGs1vA/7R0lkI77zlZ9DDY8BNDK1BfKUqVQgEcflunym/fKmlkXrGYM0aYYn2+qdBe3jK60XNPrEmkACNQdB4CU9sYjPQpHfr8rGfdnbRIp9HlLXBHrJKXdiRX2arUWcXLi97m/8Aekg1cJfDrVBNwSD62k9DUQWU9gzWGa2gt22uRr5ykWtQdEuwv1ri2U9wF+HuMEKUiLiqOtMoPwiA277TylS9NdPZqb+0E9k+0swQVFa/Q2A03CeUFioa5FQZwF/GN8unEGDQkVqn4VXHWazZhuvodeH9ZIdzcACxNMAflJZrm/gd0iIL5COqD9ydraEtpu8JXDsChFi1ymUjcB8r3gqz6aB6MVVa4QWF94tpoL6W+Ui46iyqtQ2OYA9u/fxk0vlotTAIsSGJBNjre1pBx+MzU1QDqroDfhAVyHjazVOsx7PhIZ+Uk1XGUAa6SMOyAzLObBL7Qw/EMx8sjXnQgnOvNviCm0MOeNTL5MCD8Z0WJ1UfKfO8UX7q7eoiImx5oiIgCIiAIiIAiIgAznHnQP33xP2qX8GnOjpzxzt0lXatbiy0n8+jVf5ffMq2x6HDX+6+3oY7gdWIDZSRvvbs3E98pslu2eQLHyH9/CKgM5WfQw2PhjLbgJ5S4nlibyporE9qLJTV+xiQPL+z6S58nqis3W3jUSLRqB8MUuMyNcA9oI7PUyHgyyG43+Ekh6poyUv0FYt9VhY+Wg90+4CuA9VwPub7yQQLi/HxMtuG2uSwWoTY6Me4bh6y4fSUFRch6jAqQCRrvB07ZJm49S2JUCriFGqsBl9dJ4u2Wk+n3M9GLbyd40PjLi1ZUxAA1VlNwTfjvv4S14ZVy1WPYepr233+6QXXUrVqWUsl76Ai3a57vMytlLKN1ycwN9eovWW/Yb39ZQpVWJpMEAtoCfrt3+dp8XKOqxLWexHZa93KnxHpBNyauPUI+Y3NRA17bybj10lmasOiy/WzE+VhJuAYZ1BF7l1Nxpa3Vtw7ZAKdZxw+UBKxRA6vfKcq0Kdwx4aykTfdAZkfN/QZ9oYUL2Vlc+CAufcDOjpzzzakptHDHddyvkUa/unQwnVR8p89xT2q7eoiImx5giIgCIiAIiIAiIgCaD53x98nvY/c6VuI6u4/Hzm/JoPnfVTtCplFmCUg/ecgII/RsPKZVfKd3D3ar8DDqZsddRb4yrXVc3Vvl75QXs7tJ7qUjwO6crPoqb0KJa959Y27Z9yd0+MLyDQrUFDX1sQL+Nt4kvYmIOdQdQeMt9IWO+VKKkHq33yCb6GS7VyBblAd3jvHb4X1lPG4SiuTKp6xAJudL+J8JAWt010qMQbXGnnK2IwzqgZnBXS2t9eyWKWsesbhEpslusGIGu/vvaUsTQVsQEUZVIG7wufdIteoxKlr3XUXFvdPWuYtmFwtyfEbh39kgmx6YlkLFtKRyqOJJ7J6GgcKMwy3LbrHS5HmZFawAAJIPWPcd090rtlVRqbjhe/GCxUpB6jgLYMFAHZ7IkUUyWI7bEnylfVGOourZdD26jTut8pSR7Ox4qwv4wCgGOoE8Zp6VdTKaiCGZhzXYfpNo0NfYz1PGyMLe/3ToKc9c2xybRw2updhbxRrzoWdVHynzvE/art6iIibHmiIiAIiIAiIgCIiAJonndw1tosb+3SptbwGWx/VvN7TUnO5sGrVxK1aIzEUlVl0B0LWK30Oh3TOorxOrByy1DVYa/l/vLrs3aJHUexXsJ7JZ8TRem1qitTPBgV9Lz4rzlaPoKc01oSsRSZKlj/v3z1SdRoUVvG4I8wZ9wTB2UPqBuBIX3n4TxikyORe9u2UtY64zT0KtKkrsFC5bm19TKSsadU9zfOXPZAW+ZjYCUMVUQVmYDMpJI/rJDkr2LjtSqGCmwBG63vlsxBfKobd2aj4CUsRi8xveR6tccQJJRNIr1qpY3Y3sLQzXPAbpSQl/ZBb7ILfCSaOzMQ/s0Kx8abqPVgBFmVdWC3ZTzXy9mu8bzPquB66ntt4f3vk6lyZxbf9EjxamP5pMo8i8Ud/RL4sxPoF+cnIyjxNJcyxqRm3aX7e0d9ocgvusNdBMmTkFXO+sg8FY/MStT5vanbiAPCkT8aknw2V/WUuphzjXSUix3E+kz9ObvjiGPhTA/mMqDm6TtrVPSmPkZPhsq8bSLFzaa7Swwt9dj6U3M6KmteRXJGlhMStVS7tZlBfLoGFjYKo1mypvSi0tTxeIVY1KicegiImpwCIiAIiIAiIgCIiAJYNuYUs+bLpYC9pf4hloys7mBYjZwYEMoYHsIBB8jMfxnIjCub9FkP5DMg/VBy+6bVq4NG3j00kKtsj8U+v+so43OiGIa2djUVbm/p36tWoPHI3wAntOb6mfaqVT+ovxBmzqmzyp1HunxcJfWU8NHVHGVFzMEw/ILD23O3i7D920lpyLwy6dCD4l2/eYzN6WGtPf0XW9pORFJYub3k/mYZT5KYcbsPS/UU/ESbS2JTX2aaL4Ko+AmV/Qu6ffoR4S2Uxda+5jq4CexgJkQwM9DBeEnKV8YsC4Ge1wPdL+MGJ6GFEZSvjFiXBT2MFrL4MMJ9FARYjxSyfQ57XBy9dEOE+hBwk2Kuoy2YXDWYHvl1nwCfZJRu4iIggREQBERAEREAREQBERAEREA+NukSjPkQSiWk9REECIiAIiIAiIgCIiAIiIAiIgCIiAIiIAiIgH//Z"/>
          <p:cNvSpPr>
            <a:spLocks noChangeAspect="1" noChangeArrowheads="1"/>
          </p:cNvSpPr>
          <p:nvPr/>
        </p:nvSpPr>
        <p:spPr bwMode="auto">
          <a:xfrm>
            <a:off x="307974" y="7937"/>
            <a:ext cx="2648585" cy="264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8" name="Picture 14" descr="http://www.vasekabelky.sk/3781-zoom_liquid/kabelka-kozena-lakovana-s-presivanim-cervena-11444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115" y="4338835"/>
            <a:ext cx="2479675" cy="24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eshop.stuba.sk/dokumenty/produkty/pero/pero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714" y="306488"/>
            <a:ext cx="2693193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85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 smtClean="0"/>
              <a:t>Získali sme ich</a:t>
            </a:r>
            <a:endParaRPr lang="sk-SK" sz="5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3600" dirty="0" smtClean="0"/>
              <a:t>Kúpou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z="3600" dirty="0" smtClean="0"/>
              <a:t>Darom </a:t>
            </a:r>
            <a:endParaRPr lang="sk-SK" dirty="0"/>
          </a:p>
        </p:txBody>
      </p:sp>
      <p:pic>
        <p:nvPicPr>
          <p:cNvPr id="2050" name="Picture 2" descr="http://www.freelancing.sk/files/imagecache/image_post/images/clanky/eu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03" y="3335338"/>
            <a:ext cx="3274482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1.gstatic.com/images?q=tbn:ANd9GcTxFpV_7NELxpQzvICEkXYVuuSxoEPxZ1_vMysRqJoGLf8CDXg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3251994"/>
            <a:ext cx="2524125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1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Sú veci, ktoré by sme chceli vlastniť, ale...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Auto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Bazén </a:t>
            </a:r>
            <a:endParaRPr lang="sk-SK" dirty="0"/>
          </a:p>
        </p:txBody>
      </p:sp>
      <p:pic>
        <p:nvPicPr>
          <p:cNvPr id="3074" name="Picture 2" descr="http://www.indiwall.com/big-wallpaper/1920x1200/hd-wallpapers-mercedes-benz-wallpaper-devotional-auto-super-carlson-pictures-1920x1200-wallpaper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754" y="3335338"/>
            <a:ext cx="3929379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bazenovyshop.sk/fotky12144/fotom/_f_49bazen-plast-ladvina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12" y="3335338"/>
            <a:ext cx="4365976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04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Sú veci, ktoré by sme chceli vlastniť, ale...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Topánky 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 smtClean="0"/>
              <a:t>Oblečenie </a:t>
            </a:r>
            <a:endParaRPr lang="sk-SK" dirty="0"/>
          </a:p>
        </p:txBody>
      </p:sp>
      <p:pic>
        <p:nvPicPr>
          <p:cNvPr id="4098" name="Picture 2" descr="http://sk.bfashion.com/uploads/products/seo/original/sk/elegantne-clenkove-topanky-pilini-42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58" y="3335338"/>
            <a:ext cx="1842371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tatic0.asmira.com/image/65-522265-1600/spolocenske-saty-42-28235652-p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169" y="3335338"/>
            <a:ext cx="2455862" cy="245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87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6600" dirty="0" smtClean="0"/>
              <a:t>Nepokradneš!</a:t>
            </a:r>
            <a:endParaRPr lang="sk-SK" sz="66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482724" y="3124198"/>
            <a:ext cx="5426158" cy="3524251"/>
          </a:xfrm>
        </p:spPr>
        <p:txBody>
          <a:bodyPr>
            <a:noAutofit/>
          </a:bodyPr>
          <a:lstStyle/>
          <a:p>
            <a:r>
              <a:rPr lang="sk-SK" sz="2900" dirty="0"/>
              <a:t>Máme sa Pána Boha báť a Ho milovať, aby sme svojmu blížnemu nebrali peniaze alebo majetok, ani si ich neprivlastňovali falošným kupovaním alebo predávaním, ale aby sme mu majetok a živobytie pomáhali zveľadiť a ochrániť.</a:t>
            </a:r>
            <a:endParaRPr lang="sk-SK" sz="2900" dirty="0"/>
          </a:p>
        </p:txBody>
      </p:sp>
      <p:sp>
        <p:nvSpPr>
          <p:cNvPr id="6" name="AutoShape 4" descr="data:image/jpeg;base64,/9j/4AAQSkZJRgABAQAAAQABAAD/2wCEAAkGBxQSEhQSExQUEhISEhUVFBQUFA8UDxQUFRUXFhUUFBQYHCggGBolHBQUITEhJSkrLi4uFx8zODMtNygtLisBCgoKDg0OGhAQGiwcHCQsLCwsLCwsLCwsLCwsLCwsLCwsLCwsLCwsLCwsLCwsLCwsLCwsLCwsLCwsLCwsLCwsLP/AABEIALEBHQMBIgACEQEDEQH/xAAcAAACAgMBAQAAAAAAAAAAAAAEBQMGAAIHAQj/xABJEAABAwICBgUICAQFAgcBAAABAAIDBBEhMQUGEkFRcRMiYYGxIzJyc5GhssEHFCQzQlJi0XSCs/BTY4OiwkOSJTRUhJPD8RX/xAAYAQADAQEAAAAAAAAAAAAAAAABAgMABP/EACQRAAICAwACAgIDAQAAAAAAAAABAhEDITESQSJREzJhcZFC/9oADAMBAAIRAxEAPwChOqgRZDw0+0bofYR9AMVy1SFsNYdiyOdUgjNJtIvIKDbWFLVg6M6iZexVRCXMftFbySWRSDo6X9E9UXVVj/hu8FcNb2+TPrZPfCqF9D8n2xvax/wldB1uHk3eud74F1RVRNHTK5TZBMYEtpshyCYwIodjyn/B3JRrqQGxX3zAe4pvTZM7kh+kMdSn/imeDkMiuLElwpuvQ+3T82/A1V4hWXXdv22f0h8LUgLEr6VXCfQGFTGeBv7NpM9JaekAPWOY+aX6Gb5dnI+D0FpIZ+kPAqOXiEl01k00871NDpVyUiO6Jp4lztIFjYVzivHVr0ZojQ8kx2WDLznHBjR+o/LNWym0NT04u4CaTeX26Meiz97rQxORihtrpOK3NdJxVh09XOPmtjc3gHOJHaGdGQksWxMCYw5rmjadG8Wds/nZxbxG7lk08HirWzbBHVLuKkjrXDeoajBDibFSoFjE1buK3Na7igDIM14H3QoFhMlSTkULUzOG8rA6y0mfdMkayIV54rHVx4oZ7Qo3KnihrJpagnehdorwrXaTpDEplUT5FHIVG04opADmHHksDlkG/kiI4bhZBEjpcbI+gqACk08mK0ZKc1TxsSiyV7gRdJLG69bWYYqIVOKyjRkWHRtFcXW7tGFzuxEaJluxMaaYAqDk0xbLJ9GGj+iq2HscP9pV51tHk3eu8YSqvqJLepj7/Aq161jyb/Wt/pkLsxu4BgVSmyHIJjAl9LkOQTGBMijHlNkzu8Ui+kceTpv42Ee3aT2l81nd4pbr1TbccAG6rhd7CVp/qI+FJ1zb9tn9MfCEjLFYtbm/bJ/T+QSUsSPpVcPNFM8sPRPwvQOkW5+l+6a6Lb5Yei74XJfpJmJ9JQyvSJz6LYW3KsWg9EGV4aML4k7mtGbillDT710rQujhBEAfvH9Z/Z+Vvd4kqUI+cv4ATgMhYI4xZo9pO9zuJSDSVV3ptXOzVZ0kV1jCerqXg3YAT+oNd4qHRelpg/yu44dVrS3LKwyQ9ZKhoZyABtFwucCBhicisYsumaRrm9KwAA+cBk1x4dh/vcq042NlYdFT7TejOTxs+3L2GxSCrYQVy5Y+MtexGjAo+kstWSblDK/ippChnSBRPcg2TrZ86KRjaQoWR5C3dMoHvVENZr0l15dQl1itxInoZEi8a3Fago6li3lYJJRQkjmU6iojZaUDA0AoxtYAikMkc6Ed16WqJkyxziVQmeyNXtNTEuC2YOKa0bMis3RrHVBDsNC2fLitIpCcES2Fcz6IW/6N5PtUY4n5FX7WoeTf6yP4SFzj6Pjati9JdK1oHk3+nF8114v0GiVCj80cgmEKX0fmjkEyhCdFGO6XzW/3vWmsJGzFf/1EY963pPNb/e9Q6yjqw/xUHx2WlwV8KNrQL1c/rD4BKSxOtY23qpvWOS3YSPpREWj2+VvwY74SgKhu0e9PNHU93v8AVu+FQ/UDfha5JOQAGJPYubPekiclsL1ZoQXhxFwwbVu0W2Qe8+4q0ySEqu6jV4qI5nsbaNs/Rscc3hjQS7sxfl4qxPbZUxQcY76ZIXV77Kp6YqrXVp0vHa9yBhkbA+K5/p6bqucOsASDxF8sOBTjCmqmLjgQtY53W2XAYXxF7570okkubgkH3KQOdzRDRcNDT4jsK10uzrut+Z3iULq51nN548hn4KbSkuJPE3XPnfBJCubAXSqqqCj6l+CT1KEEISRT4oy9wlsDEaXgBGSMzLrVygL1MxyNUE0LVq5qIAWryjYUz2nxKZQG+CWQDEpxoaAuPejQyHEMHVueCkjo7hGyR2sFPBkmSK0ckqobFF6MgBzXlU3GyM0bHZaUtEPRBURYqSlmsVlYwgrKamLilT0Ch1T1TcE3jqW7N1XG0hGaJp2EnZSUuils1Bqr6QhA/OF1bWceTk5xfEVy3USi2KyF3+Y3xC6nrN93J/pfGV1Y3cBo9KbR+aOQTOFLKI4DkmUKKKMd0nmD+96h088PjhcMQaqnI/8AkCkpfMHf4qLR9N0sTGk22J2vGF/MeHW70X9CtaKhp1v2ib1jvFAhiaaYHl5fWO8UGGqbKBWg2DpHXwGwbn+UL3XidtPSHYHXktzIGPsxaVHA7ZbK7hHuz/CoNK1AqJhGbFpo53A7g8OijbYcBtN9irCKav2Tl0f6F0S2kpYadtj0TOsQLbUjutI63a4nDhZa6ZmMbNrhnbgjHVANjxx9uSV6wSeSNuCkwiKDT1NE+pMjeklqSHMc6N0rSzYa0sGB2bOBNuBaqFpgEyF0BvckWY7abjuscRyI70XVuvduRBu3sPZ4W4KTQ1D0sgJPXFgLGzueGYQLw+WiqvYdq0jQ03xwcxw7t6npYdp1m7buDdnad7v2V21ireheyMMY4EXc54uGjLAbzgUnpNJv6QBm09rj/wBNzGNDr9VoAZj7+SGwygovbGWg2BkbycHg7BacHNwuQRuNiPalmkn3JTepg2Nol20+R5kkdxeQBYdgAAHJIKxy5ZPylZzS6ATPQkrVPKoNpUQp6GALV7ltdePRMRht1MMAtWrx6JjDOvNq68ZASU1p6HitpDxjYNSsJ3K2aDpNm2C1otHiwKcUxATRKqFG0kZKyCI2U8UoXvTAJ0NRzRzA510XCWhV4VRXras8UjgzlpjqsIzUVJWgGyVyVhIQomsVlj0FItdTWCy20TNd6q5qyUx0dW7Juh4UjUde1Vt9YhP62+IXQNZfu5fRi/qFcb1J0xtVcDeMrB/uC7LrN93L6DP6hVsSqAIqmUiiPVHJM4ClNGcAmcJRRQeUp6gU8UPQsaLk3lZfLNz2jDsxQlKeoO9Ma1twz1sR9j2lUXQFJ0qPLS+sd4lChqNr23lk9Y74ioNhRY4LWO2YZzlaPs4s4qiVulXMka5p80vaDwaWtNj2Xa32K6awj7JU+g0f72Ll9XJ1W45g39tvkqxehWtnRtUdZRO0sJ6zRtNBzLMiP5T7iOCf6RmGwQd4XEtGVzoJQ9psQdofPuOIt2q8aQ050sLXM/EOOWYIPIg+xSl9hoErLFx5oGUOj8o0lpbkQbFAvrCMV5NpAzAMItZ17i2PYksYIllfNZ8pLnWtjYYXPDDenGrdCS7pSLNZcN9Ls5fshNHU22cerG217ecf0jttdX2nY004YLYfdmwBscge8o+EpRdCykVbSGKRVLM0/rmWJBwO/sSCufZccRGKpwhLqSpkxULF0RWgErQvHFTxjBavYhYTyG5RTaXaWUceKcRx4ZLDwhYJRU4t2gphLHZaMZZyKlIstR0KNIMpJLNWhqMSgDVcOCDM+HenCPIqnFEmcJNSTYKR8hTIU525eNW72rUYKhym2wtJGWRjHhQVBQMQNCKgjKhhGKZx4BZmseajOIrqb18fxhfQ+s33c3q2+6RfPupcRNXAeErD7HBfQWsv3c3qv+aeP6g9lBpHYD+96ZQlKqQ4e3xKYwuSlB7Su6neU2nPmenH8TUjpHdTvKdux2PSZ8QToUqVSy8j/Td4lR6ScIqOaUNBka+INJvhtOscLop46zvSPihNZsKCbtkh+JSlxjITazu+wzOy2mxnDK5cy65PW4tZxs74z+y6zrbYaOffhF8TVyutZgy35T8Tky4FAEjhhhmMOeRCPoapzYnEYmJ21s7nMfYOB5ENN9xKXTMJFuGKyllIuAbAg3zxGdvcgwh1QRJZzcnYj8w7D2oqhgINnHZNi4DJxA//AEYqCBjmyRssWjau8WBdbf3HAYZoyqjJmkfxOyBwF7kD3exBRvYGy3PYxscWx1WhgOeJc7O/E/stafTRa0h2IvYdgSFkpAAuV5IcAOJVb+haLXp5jXN6VpxPnDttcFUPSUuJVmjqC7aYThsjD0QLEe1VTSzLOK5JxX5AC8m5RMMaFYMUVt2CLMShSxsQglRcMl0jQEMKWLEJiIkpbUWRNPXEhZIvBoNIQlVIbKN9VYrR8l06LWQh5xWB+AWsuRUBJuB2IihzJbIzbwCWuNkRHNgiArklkC/NGVMXBDNanicpo1pC3jYSVKyMlNNHUwBuVnKjWaUujMiU1h0cCoqmrDcApKSvUnKTE2WvVSkayVh/U3xXX9Y/u5vUO+ILiOr1c51TExoLi57QAM8/2uu3axfdy/w8ni1WxX4uwx6c3hmAHt9xKnp69p/EPaErjj2yG3ttBwuchcOFyt6zU2rhcLtBGYcwlzXDsPHsSOTs6ElRbNHVbXRkgghrrHsNhmrJFJfY5t+S5Zp2g6NobDJeJ4D2kG1zbrA9twoNTp3ur6QSuc8sc8MdtOw8m+7XNyIWjm+VNfwNLEqtMu7zifSPigdZ3fYZPWxeJXlVLdwByLzcY45oXTZH1GXZBA+sRCxvmGEnPmtKW6JpAmvQ/wDDnf6XucD8lyieTBg/R/zcur66m9EQMbPj9mN1y7SVHbYtuYCORc5VXAIBK2fDYbQFw5pIHbYi3h7VI2O47URSMvGQcbOHKziAUUrC3RZtPUoZPg4SBrGdZpBaXMGy9uHB7XN7ksfHa3eUfTNdKxpc5znFzmkuLnGwe62JO4BEaQ0eQQnUfiTctiYHrAdina25A4Yoh9KG2cc8bLylZYOdxwCFUG7CaWPqyvOd2tbwIu4u8GqvaUGKfaOl2tphvjd7R+HDA9+fsSfS7McFy5F8zCZoxW715sYqUx4IAIIzii4ngIJ5svRIi1ZhgZQVLTOxSjbKIp5Ct40UixpOLnBE0cfEIKGRH0zsUUitklXABuS6dg2k7n6wHJIavByDdsy4STMwWsZXu3cLVqJhI6e5WzACgom3KYNhsmejlYdBAALrJZrZLyR2y1BB1ylSsFBkcJccUfHRBCtfYIinrBfHdcntAFz4IU3wGxhorSn1WdjIvvpC1r3/AOHG4jqN/URYk8LDiu+6w/dyfw0v/FcD1SpI4ZWVdWbue4uhiPnSOJ+9eNzAT3nsC75p7zH9tNN4NXWlUaH9nK6f8JGYLv8AkmOt2l3zUVPJi0snewgE2uGXBUFBHcd58VJrRFaiYOFUPfE4fJc0k9srF7FugKV3TSxOuY32eBwLgCSO+6IoKYwV8QcMWvdY9hY7EdxVg0XRC+0MHdE3HkFrVls1TAWts5oeHHj1Cbd3FLjTU2Vm08aF1XPZzXfqv7im2sekm1tO2Jj2iTba47Vxg0HfbE4pfLSh2d8OCynoWtNxe/aVSnZz2BayVoiiD3YtFRGDwI627uSHTujI5A3oLEOe9rLXGIu8NxyBBt3Ir6RnEUYtmahvwyYqj6OrXh0TNo9G0NeSTZodYgn2FVXKYPYG87JwOaOoHtcDxJbfh5wVrrdX6Kr6zHPpJDjdp6WnJ4lhO03+UpI7UyrpztBraiIEeVpyZAOsPOZg9veLDiki0+MpKMl1BGja7ZDGHiXA77km/immlNLZWxyVdorOc0bw355KWsY7AkFrScHOBDXcbccjkrp1Ei18hrO/pGxlozuCO0gEeBWGE7ONm9bMkNFuZUej5Qy2ZxwBAb7No39yP0tIHRAubZwcdgXu44fi4DKwHag2mFKhjQ6Na1sMothEx195Jx95KrWsei5GHaIBa84Ob5tzuPAp6I5GwxuleQ2MDYYNwAsLnej/AP8AotZHtBocD521iCDxQlj84/QLpnMH05BUrIjkrVTsgqG9IwtbdzhsXdcWNrYjFDVFBslcktaZT4lekoboU0hBVpEYyQstOEU0b4iI05WhjKdmNpUMlKiOkgSkCOjnA5oYx2UFsVhmx7BUX7ks0oMV7TyZr2o6yX2azSBtwpo415E2wUkSzMIY4hdMvq1wCgQMSeBTSjm6q0no5WQaQbg0ISWHZsUbVG5CCr32wWh9BNDUbkbq7URMmL5m7cbYpDs/mdbAHsOXekgfitnPsHcvmFaOmGh9oavM1Z9amAeI3t2WZM28o2gflaATb9I4r6R00eo7tppvhavmPQlmmFp/MHHm4j/iGr6b0t5n/t5fgarejPpz3Ro8Spdah9iPZPGfa14UWjTnzRGswvQydkkR95HzUJcHj0JacI7b4xf2BG0NP5SN3Y74CgaQ3jhP+W34QnlC3zT+k/CU0QMSWWNCxbBYBUfpJNqNpvby47+rJYe0rmk8x6tja0bMN2S6P9J7L0kX8Rf/AGP/AHXOJocR6DPhCdJ0BySH8Erm00RYS17ekcSLWIc64AFsQOByN8lNobXCRrrOuHDJzCWuzA+fEIOkZYAjI4FLvquzNhkSPYSEJYkwxy17Ojw6YpquxmjZI8j7weSqrek3zu8FSaT0UZoYoKeoDmRX8jUHo3k3OzZ46jiBh+HeufSR2a3sHzKbUWkpGAY7beDsfYcwl8JpaY/5YN7X+DCakmp3EPY6J267bX7Wm1jzCGkqtgNe4FwYQ4gk3PWBOKfaM1nOzsXsw5xygSQHlcYewc1tpGhpp2bJDqRzsQ5gMtOcb+YTtAeiTyWUq/ZUZwvcXZNV1kcrQ9rrRlotcgWNsiOKpms2sN2/V4snec7eURpLVyogYXsb9YiH44D0rP5mgB7N17tHNUoyE7Tsy45q3la0Raro80fpDYFmNb1Bi999hvdvPYrfo2vbUsN7Ne0C97NDsMwCfcudw1JaA0WANtrqh1u0A71Y6aWM2YzaNsr+c5xzce1LLEsipiy2WCamsl9SLIyj22Ns5pIvhiMB/e5b1EIcLjJcGTDPG98+ydMr8hxUjJuKmnpSEHI2yCY6bJZGgoJ7cVJ0yHdJiqRsvFk0LUQ1uCEZLki4jgjQ6N8lhKjldisJWGA5ILXIyKylHVRkjAG3GRUENlmc5tDiVDpSmuMEVHYFFNaHBKnTCVV9MRuUv1Q7OIwIVjnhbwREbGFtrJvymsT6HjBqWNPmhwud2y0Xv7AvpPSRuwdtPJ/TavnmnpS1/UAJcA3HhfIdq+hK37tn8O/+kF1RkpRtAfTm1DL4pnUESwvhcSGvLSSMxsm4skVIc+aaQvSNDDCBoa1jRkwBovnYCyfUHmA/oPgVXoXYJ3ounLWPeXlwe24acmWZazedr96KCKAtgtQtgsAqv0hMvTxD/NPwH91z6oi63JrPhC6Nru7yUN8i93whUuvaAe5vwhXgvic2R/I80SNq7D3KHoPKi+4t+IKOmqtlwI4oqeqHSg9o8U7oVWa1MWA9H5qZkOA5LyacEN5NUsUwzOQ/uyX0MrbC4KEluG7eUpqNKysfsRvIAzaQHRnm03FzxzVt+jxxqq0Xwhph0hG4uBtGP+7H+Qq+az6n0lX1tkQy7pI2tF/Tb+Lnn2pGUSOQ0mtHRuBO1E8fjiLi0fyk7QHInknFRVU1YCaiKOY2uZ4SI6kcC8tGPKRqR6yal1VM4kxmaIZSxAvbb9TRi3vFu1JKW7byN2gQNkFpIcDvsRyU3BetFllfJbH9XqYH9aknZNv6GbZhqOwAk7Eh5EclX5qSWCTYlY+F4OUjXNPPHMdowR1Npohruk67gRYizXEG97kDE5YkFWCm1juxschZNE4A9FO0OaOFtrAH0XAoeUl3YfGEuOv7FUen7ENdcktuA027nEjwQ9VrPM02a1jW8C0uvzN1BrI2n2ulp7xuB60RcXNBH5b9YDsN+aUSVReMTl/ZVfyKSJSh4scx61O/HG044lpc09wN8U3AZKwPYbtPt7Qe1Uh496t2p4vA7PCQ8h1QcFx54RjG1oWSSVgtTTkJXO4hW+opLpPXaO3qeOf2NCYrhemMUtkAYbFSkqr6WTDg+6kIQDJFM6VK0NYAyr6trrVlSlQlRFIbnFO4kRkKi6IbVEJbexUt0lGHLJrjFeiRLIZtyMpzuS1QCx6EY02uu01R8nH6l39FcM0fJaw7V26R3k4fUn+iVbB7B7OXUrs+aZROSemfnz/ZMInqg42gdgrLSO8gPVnwKqMMmHsVlpJPs/8Apu+ay6Z8FIctg5Dh62D0QFd19d5OAdr/AAYqXUvu4tOdm2/7QrVr/NZtP/qeEaqNeQXEjMW8Arw4c2T9hebh2PFEv+8bzHisLg4X3jNSYdIOQ/v3ItAiyM3OwOLWeC2rpbDZGSJDLbPHYb3dVaTU42S442F0tWUuhhqTp51OZWtHnObe2dgMO7ErotBpd7xfFcu1LlENRG+QXjkcWyX3NeQA7ucAeQK+gNE6AidhklUabbYe8K8zSDmla1UkL+s6FjnHM7I2jzO9P9M6v9GNpuI4KuGdo3Jvx+W0wbRVda9VY6hofTMbFKMHN82N48A4HfzVQn1RrAcYSe1hY9vdY39y6v8AWBuChkrLZBZYGvYykcUq9FTRuIfG9npRvsR2G2aXMGK6xrdrE+OMBps4qlxaKdM/p3nrOIJG4kDMoSg1roydirR2i5JniNgu47vyje53Bo7V03Quh2sp42ssW7N7/mJxJKRU1K6NpawtjDs9hobfnZT0okY0MElmjIDAAXvYBTngU1TFlsev0cRnZCz6PB3hLpjJ/iEoCVz7m7yovBjj9gSokq9EY4EIN2iT+Yf33oaeocPxFCiqO8lOowLWxm3ROPnBeP0aPzj3Jzq7FTSjZffa7SiNKast2hsEgdip+OP0byZykIimzWLFKXDBG9TNWLFIxPTo6DNerFgDWi84c129/wB1B6n/AOhyxYq4PYr6cnp9/P5BHxLFiccLi/ZWaj/8t/pu+axYgumfBIFuFixMKU/6RMqblJ4Rqo1P3jufyXqxXhxHNk/ZmkWbu5Sf9Qch81ixF8Fj0Nmz/l+S8k+5d6J8QsWILg76Qt+7b6A+a+jdB5t9FvgsWIfZSI70r92Vyut893NYsRw8DPp4xRzLFisIUHXnzmc1Po7zW8lixT/6Y3oLeowsWImJEHPvWLFzZwiaqQK9WKUSqG2gfvW810jcOSxYujHwWR//2Q=="/>
          <p:cNvSpPr>
            <a:spLocks noGrp="1" noChangeAspect="1" noChangeArrowheads="1"/>
          </p:cNvSpPr>
          <p:nvPr>
            <p:ph type="pic"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128" name="Picture 8" descr="http://www.infovranov.sk/userfiles/images/img_01/kradez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7" t="1183" r="18165"/>
          <a:stretch/>
        </p:blipFill>
        <p:spPr bwMode="auto">
          <a:xfrm flipH="1">
            <a:off x="7658100" y="998220"/>
            <a:ext cx="315468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17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/>
              <a:t>Krádež </a:t>
            </a:r>
            <a:endParaRPr lang="sk-SK" sz="66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2819400"/>
          </a:xfrm>
        </p:spPr>
        <p:txBody>
          <a:bodyPr>
            <a:noAutofit/>
          </a:bodyPr>
          <a:lstStyle/>
          <a:p>
            <a:r>
              <a:rPr lang="sk-SK" sz="3200" dirty="0" smtClean="0"/>
              <a:t>Nezákonné zmocnenie sa cudzej veci bez dobrovoľného a vedomého súhlasu jej majiteľa</a:t>
            </a:r>
            <a:endParaRPr lang="sk-SK" sz="3200" dirty="0"/>
          </a:p>
        </p:txBody>
      </p:sp>
      <p:pic>
        <p:nvPicPr>
          <p:cNvPr id="6148" name="Picture 4" descr="http://www.investujeme.sk/obrazky/images/jun-2013/kradez-au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563" y="1158086"/>
            <a:ext cx="6240462" cy="416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32864"/>
            <a:ext cx="10018711" cy="1256755"/>
          </a:xfrm>
        </p:spPr>
        <p:txBody>
          <a:bodyPr>
            <a:noAutofit/>
          </a:bodyPr>
          <a:lstStyle/>
          <a:p>
            <a:r>
              <a:rPr lang="sk-SK" sz="3200" dirty="0" smtClean="0"/>
              <a:t>Ukradnúť sa dajú hmotné veci, ale aj duševné vlastníctvo, či dokonca virtuálne vlastníctvo</a:t>
            </a:r>
            <a:endParaRPr lang="sk-SK" sz="320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484311" y="5989619"/>
            <a:ext cx="10018711" cy="49371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7172" name="Picture 4" descr="creat unique download buttons within 24 hr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2149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5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sz="6700" i="1" dirty="0" smtClean="0"/>
              <a:t>„Lebo </a:t>
            </a:r>
            <a:r>
              <a:rPr lang="sk-SK" sz="6700" i="1" dirty="0"/>
              <a:t>kde je tvoj poklad, tam bude aj tvoje srdce</a:t>
            </a:r>
            <a:r>
              <a:rPr lang="sk-SK" sz="6700" i="1" dirty="0" smtClean="0"/>
              <a:t>.“</a:t>
            </a:r>
            <a:r>
              <a:rPr lang="sk-SK" sz="4800" dirty="0" smtClean="0"/>
              <a:t/>
            </a:r>
            <a:br>
              <a:rPr lang="sk-SK" sz="4800" dirty="0" smtClean="0"/>
            </a:br>
            <a:r>
              <a:rPr lang="sk-SK" sz="4400" dirty="0" err="1" smtClean="0"/>
              <a:t>Mt</a:t>
            </a:r>
            <a:r>
              <a:rPr lang="sk-SK" sz="4400" dirty="0" smtClean="0"/>
              <a:t> 6,21</a:t>
            </a:r>
            <a:endParaRPr lang="sk-SK" sz="4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8000" b="1" dirty="0" smtClean="0"/>
              <a:t>Nepokradneš!</a:t>
            </a:r>
            <a:endParaRPr lang="sk-SK" sz="8000" b="1" dirty="0"/>
          </a:p>
        </p:txBody>
      </p:sp>
    </p:spTree>
    <p:extLst>
      <p:ext uri="{BB962C8B-B14F-4D97-AF65-F5344CB8AC3E}">
        <p14:creationId xmlns:p14="http://schemas.microsoft.com/office/powerpoint/2010/main" val="28346885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32</TotalTime>
  <Words>123</Words>
  <Application>Microsoft Office PowerPoint</Application>
  <PresentationFormat>Širokouhlá</PresentationFormat>
  <Paragraphs>20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2" baseType="lpstr">
      <vt:lpstr>Arial</vt:lpstr>
      <vt:lpstr>Corbel</vt:lpstr>
      <vt:lpstr>Paralaxa</vt:lpstr>
      <vt:lpstr>Majetok</vt:lpstr>
      <vt:lpstr>Osobné veci</vt:lpstr>
      <vt:lpstr>Získali sme ich</vt:lpstr>
      <vt:lpstr>Sú veci, ktoré by sme chceli vlastniť, ale...</vt:lpstr>
      <vt:lpstr>Sú veci, ktoré by sme chceli vlastniť, ale...</vt:lpstr>
      <vt:lpstr>Nepokradneš!</vt:lpstr>
      <vt:lpstr>Krádež </vt:lpstr>
      <vt:lpstr>Ukradnúť sa dajú hmotné veci, ale aj duševné vlastníctvo, či dokonca virtuálne vlastníctvo</vt:lpstr>
      <vt:lpstr>„Lebo kde je tvoj poklad, tam bude aj tvoje srdce.“ Mt 6,21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Stanislav Grega</dc:creator>
  <cp:lastModifiedBy>Stanislav Grega</cp:lastModifiedBy>
  <cp:revision>8</cp:revision>
  <dcterms:created xsi:type="dcterms:W3CDTF">2013-11-28T06:23:24Z</dcterms:created>
  <dcterms:modified xsi:type="dcterms:W3CDTF">2013-11-28T06:56:32Z</dcterms:modified>
</cp:coreProperties>
</file>