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57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41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9" name="Group 88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90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2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3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4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5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6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7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8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1669293" y="1186483"/>
            <a:ext cx="8848345" cy="4477933"/>
            <a:chOff x="1669293" y="1186483"/>
            <a:chExt cx="8848345" cy="4477933"/>
          </a:xfrm>
        </p:grpSpPr>
        <p:sp>
          <p:nvSpPr>
            <p:cNvPr id="39" name="Rectangle 38"/>
            <p:cNvSpPr/>
            <p:nvPr/>
          </p:nvSpPr>
          <p:spPr>
            <a:xfrm>
              <a:off x="1674042" y="1186483"/>
              <a:ext cx="8843596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1" name="Rectangle 40"/>
            <p:cNvSpPr/>
            <p:nvPr/>
          </p:nvSpPr>
          <p:spPr>
            <a:xfrm>
              <a:off x="1669293" y="1991156"/>
              <a:ext cx="8845667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9236" y="2075504"/>
            <a:ext cx="8679915" cy="1748729"/>
          </a:xfrm>
        </p:spPr>
        <p:txBody>
          <a:bodyPr bIns="0" anchor="b">
            <a:normAutofit/>
          </a:bodyPr>
          <a:lstStyle>
            <a:lvl1pPr algn="ctr">
              <a:lnSpc>
                <a:spcPct val="80000"/>
              </a:lnSpc>
              <a:defRPr sz="5400" spc="-150">
                <a:solidFill>
                  <a:srgbClr val="FFFEFF"/>
                </a:solidFill>
              </a:defRPr>
            </a:lvl1pPr>
          </a:lstStyle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9237" y="3906266"/>
            <a:ext cx="8673427" cy="1322587"/>
          </a:xfrm>
        </p:spPr>
        <p:txBody>
          <a:bodyPr tIns="0">
            <a:normAutofit/>
          </a:bodyPr>
          <a:lstStyle>
            <a:lvl1pPr marL="0" indent="0" algn="ctr">
              <a:lnSpc>
                <a:spcPct val="100000"/>
              </a:lnSpc>
              <a:buNone/>
              <a:defRPr sz="1800" b="0">
                <a:solidFill>
                  <a:srgbClr val="FFFEFF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k-SK"/>
              <a:t>Kliknutím upravte štýl predlohy podnadpisu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 vert="horz" lIns="91440" tIns="45720" rIns="91440" bIns="45720" rtlCol="0" anchor="ctr"/>
          <a:lstStyle>
            <a:lvl1pPr>
              <a:defRPr lang="en-US"/>
            </a:lvl1pPr>
          </a:lstStyle>
          <a:p>
            <a:fld id="{45814F16-2CDD-49CD-95C7-DDAEDA5F02D2}" type="datetimeFigureOut">
              <a:rPr lang="sk-SK" smtClean="0"/>
              <a:t>17.05.2018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B943AF54-C888-4DE6-AD6A-45946F36E75D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7891811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1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09983" y="794719"/>
            <a:ext cx="6275035" cy="5257090"/>
          </a:xfrm>
        </p:spPr>
        <p:txBody>
          <a:bodyPr vert="eaVert"/>
          <a:lstStyle/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814F16-2CDD-49CD-95C7-DDAEDA5F02D2}" type="datetimeFigureOut">
              <a:rPr lang="sk-SK" smtClean="0"/>
              <a:t>17.05.2018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3AF54-C888-4DE6-AD6A-45946F36E75D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2378964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 flipH="1">
            <a:off x="0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7718948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807437" y="2349925"/>
            <a:ext cx="3501195" cy="2456442"/>
          </a:xfrm>
        </p:spPr>
        <p:txBody>
          <a:bodyPr vert="eaVert"/>
          <a:lstStyle>
            <a:lvl1pPr algn="l">
              <a:lnSpc>
                <a:spcPct val="80000"/>
              </a:lnSpc>
              <a:defRPr>
                <a:solidFill>
                  <a:srgbClr val="FFFEFF"/>
                </a:solidFill>
              </a:defRPr>
            </a:lvl1pPr>
          </a:lstStyle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2747" y="798444"/>
            <a:ext cx="6268622" cy="5257303"/>
          </a:xfrm>
        </p:spPr>
        <p:txBody>
          <a:bodyPr vert="eaVert"/>
          <a:lstStyle/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5814F16-2CDD-49CD-95C7-DDAEDA5F02D2}" type="datetimeFigureOut">
              <a:rPr lang="sk-SK" smtClean="0"/>
              <a:t>17.05.2018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B943AF54-C888-4DE6-AD6A-45946F36E75D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1844653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0" name="Group 79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81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7" name="Group 26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8" name="Rectangle 27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49925"/>
            <a:ext cx="3498979" cy="245644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18447" y="803186"/>
            <a:ext cx="6281873" cy="5248622"/>
          </a:xfrm>
        </p:spPr>
        <p:txBody>
          <a:bodyPr anchor="ctr"/>
          <a:lstStyle/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814F16-2CDD-49CD-95C7-DDAEDA5F02D2}" type="datetimeFigureOut">
              <a:rPr lang="sk-SK" smtClean="0"/>
              <a:t>17.05.2018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3AF54-C888-4DE6-AD6A-45946F36E75D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9794927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78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3259545" y="1186483"/>
            <a:ext cx="5666145" cy="4477933"/>
            <a:chOff x="3259545" y="1186483"/>
            <a:chExt cx="5666145" cy="4477933"/>
          </a:xfrm>
        </p:grpSpPr>
        <p:sp>
          <p:nvSpPr>
            <p:cNvPr id="99" name="Rectangle 98"/>
            <p:cNvSpPr/>
            <p:nvPr/>
          </p:nvSpPr>
          <p:spPr>
            <a:xfrm>
              <a:off x="3259545" y="1186483"/>
              <a:ext cx="5657881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1" name="Rectangle 100"/>
            <p:cNvSpPr/>
            <p:nvPr/>
          </p:nvSpPr>
          <p:spPr>
            <a:xfrm>
              <a:off x="3259545" y="1991156"/>
              <a:ext cx="5666145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44216" y="2074730"/>
            <a:ext cx="5490224" cy="1689390"/>
          </a:xfrm>
        </p:spPr>
        <p:txBody>
          <a:bodyPr bIns="0" anchor="b">
            <a:normAutofit/>
          </a:bodyPr>
          <a:lstStyle>
            <a:lvl1pPr algn="ctr">
              <a:defRPr sz="4400">
                <a:solidFill>
                  <a:srgbClr val="FFFEFF"/>
                </a:solidFill>
              </a:defRPr>
            </a:lvl1pPr>
          </a:lstStyle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44215" y="3846851"/>
            <a:ext cx="5490223" cy="1383770"/>
          </a:xfrm>
        </p:spPr>
        <p:txBody>
          <a:bodyPr tIns="0"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5814F16-2CDD-49CD-95C7-DDAEDA5F02D2}" type="datetimeFigureOut">
              <a:rPr lang="sk-SK" smtClean="0"/>
              <a:t>17.05.2018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B943AF54-C888-4DE6-AD6A-45946F36E75D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0373601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7" name="Group 3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3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59" name="Group 58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0" name="Rectangle 59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1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2" name="Rectangle 61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0" y="2339669"/>
            <a:ext cx="3500828" cy="2470065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20878" y="803187"/>
            <a:ext cx="6269591" cy="2382651"/>
          </a:xfrm>
        </p:spPr>
        <p:txBody>
          <a:bodyPr/>
          <a:lstStyle/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8447" y="3672162"/>
            <a:ext cx="6272022" cy="2383586"/>
          </a:xfrm>
        </p:spPr>
        <p:txBody>
          <a:bodyPr/>
          <a:lstStyle/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5814F16-2CDD-49CD-95C7-DDAEDA5F02D2}" type="datetimeFigureOut">
              <a:rPr lang="sk-SK" smtClean="0"/>
              <a:t>17.05.2018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B943AF54-C888-4DE6-AD6A-45946F36E75D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545575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" name="Group 38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40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9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0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61" name="Group 6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2" name="Rectangle 6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3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4" name="Rectangle 63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1" y="2363915"/>
            <a:ext cx="3500828" cy="2460497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25137" y="803185"/>
            <a:ext cx="6265088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25305" y="1488985"/>
            <a:ext cx="6264350" cy="1696853"/>
          </a:xfrm>
        </p:spPr>
        <p:txBody>
          <a:bodyPr/>
          <a:lstStyle/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18653" y="3665887"/>
            <a:ext cx="6264414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18447" y="4351687"/>
            <a:ext cx="6265588" cy="1704060"/>
          </a:xfrm>
        </p:spPr>
        <p:txBody>
          <a:bodyPr/>
          <a:lstStyle/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5814F16-2CDD-49CD-95C7-DDAEDA5F02D2}" type="datetimeFigureOut">
              <a:rPr lang="sk-SK" smtClean="0"/>
              <a:t>17.05.2018</a:t>
            </a:fld>
            <a:endParaRPr lang="sk-SK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sk-SK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B943AF54-C888-4DE6-AD6A-45946F36E75D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9855317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4" name="Group 23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5" name="Rectangle 24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6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814F16-2CDD-49CD-95C7-DDAEDA5F02D2}" type="datetimeFigureOut">
              <a:rPr lang="sk-SK" smtClean="0"/>
              <a:t>17.05.2018</a:t>
            </a:fld>
            <a:endParaRPr lang="sk-SK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3AF54-C888-4DE6-AD6A-45946F36E75D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6809907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5814F16-2CDD-49CD-95C7-DDAEDA5F02D2}" type="datetimeFigureOut">
              <a:rPr lang="sk-SK" smtClean="0"/>
              <a:t>17.05.2018</a:t>
            </a:fld>
            <a:endParaRPr lang="sk-SK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sk-SK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B943AF54-C888-4DE6-AD6A-45946F36E75D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0404004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4" name="Group 73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5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6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1" name="Group 2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2" name="Rectangle 2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Rectangle 32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52026"/>
            <a:ext cx="3501197" cy="1223298"/>
          </a:xfrm>
        </p:spPr>
        <p:txBody>
          <a:bodyPr bIns="0" anchor="b">
            <a:noAutofit/>
          </a:bodyPr>
          <a:lstStyle>
            <a:lvl1pPr algn="ctr">
              <a:defRPr sz="3200">
                <a:solidFill>
                  <a:srgbClr val="FFFEFF"/>
                </a:solidFill>
              </a:defRPr>
            </a:lvl1pPr>
          </a:lstStyle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09983" y="802809"/>
            <a:ext cx="6275035" cy="5249940"/>
          </a:xfrm>
        </p:spPr>
        <p:txBody>
          <a:bodyPr anchor="ctr"/>
          <a:lstStyle/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8631" y="3580186"/>
            <a:ext cx="3501197" cy="1221164"/>
          </a:xfrm>
        </p:spPr>
        <p:txBody>
          <a:bodyPr/>
          <a:lstStyle>
            <a:lvl1pPr marL="0" indent="0" algn="ctr">
              <a:buNone/>
              <a:defRPr sz="16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814F16-2CDD-49CD-95C7-DDAEDA5F02D2}" type="datetimeFigureOut">
              <a:rPr lang="sk-SK" smtClean="0"/>
              <a:t>17.05.2018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3AF54-C888-4DE6-AD6A-45946F36E75D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8733129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3" name="Group 72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81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76" name="Group 75"/>
          <p:cNvGrpSpPr/>
          <p:nvPr/>
        </p:nvGrpSpPr>
        <p:grpSpPr>
          <a:xfrm>
            <a:off x="805336" y="1698331"/>
            <a:ext cx="5941540" cy="3470421"/>
            <a:chOff x="805336" y="1698331"/>
            <a:chExt cx="5941540" cy="3470421"/>
          </a:xfrm>
        </p:grpSpPr>
        <p:sp>
          <p:nvSpPr>
            <p:cNvPr id="77" name="Rectangle 76"/>
            <p:cNvSpPr/>
            <p:nvPr/>
          </p:nvSpPr>
          <p:spPr>
            <a:xfrm>
              <a:off x="805336" y="1698331"/>
              <a:ext cx="5941540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8" name="Isosceles Triangle 9"/>
            <p:cNvSpPr/>
            <p:nvPr/>
          </p:nvSpPr>
          <p:spPr>
            <a:xfrm rot="10800000">
              <a:off x="3618113" y="4896349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9" name="Rectangle 78"/>
            <p:cNvSpPr/>
            <p:nvPr/>
          </p:nvSpPr>
          <p:spPr>
            <a:xfrm>
              <a:off x="805336" y="2274403"/>
              <a:ext cx="5941540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43510" y="0"/>
            <a:ext cx="4648490" cy="6858000"/>
          </a:xfrm>
          <a:solidFill>
            <a:schemeClr val="bg1">
              <a:lumMod val="65000"/>
              <a:lumOff val="3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k-SK"/>
              <a:t>Kliknutím na ikonu pridáte obrázok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5443" y="2360255"/>
            <a:ext cx="5776646" cy="1178032"/>
          </a:xfrm>
        </p:spPr>
        <p:txBody>
          <a:bodyPr bIns="0" anchor="b">
            <a:normAutofit/>
          </a:bodyPr>
          <a:lstStyle>
            <a:lvl1pPr>
              <a:defRPr sz="3600">
                <a:solidFill>
                  <a:srgbClr val="FFFEFF"/>
                </a:solidFill>
              </a:defRPr>
            </a:lvl1pPr>
          </a:lstStyle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5443" y="3545012"/>
            <a:ext cx="5776646" cy="1274198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5814F16-2CDD-49CD-95C7-DDAEDA5F02D2}" type="datetimeFigureOut">
              <a:rPr lang="sk-SK" smtClean="0"/>
              <a:t>17.05.2018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5942203" cy="320040"/>
          </a:xfrm>
        </p:spPr>
        <p:txBody>
          <a:bodyPr/>
          <a:lstStyle/>
          <a:p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828377" y="320040"/>
            <a:ext cx="914400" cy="320040"/>
          </a:xfrm>
        </p:spPr>
        <p:txBody>
          <a:bodyPr/>
          <a:lstStyle/>
          <a:p>
            <a:fld id="{B943AF54-C888-4DE6-AD6A-45946F36E75D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6688799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91161" y="2358391"/>
            <a:ext cx="3498667" cy="2456485"/>
          </a:xfrm>
          <a:prstGeom prst="rect">
            <a:avLst/>
          </a:prstGeom>
        </p:spPr>
        <p:txBody>
          <a:bodyPr vert="horz" lIns="228600" tIns="228600" rIns="228600" bIns="228600" rtlCol="0" anchor="ctr">
            <a:normAutofit/>
          </a:bodyPr>
          <a:lstStyle/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34982" y="794719"/>
            <a:ext cx="5950036" cy="52570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5"/>
            <a:r>
              <a:rPr lang="en-US" dirty="0"/>
              <a:t>6</a:t>
            </a:r>
          </a:p>
          <a:p>
            <a:pPr lvl="6"/>
            <a:r>
              <a:rPr lang="en-US" dirty="0"/>
              <a:t>7</a:t>
            </a:r>
          </a:p>
          <a:p>
            <a:pPr lvl="7"/>
            <a:r>
              <a:rPr lang="en-US" dirty="0"/>
              <a:t>8</a:t>
            </a:r>
          </a:p>
          <a:p>
            <a:pPr lvl="8"/>
            <a:r>
              <a:rPr lang="en-US" dirty="0"/>
              <a:t>9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04672" y="320040"/>
            <a:ext cx="36576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814F16-2CDD-49CD-95C7-DDAEDA5F02D2}" type="datetimeFigureOut">
              <a:rPr lang="sk-SK" smtClean="0"/>
              <a:t>17.05.2018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04672" y="6227064"/>
            <a:ext cx="10588752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320040"/>
            <a:ext cx="9144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43AF54-C888-4DE6-AD6A-45946F36E75D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42591509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lnSpc>
          <a:spcPct val="85000"/>
        </a:lnSpc>
        <a:spcBef>
          <a:spcPct val="0"/>
        </a:spcBef>
        <a:buNone/>
        <a:defRPr sz="4000" b="0" i="0" kern="1200" cap="none" spc="-15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4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1901615-9D4C-44CB-8B25-AFE971BAE5D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k-SK" dirty="0" err="1"/>
              <a:t>Vražednésekty</a:t>
            </a:r>
            <a:endParaRPr lang="sk-SK" dirty="0"/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4A379CBA-5A89-4E0C-BF22-0D18EA53BC9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8635262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30A9A35-364C-46F8-A908-85F18B7C8D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i="1" dirty="0"/>
              <a:t>„Kým nejde o život, nejde o nič.“</a:t>
            </a:r>
          </a:p>
        </p:txBody>
      </p:sp>
      <p:sp>
        <p:nvSpPr>
          <p:cNvPr id="3" name="Zástupný objekt pre text 2">
            <a:extLst>
              <a:ext uri="{FF2B5EF4-FFF2-40B4-BE49-F238E27FC236}">
                <a16:creationId xmlns:a16="http://schemas.microsoft.com/office/drawing/2014/main" id="{86682F22-62DE-428F-A145-9A8926B9169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k-SK" dirty="0"/>
              <a:t>...</a:t>
            </a:r>
            <a:r>
              <a:rPr lang="sk-SK" dirty="0" err="1"/>
              <a:t>PRíSLOVIE</a:t>
            </a: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27121507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1" name="Group 70">
            <a:extLst>
              <a:ext uri="{FF2B5EF4-FFF2-40B4-BE49-F238E27FC236}">
                <a16:creationId xmlns:a16="http://schemas.microsoft.com/office/drawing/2014/main" id="{17C4610E-9C18-467B-BF10-BE6A974CC3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72" name="Freeform 5">
              <a:extLst>
                <a:ext uri="{FF2B5EF4-FFF2-40B4-BE49-F238E27FC236}">
                  <a16:creationId xmlns:a16="http://schemas.microsoft.com/office/drawing/2014/main" id="{296DF307-344E-4E9B-A7AA-8139E450D1B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3" name="Freeform 6">
              <a:extLst>
                <a:ext uri="{FF2B5EF4-FFF2-40B4-BE49-F238E27FC236}">
                  <a16:creationId xmlns:a16="http://schemas.microsoft.com/office/drawing/2014/main" id="{E263CC2D-ACFB-4EB3-ADF9-CD82BC8422F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4" name="Freeform 7">
              <a:extLst>
                <a:ext uri="{FF2B5EF4-FFF2-40B4-BE49-F238E27FC236}">
                  <a16:creationId xmlns:a16="http://schemas.microsoft.com/office/drawing/2014/main" id="{C5366E2F-9BA0-485A-B1CA-A5E6E2E379A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5" name="Freeform 8">
              <a:extLst>
                <a:ext uri="{FF2B5EF4-FFF2-40B4-BE49-F238E27FC236}">
                  <a16:creationId xmlns:a16="http://schemas.microsoft.com/office/drawing/2014/main" id="{1803051E-7C26-4F53-8293-B4EAED4212B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6" name="Freeform 9">
              <a:extLst>
                <a:ext uri="{FF2B5EF4-FFF2-40B4-BE49-F238E27FC236}">
                  <a16:creationId xmlns:a16="http://schemas.microsoft.com/office/drawing/2014/main" id="{D10888CD-E496-4116-9C45-CF4F17ADE64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10">
              <a:extLst>
                <a:ext uri="{FF2B5EF4-FFF2-40B4-BE49-F238E27FC236}">
                  <a16:creationId xmlns:a16="http://schemas.microsoft.com/office/drawing/2014/main" id="{0A42DA8F-DA3D-43E9-A184-E0F6C133A1D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11">
              <a:extLst>
                <a:ext uri="{FF2B5EF4-FFF2-40B4-BE49-F238E27FC236}">
                  <a16:creationId xmlns:a16="http://schemas.microsoft.com/office/drawing/2014/main" id="{473EAD31-7AA3-49B7-ADD6-C13FF0F141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12">
              <a:extLst>
                <a:ext uri="{FF2B5EF4-FFF2-40B4-BE49-F238E27FC236}">
                  <a16:creationId xmlns:a16="http://schemas.microsoft.com/office/drawing/2014/main" id="{2BBB7CDF-BA2E-451F-9201-CF2B6FEAEAE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13">
              <a:extLst>
                <a:ext uri="{FF2B5EF4-FFF2-40B4-BE49-F238E27FC236}">
                  <a16:creationId xmlns:a16="http://schemas.microsoft.com/office/drawing/2014/main" id="{84809EF2-CD0D-4BC3-ABC7-E7E312A1D7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4">
              <a:extLst>
                <a:ext uri="{FF2B5EF4-FFF2-40B4-BE49-F238E27FC236}">
                  <a16:creationId xmlns:a16="http://schemas.microsoft.com/office/drawing/2014/main" id="{11D2D6C5-637B-4AFE-97F4-D4E48A61348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5">
              <a:extLst>
                <a:ext uri="{FF2B5EF4-FFF2-40B4-BE49-F238E27FC236}">
                  <a16:creationId xmlns:a16="http://schemas.microsoft.com/office/drawing/2014/main" id="{F841B2C5-57F5-4FE6-B4D4-EBB3F308811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6">
              <a:extLst>
                <a:ext uri="{FF2B5EF4-FFF2-40B4-BE49-F238E27FC236}">
                  <a16:creationId xmlns:a16="http://schemas.microsoft.com/office/drawing/2014/main" id="{B4822A39-2A52-4B2C-9319-BEFC526DB0A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7">
              <a:extLst>
                <a:ext uri="{FF2B5EF4-FFF2-40B4-BE49-F238E27FC236}">
                  <a16:creationId xmlns:a16="http://schemas.microsoft.com/office/drawing/2014/main" id="{4E469692-E783-4950-8DEC-3A1FD3978B0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8">
              <a:extLst>
                <a:ext uri="{FF2B5EF4-FFF2-40B4-BE49-F238E27FC236}">
                  <a16:creationId xmlns:a16="http://schemas.microsoft.com/office/drawing/2014/main" id="{012909CD-3254-41E5-B8BB-0F2D7CE0D89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9">
              <a:extLst>
                <a:ext uri="{FF2B5EF4-FFF2-40B4-BE49-F238E27FC236}">
                  <a16:creationId xmlns:a16="http://schemas.microsoft.com/office/drawing/2014/main" id="{93E7648E-861E-4503-AEDC-56C4EC50729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20">
              <a:extLst>
                <a:ext uri="{FF2B5EF4-FFF2-40B4-BE49-F238E27FC236}">
                  <a16:creationId xmlns:a16="http://schemas.microsoft.com/office/drawing/2014/main" id="{F9C72257-EBD0-4D1C-A32C-D846446872C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21">
              <a:extLst>
                <a:ext uri="{FF2B5EF4-FFF2-40B4-BE49-F238E27FC236}">
                  <a16:creationId xmlns:a16="http://schemas.microsoft.com/office/drawing/2014/main" id="{87BB2CBB-9C22-4E28-AB86-DC92AEE2DBD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22">
              <a:extLst>
                <a:ext uri="{FF2B5EF4-FFF2-40B4-BE49-F238E27FC236}">
                  <a16:creationId xmlns:a16="http://schemas.microsoft.com/office/drawing/2014/main" id="{F85B3053-8D9F-410A-80C2-7960DDEA6A6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23">
              <a:extLst>
                <a:ext uri="{FF2B5EF4-FFF2-40B4-BE49-F238E27FC236}">
                  <a16:creationId xmlns:a16="http://schemas.microsoft.com/office/drawing/2014/main" id="{E8FF5DA7-6E72-41F1-A54C-EAF440A274F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2" name="Group 91">
            <a:extLst>
              <a:ext uri="{FF2B5EF4-FFF2-40B4-BE49-F238E27FC236}">
                <a16:creationId xmlns:a16="http://schemas.microsoft.com/office/drawing/2014/main" id="{A899734C-500F-4274-9854-8BFA14A1D7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669293" y="1186483"/>
            <a:ext cx="8848345" cy="4477933"/>
            <a:chOff x="1669293" y="1186483"/>
            <a:chExt cx="8848345" cy="4477933"/>
          </a:xfrm>
        </p:grpSpPr>
        <p:sp>
          <p:nvSpPr>
            <p:cNvPr id="93" name="Rectangle 92">
              <a:extLst>
                <a:ext uri="{FF2B5EF4-FFF2-40B4-BE49-F238E27FC236}">
                  <a16:creationId xmlns:a16="http://schemas.microsoft.com/office/drawing/2014/main" id="{FF07BF51-2934-47AD-A415-7400882F147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74042" y="1186483"/>
              <a:ext cx="8843596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94" name="Isosceles Triangle 93">
              <a:extLst>
                <a:ext uri="{FF2B5EF4-FFF2-40B4-BE49-F238E27FC236}">
                  <a16:creationId xmlns:a16="http://schemas.microsoft.com/office/drawing/2014/main" id="{DD6E3DF0-EDC0-458B-9C5B-911814F0A68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95" name="Rectangle 94">
              <a:extLst>
                <a:ext uri="{FF2B5EF4-FFF2-40B4-BE49-F238E27FC236}">
                  <a16:creationId xmlns:a16="http://schemas.microsoft.com/office/drawing/2014/main" id="{5D0824B1-47C9-4504-99FB-CB15051979C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69293" y="1991156"/>
              <a:ext cx="8845667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 useBgFill="1">
        <p:nvSpPr>
          <p:cNvPr id="97" name="Rectangle 96">
            <a:extLst>
              <a:ext uri="{FF2B5EF4-FFF2-40B4-BE49-F238E27FC236}">
                <a16:creationId xmlns:a16="http://schemas.microsoft.com/office/drawing/2014/main" id="{34DD805B-2A7B-4ADA-9C4D-E0C9F192DB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9" name="Group 98">
            <a:extLst>
              <a:ext uri="{FF2B5EF4-FFF2-40B4-BE49-F238E27FC236}">
                <a16:creationId xmlns:a16="http://schemas.microsoft.com/office/drawing/2014/main" id="{C664A566-6D08-4E84-9708-4916A20016F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100" name="Freeform 5">
              <a:extLst>
                <a:ext uri="{FF2B5EF4-FFF2-40B4-BE49-F238E27FC236}">
                  <a16:creationId xmlns:a16="http://schemas.microsoft.com/office/drawing/2014/main" id="{871B622B-6E58-4933-88EC-99F28705F76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329674" y="1298404"/>
              <a:ext cx="9702800" cy="5573512"/>
            </a:xfrm>
            <a:custGeom>
              <a:avLst/>
              <a:gdLst>
                <a:gd name="T0" fmla="*/ 1752 w 2038"/>
                <a:gd name="T1" fmla="*/ 1169 h 1169"/>
                <a:gd name="T2" fmla="*/ 1487 w 2038"/>
                <a:gd name="T3" fmla="*/ 334 h 1169"/>
                <a:gd name="T4" fmla="*/ 860 w 2038"/>
                <a:gd name="T5" fmla="*/ 22 h 1169"/>
                <a:gd name="T6" fmla="*/ 199 w 2038"/>
                <a:gd name="T7" fmla="*/ 318 h 1169"/>
                <a:gd name="T8" fmla="*/ 399 w 2038"/>
                <a:gd name="T9" fmla="*/ 1165 h 11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1" name="Freeform 6">
              <a:extLst>
                <a:ext uri="{FF2B5EF4-FFF2-40B4-BE49-F238E27FC236}">
                  <a16:creationId xmlns:a16="http://schemas.microsoft.com/office/drawing/2014/main" id="{EE9A4681-AC1B-4ABC-9A1C-C7E7F08A003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70451" y="2018236"/>
              <a:ext cx="7373938" cy="4848892"/>
            </a:xfrm>
            <a:custGeom>
              <a:avLst/>
              <a:gdLst>
                <a:gd name="T0" fmla="*/ 1025 w 1549"/>
                <a:gd name="T1" fmla="*/ 1016 h 1017"/>
                <a:gd name="T2" fmla="*/ 1443 w 1549"/>
                <a:gd name="T3" fmla="*/ 592 h 1017"/>
                <a:gd name="T4" fmla="*/ 782 w 1549"/>
                <a:gd name="T5" fmla="*/ 53 h 1017"/>
                <a:gd name="T6" fmla="*/ 150 w 1549"/>
                <a:gd name="T7" fmla="*/ 329 h 1017"/>
                <a:gd name="T8" fmla="*/ 477 w 1549"/>
                <a:gd name="T9" fmla="*/ 1017 h 10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2" name="Freeform 7">
              <a:extLst>
                <a:ext uri="{FF2B5EF4-FFF2-40B4-BE49-F238E27FC236}">
                  <a16:creationId xmlns:a16="http://schemas.microsoft.com/office/drawing/2014/main" id="{F1EEAF4B-DA1A-4CC9-9CE4-587A9E2E173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1351" y="1788400"/>
              <a:ext cx="8035925" cy="5083516"/>
            </a:xfrm>
            <a:custGeom>
              <a:avLst/>
              <a:gdLst>
                <a:gd name="T0" fmla="*/ 1302 w 1688"/>
                <a:gd name="T1" fmla="*/ 1066 h 1066"/>
                <a:gd name="T2" fmla="*/ 1613 w 1688"/>
                <a:gd name="T3" fmla="*/ 850 h 1066"/>
                <a:gd name="T4" fmla="*/ 1517 w 1688"/>
                <a:gd name="T5" fmla="*/ 471 h 1066"/>
                <a:gd name="T6" fmla="*/ 798 w 1688"/>
                <a:gd name="T7" fmla="*/ 28 h 1066"/>
                <a:gd name="T8" fmla="*/ 181 w 1688"/>
                <a:gd name="T9" fmla="*/ 333 h 1066"/>
                <a:gd name="T10" fmla="*/ 420 w 1688"/>
                <a:gd name="T11" fmla="*/ 1066 h 10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3" name="Freeform 8">
              <a:extLst>
                <a:ext uri="{FF2B5EF4-FFF2-40B4-BE49-F238E27FC236}">
                  <a16:creationId xmlns:a16="http://schemas.microsoft.com/office/drawing/2014/main" id="{4591EF24-12A6-499B-8074-7E3DFBE6E38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49842"/>
              <a:ext cx="10334625" cy="6322075"/>
            </a:xfrm>
            <a:custGeom>
              <a:avLst/>
              <a:gdLst>
                <a:gd name="T0" fmla="*/ 1873 w 2171"/>
                <a:gd name="T1" fmla="*/ 1326 h 1326"/>
                <a:gd name="T2" fmla="*/ 1609 w 2171"/>
                <a:gd name="T3" fmla="*/ 473 h 1326"/>
                <a:gd name="T4" fmla="*/ 880 w 2171"/>
                <a:gd name="T5" fmla="*/ 63 h 1326"/>
                <a:gd name="T6" fmla="*/ 0 w 2171"/>
                <a:gd name="T7" fmla="*/ 423 h 13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4" name="Freeform 9">
              <a:extLst>
                <a:ext uri="{FF2B5EF4-FFF2-40B4-BE49-F238E27FC236}">
                  <a16:creationId xmlns:a16="http://schemas.microsoft.com/office/drawing/2014/main" id="{66866784-2E4F-4C28-BE67-875B71B7C13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701" y="6186246"/>
              <a:ext cx="504825" cy="681527"/>
            </a:xfrm>
            <a:custGeom>
              <a:avLst/>
              <a:gdLst>
                <a:gd name="T0" fmla="*/ 0 w 106"/>
                <a:gd name="T1" fmla="*/ 0 h 143"/>
                <a:gd name="T2" fmla="*/ 106 w 106"/>
                <a:gd name="T3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5" name="Freeform 10">
              <a:extLst>
                <a:ext uri="{FF2B5EF4-FFF2-40B4-BE49-F238E27FC236}">
                  <a16:creationId xmlns:a16="http://schemas.microsoft.com/office/drawing/2014/main" id="{752279D8-59CC-4821-B591-79994164FFE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-51881"/>
              <a:ext cx="11091863" cy="6923796"/>
            </a:xfrm>
            <a:custGeom>
              <a:avLst/>
              <a:gdLst>
                <a:gd name="T0" fmla="*/ 2046 w 2330"/>
                <a:gd name="T1" fmla="*/ 1452 h 1452"/>
                <a:gd name="T2" fmla="*/ 1813 w 2330"/>
                <a:gd name="T3" fmla="*/ 601 h 1452"/>
                <a:gd name="T4" fmla="*/ 956 w 2330"/>
                <a:gd name="T5" fmla="*/ 97 h 1452"/>
                <a:gd name="T6" fmla="*/ 0 w 2330"/>
                <a:gd name="T7" fmla="*/ 366 h 14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6" name="Freeform 11">
              <a:extLst>
                <a:ext uri="{FF2B5EF4-FFF2-40B4-BE49-F238E27FC236}">
                  <a16:creationId xmlns:a16="http://schemas.microsoft.com/office/drawing/2014/main" id="{FB4FBA9C-1D3E-4B35-8A79-25478153F55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426601" y="5579"/>
              <a:ext cx="5788025" cy="6847184"/>
            </a:xfrm>
            <a:custGeom>
              <a:avLst/>
              <a:gdLst>
                <a:gd name="T0" fmla="*/ 1094 w 1216"/>
                <a:gd name="T1" fmla="*/ 1436 h 1436"/>
                <a:gd name="T2" fmla="*/ 709 w 1216"/>
                <a:gd name="T3" fmla="*/ 551 h 1436"/>
                <a:gd name="T4" fmla="*/ 0 w 1216"/>
                <a:gd name="T5" fmla="*/ 0 h 14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7" name="Freeform 12">
              <a:extLst>
                <a:ext uri="{FF2B5EF4-FFF2-40B4-BE49-F238E27FC236}">
                  <a16:creationId xmlns:a16="http://schemas.microsoft.com/office/drawing/2014/main" id="{9428A193-740A-43D2-B875-80CB90AD911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579"/>
              <a:ext cx="1057275" cy="614491"/>
            </a:xfrm>
            <a:custGeom>
              <a:avLst/>
              <a:gdLst>
                <a:gd name="T0" fmla="*/ 222 w 222"/>
                <a:gd name="T1" fmla="*/ 0 h 129"/>
                <a:gd name="T2" fmla="*/ 0 w 222"/>
                <a:gd name="T3" fmla="*/ 129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8" name="Freeform 13">
              <a:extLst>
                <a:ext uri="{FF2B5EF4-FFF2-40B4-BE49-F238E27FC236}">
                  <a16:creationId xmlns:a16="http://schemas.microsoft.com/office/drawing/2014/main" id="{92B2EFF8-5790-427A-ABED-1680FD133D0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821889" y="5579"/>
              <a:ext cx="5588000" cy="6866337"/>
            </a:xfrm>
            <a:custGeom>
              <a:avLst/>
              <a:gdLst>
                <a:gd name="T0" fmla="*/ 1067 w 1174"/>
                <a:gd name="T1" fmla="*/ 1440 h 1440"/>
                <a:gd name="T2" fmla="*/ 698 w 1174"/>
                <a:gd name="T3" fmla="*/ 577 h 1440"/>
                <a:gd name="T4" fmla="*/ 0 w 1174"/>
                <a:gd name="T5" fmla="*/ 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9" name="Freeform 14">
              <a:extLst>
                <a:ext uri="{FF2B5EF4-FFF2-40B4-BE49-F238E27FC236}">
                  <a16:creationId xmlns:a16="http://schemas.microsoft.com/office/drawing/2014/main" id="{782C5932-1596-43AA-BD7E-0F94FB8A96B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701" y="790"/>
              <a:ext cx="595313" cy="352734"/>
            </a:xfrm>
            <a:custGeom>
              <a:avLst/>
              <a:gdLst>
                <a:gd name="T0" fmla="*/ 125 w 125"/>
                <a:gd name="T1" fmla="*/ 0 h 74"/>
                <a:gd name="T2" fmla="*/ 0 w 125"/>
                <a:gd name="T3" fmla="*/ 74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0" name="Freeform 15">
              <a:extLst>
                <a:ext uri="{FF2B5EF4-FFF2-40B4-BE49-F238E27FC236}">
                  <a16:creationId xmlns:a16="http://schemas.microsoft.com/office/drawing/2014/main" id="{EFC81310-1590-4DBE-BF0B-DADBCF9F88C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012389" y="5579"/>
              <a:ext cx="5497513" cy="6866337"/>
            </a:xfrm>
            <a:custGeom>
              <a:avLst/>
              <a:gdLst>
                <a:gd name="T0" fmla="*/ 1056 w 1155"/>
                <a:gd name="T1" fmla="*/ 1440 h 1440"/>
                <a:gd name="T2" fmla="*/ 686 w 1155"/>
                <a:gd name="T3" fmla="*/ 580 h 1440"/>
                <a:gd name="T4" fmla="*/ 0 w 1155"/>
                <a:gd name="T5" fmla="*/ 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1" name="Freeform 16">
              <a:extLst>
                <a:ext uri="{FF2B5EF4-FFF2-40B4-BE49-F238E27FC236}">
                  <a16:creationId xmlns:a16="http://schemas.microsoft.com/office/drawing/2014/main" id="{968BA84E-DD0E-4FCD-8EDA-76DF8E09FB1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579"/>
              <a:ext cx="357188" cy="213875"/>
            </a:xfrm>
            <a:custGeom>
              <a:avLst/>
              <a:gdLst>
                <a:gd name="T0" fmla="*/ 75 w 75"/>
                <a:gd name="T1" fmla="*/ 0 h 45"/>
                <a:gd name="T2" fmla="*/ 0 w 75"/>
                <a:gd name="T3" fmla="*/ 45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2" name="Freeform 17">
              <a:extLst>
                <a:ext uri="{FF2B5EF4-FFF2-40B4-BE49-F238E27FC236}">
                  <a16:creationId xmlns:a16="http://schemas.microsoft.com/office/drawing/2014/main" id="{1D3D7541-A0D9-4993-B691-D2D5B8B3EF6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210826" y="790"/>
              <a:ext cx="5522913" cy="6871126"/>
            </a:xfrm>
            <a:custGeom>
              <a:avLst/>
              <a:gdLst>
                <a:gd name="T0" fmla="*/ 1053 w 1160"/>
                <a:gd name="T1" fmla="*/ 1441 h 1441"/>
                <a:gd name="T2" fmla="*/ 705 w 1160"/>
                <a:gd name="T3" fmla="*/ 599 h 1441"/>
                <a:gd name="T4" fmla="*/ 0 w 1160"/>
                <a:gd name="T5" fmla="*/ 0 h 14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3" name="Freeform 18">
              <a:extLst>
                <a:ext uri="{FF2B5EF4-FFF2-40B4-BE49-F238E27FC236}">
                  <a16:creationId xmlns:a16="http://schemas.microsoft.com/office/drawing/2014/main" id="{9FB31D01-8168-4494-8C2F-727E555AAF3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63239" y="5579"/>
              <a:ext cx="5413375" cy="6866337"/>
            </a:xfrm>
            <a:custGeom>
              <a:avLst/>
              <a:gdLst>
                <a:gd name="T0" fmla="*/ 1040 w 1137"/>
                <a:gd name="T1" fmla="*/ 1440 h 1440"/>
                <a:gd name="T2" fmla="*/ 698 w 1137"/>
                <a:gd name="T3" fmla="*/ 611 h 1440"/>
                <a:gd name="T4" fmla="*/ 0 w 1137"/>
                <a:gd name="T5" fmla="*/ 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4" name="Freeform 19">
              <a:extLst>
                <a:ext uri="{FF2B5EF4-FFF2-40B4-BE49-F238E27FC236}">
                  <a16:creationId xmlns:a16="http://schemas.microsoft.com/office/drawing/2014/main" id="{8C455EEB-FD40-414D-A542-FB35DEB73C1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877576" y="5579"/>
              <a:ext cx="5037138" cy="6861550"/>
            </a:xfrm>
            <a:custGeom>
              <a:avLst/>
              <a:gdLst>
                <a:gd name="T0" fmla="*/ 1011 w 1058"/>
                <a:gd name="T1" fmla="*/ 1439 h 1439"/>
                <a:gd name="T2" fmla="*/ 648 w 1058"/>
                <a:gd name="T3" fmla="*/ 617 h 1439"/>
                <a:gd name="T4" fmla="*/ 0 w 1058"/>
                <a:gd name="T5" fmla="*/ 0 h 1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5" name="Freeform 20">
              <a:extLst>
                <a:ext uri="{FF2B5EF4-FFF2-40B4-BE49-F238E27FC236}">
                  <a16:creationId xmlns:a16="http://schemas.microsoft.com/office/drawing/2014/main" id="{F08F1FC1-956F-4494-BAFD-D504E93070F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768289" y="5579"/>
              <a:ext cx="3417888" cy="2742066"/>
            </a:xfrm>
            <a:custGeom>
              <a:avLst/>
              <a:gdLst>
                <a:gd name="T0" fmla="*/ 718 w 718"/>
                <a:gd name="T1" fmla="*/ 575 h 575"/>
                <a:gd name="T2" fmla="*/ 0 w 718"/>
                <a:gd name="T3" fmla="*/ 0 h 5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6" name="Freeform 21">
              <a:extLst>
                <a:ext uri="{FF2B5EF4-FFF2-40B4-BE49-F238E27FC236}">
                  <a16:creationId xmlns:a16="http://schemas.microsoft.com/office/drawing/2014/main" id="{BEEDE1AA-8DCD-43D3-BC15-57484031487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9235014" y="10367"/>
              <a:ext cx="2951163" cy="2555325"/>
            </a:xfrm>
            <a:custGeom>
              <a:avLst/>
              <a:gdLst>
                <a:gd name="T0" fmla="*/ 620 w 620"/>
                <a:gd name="T1" fmla="*/ 536 h 536"/>
                <a:gd name="T2" fmla="*/ 0 w 620"/>
                <a:gd name="T3" fmla="*/ 0 h 5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7" name="Freeform 22">
              <a:extLst>
                <a:ext uri="{FF2B5EF4-FFF2-40B4-BE49-F238E27FC236}">
                  <a16:creationId xmlns:a16="http://schemas.microsoft.com/office/drawing/2014/main" id="{E36CDA69-ED79-4DCF-9761-0B6134FA638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20826" y="5579"/>
              <a:ext cx="2165350" cy="1358265"/>
            </a:xfrm>
            <a:custGeom>
              <a:avLst/>
              <a:gdLst>
                <a:gd name="T0" fmla="*/ 0 w 455"/>
                <a:gd name="T1" fmla="*/ 0 h 285"/>
                <a:gd name="T2" fmla="*/ 455 w 455"/>
                <a:gd name="T3" fmla="*/ 285 h 2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8" name="Freeform 23">
              <a:extLst>
                <a:ext uri="{FF2B5EF4-FFF2-40B4-BE49-F238E27FC236}">
                  <a16:creationId xmlns:a16="http://schemas.microsoft.com/office/drawing/2014/main" id="{5F812C02-CFCB-47F4-B493-7753519FCAD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90826" y="5579"/>
              <a:ext cx="895350" cy="534687"/>
            </a:xfrm>
            <a:custGeom>
              <a:avLst/>
              <a:gdLst>
                <a:gd name="T0" fmla="*/ 0 w 188"/>
                <a:gd name="T1" fmla="*/ 0 h 112"/>
                <a:gd name="T2" fmla="*/ 188 w 188"/>
                <a:gd name="T3" fmla="*/ 112 h 1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120" name="Rectangle 119">
            <a:extLst>
              <a:ext uri="{FF2B5EF4-FFF2-40B4-BE49-F238E27FC236}">
                <a16:creationId xmlns:a16="http://schemas.microsoft.com/office/drawing/2014/main" id="{9BF6EDB4-B4ED-4900-9E38-A7AE0EEEEA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440150" y="-6706"/>
            <a:ext cx="6751849" cy="68711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>
                <a:alpha val="2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6" name="Picture 2" descr="VÃ½sledok vyhÄ¾adÃ¡vania obrÃ¡zkov pre dopyt PsychickÃ½ teror">
            <a:extLst>
              <a:ext uri="{FF2B5EF4-FFF2-40B4-BE49-F238E27FC236}">
                <a16:creationId xmlns:a16="http://schemas.microsoft.com/office/drawing/2014/main" id="{E5F8D3CB-CC58-43B3-86EB-5B13DD3A03D3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57262" y="1467420"/>
            <a:ext cx="6120318" cy="3932304"/>
          </a:xfrm>
          <a:prstGeom prst="rect">
            <a:avLst/>
          </a:prstGeom>
          <a:noFill/>
          <a:ln w="9525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22" name="Group 121">
            <a:extLst>
              <a:ext uri="{FF2B5EF4-FFF2-40B4-BE49-F238E27FC236}">
                <a16:creationId xmlns:a16="http://schemas.microsoft.com/office/drawing/2014/main" id="{B83678BA-0A50-4D51-9E9E-08BB66F83C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807084" y="1186483"/>
            <a:ext cx="3822597" cy="4477933"/>
            <a:chOff x="807084" y="1186483"/>
            <a:chExt cx="3822597" cy="4477933"/>
          </a:xfrm>
        </p:grpSpPr>
        <p:sp>
          <p:nvSpPr>
            <p:cNvPr id="123" name="Rectangle 122">
              <a:extLst>
                <a:ext uri="{FF2B5EF4-FFF2-40B4-BE49-F238E27FC236}">
                  <a16:creationId xmlns:a16="http://schemas.microsoft.com/office/drawing/2014/main" id="{F1A8F65D-5E8F-4CA5-9240-1357120F931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07531" y="1186483"/>
              <a:ext cx="3821702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4" name="Isosceles Triangle 39">
              <a:extLst>
                <a:ext uri="{FF2B5EF4-FFF2-40B4-BE49-F238E27FC236}">
                  <a16:creationId xmlns:a16="http://schemas.microsoft.com/office/drawing/2014/main" id="{2A4731E5-DE5F-4215-9525-99426B3909A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0800000">
              <a:off x="2514766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5" name="Rectangle 124">
              <a:extLst>
                <a:ext uri="{FF2B5EF4-FFF2-40B4-BE49-F238E27FC236}">
                  <a16:creationId xmlns:a16="http://schemas.microsoft.com/office/drawing/2014/main" id="{3478866D-C5E9-4968-BEF7-B1F03080895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07084" y="1991156"/>
              <a:ext cx="3822597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" name="Nadpis 3">
            <a:extLst>
              <a:ext uri="{FF2B5EF4-FFF2-40B4-BE49-F238E27FC236}">
                <a16:creationId xmlns:a16="http://schemas.microsoft.com/office/drawing/2014/main" id="{9EA949A9-303E-43DB-AB10-E781EBFA11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95415" y="2075504"/>
            <a:ext cx="3654569" cy="2042725"/>
          </a:xfrm>
        </p:spPr>
        <p:txBody>
          <a:bodyPr vert="horz" lIns="228600" tIns="228600" rIns="228600" bIns="0" rtlCol="0" anchor="b">
            <a:normAutofit/>
          </a:bodyPr>
          <a:lstStyle/>
          <a:p>
            <a:pPr>
              <a:lnSpc>
                <a:spcPct val="80000"/>
              </a:lnSpc>
            </a:pPr>
            <a:r>
              <a:rPr lang="en-US" sz="5400"/>
              <a:t>Psychický teror</a:t>
            </a:r>
          </a:p>
        </p:txBody>
      </p:sp>
      <p:sp>
        <p:nvSpPr>
          <p:cNvPr id="6" name="Zástupný objekt pre text 5">
            <a:extLst>
              <a:ext uri="{FF2B5EF4-FFF2-40B4-BE49-F238E27FC236}">
                <a16:creationId xmlns:a16="http://schemas.microsoft.com/office/drawing/2014/main" id="{813C8D1C-D270-449F-8A48-73035858DF7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95417" y="4202728"/>
            <a:ext cx="3654568" cy="1026125"/>
          </a:xfrm>
        </p:spPr>
        <p:txBody>
          <a:bodyPr vert="horz" lIns="91440" tIns="0" rIns="91440" bIns="45720" rtlCol="0">
            <a:normAutofit/>
          </a:bodyPr>
          <a:lstStyle/>
          <a:p>
            <a:pPr>
              <a:lnSpc>
                <a:spcPct val="100000"/>
              </a:lnSpc>
            </a:pPr>
            <a:r>
              <a:rPr lang="en-US" sz="1800"/>
              <a:t>SECTA OčISťOVANIA</a:t>
            </a:r>
          </a:p>
        </p:txBody>
      </p:sp>
    </p:spTree>
    <p:extLst>
      <p:ext uri="{BB962C8B-B14F-4D97-AF65-F5344CB8AC3E}">
        <p14:creationId xmlns:p14="http://schemas.microsoft.com/office/powerpoint/2010/main" val="18476982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1" name="Group 70">
            <a:extLst>
              <a:ext uri="{FF2B5EF4-FFF2-40B4-BE49-F238E27FC236}">
                <a16:creationId xmlns:a16="http://schemas.microsoft.com/office/drawing/2014/main" id="{AE19E2D2-078B-459F-A431-2037B063FDF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2" name="Freeform 5">
              <a:extLst>
                <a:ext uri="{FF2B5EF4-FFF2-40B4-BE49-F238E27FC236}">
                  <a16:creationId xmlns:a16="http://schemas.microsoft.com/office/drawing/2014/main" id="{14035B44-9204-427C-98D0-75678B980CE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3" name="Freeform 6">
              <a:extLst>
                <a:ext uri="{FF2B5EF4-FFF2-40B4-BE49-F238E27FC236}">
                  <a16:creationId xmlns:a16="http://schemas.microsoft.com/office/drawing/2014/main" id="{755FDC7E-5938-4B4B-8877-06EE01FCDBC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4" name="Freeform 7">
              <a:extLst>
                <a:ext uri="{FF2B5EF4-FFF2-40B4-BE49-F238E27FC236}">
                  <a16:creationId xmlns:a16="http://schemas.microsoft.com/office/drawing/2014/main" id="{F0437E65-E6AA-41CB-8690-97980FE0D42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5" name="Freeform 8">
              <a:extLst>
                <a:ext uri="{FF2B5EF4-FFF2-40B4-BE49-F238E27FC236}">
                  <a16:creationId xmlns:a16="http://schemas.microsoft.com/office/drawing/2014/main" id="{3F0EF991-E8E2-4486-80F2-A9E03DA18DD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6" name="Freeform 9">
              <a:extLst>
                <a:ext uri="{FF2B5EF4-FFF2-40B4-BE49-F238E27FC236}">
                  <a16:creationId xmlns:a16="http://schemas.microsoft.com/office/drawing/2014/main" id="{FB081D04-EE00-42EF-BBFB-68467361380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10">
              <a:extLst>
                <a:ext uri="{FF2B5EF4-FFF2-40B4-BE49-F238E27FC236}">
                  <a16:creationId xmlns:a16="http://schemas.microsoft.com/office/drawing/2014/main" id="{12B7F571-868C-421B-8A57-6196C8124C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11">
              <a:extLst>
                <a:ext uri="{FF2B5EF4-FFF2-40B4-BE49-F238E27FC236}">
                  <a16:creationId xmlns:a16="http://schemas.microsoft.com/office/drawing/2014/main" id="{7E4953C7-80FE-46D4-A354-20321F42111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12">
              <a:extLst>
                <a:ext uri="{FF2B5EF4-FFF2-40B4-BE49-F238E27FC236}">
                  <a16:creationId xmlns:a16="http://schemas.microsoft.com/office/drawing/2014/main" id="{C60293D3-71F6-45CD-890F-E68F81CDD9D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13">
              <a:extLst>
                <a:ext uri="{FF2B5EF4-FFF2-40B4-BE49-F238E27FC236}">
                  <a16:creationId xmlns:a16="http://schemas.microsoft.com/office/drawing/2014/main" id="{940865AC-2494-4A34-80AC-0D78FE9C50D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4">
              <a:extLst>
                <a:ext uri="{FF2B5EF4-FFF2-40B4-BE49-F238E27FC236}">
                  <a16:creationId xmlns:a16="http://schemas.microsoft.com/office/drawing/2014/main" id="{E8206DC4-8F5A-4192-BB5B-39A4A2CDDD4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5">
              <a:extLst>
                <a:ext uri="{FF2B5EF4-FFF2-40B4-BE49-F238E27FC236}">
                  <a16:creationId xmlns:a16="http://schemas.microsoft.com/office/drawing/2014/main" id="{1851F69F-8755-4226-9A81-C27799E32B8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6">
              <a:extLst>
                <a:ext uri="{FF2B5EF4-FFF2-40B4-BE49-F238E27FC236}">
                  <a16:creationId xmlns:a16="http://schemas.microsoft.com/office/drawing/2014/main" id="{D85B97EF-28BC-441A-9EBB-81EF34094A7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7">
              <a:extLst>
                <a:ext uri="{FF2B5EF4-FFF2-40B4-BE49-F238E27FC236}">
                  <a16:creationId xmlns:a16="http://schemas.microsoft.com/office/drawing/2014/main" id="{7C68D975-1EC2-4BFA-811D-0454109E3B2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8">
              <a:extLst>
                <a:ext uri="{FF2B5EF4-FFF2-40B4-BE49-F238E27FC236}">
                  <a16:creationId xmlns:a16="http://schemas.microsoft.com/office/drawing/2014/main" id="{251959DD-2AB4-4342-8A28-A252939263F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9">
              <a:extLst>
                <a:ext uri="{FF2B5EF4-FFF2-40B4-BE49-F238E27FC236}">
                  <a16:creationId xmlns:a16="http://schemas.microsoft.com/office/drawing/2014/main" id="{785D37AB-3782-4D04-A998-0C126E1BDFF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20">
              <a:extLst>
                <a:ext uri="{FF2B5EF4-FFF2-40B4-BE49-F238E27FC236}">
                  <a16:creationId xmlns:a16="http://schemas.microsoft.com/office/drawing/2014/main" id="{9313ACA4-E3EA-43A3-822B-DD5DF119D13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21">
              <a:extLst>
                <a:ext uri="{FF2B5EF4-FFF2-40B4-BE49-F238E27FC236}">
                  <a16:creationId xmlns:a16="http://schemas.microsoft.com/office/drawing/2014/main" id="{5A98D1AB-DF34-414B-9696-4B671EC20B9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22">
              <a:extLst>
                <a:ext uri="{FF2B5EF4-FFF2-40B4-BE49-F238E27FC236}">
                  <a16:creationId xmlns:a16="http://schemas.microsoft.com/office/drawing/2014/main" id="{8153A7D0-F980-48CC-B318-806C679F486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23">
              <a:extLst>
                <a:ext uri="{FF2B5EF4-FFF2-40B4-BE49-F238E27FC236}">
                  <a16:creationId xmlns:a16="http://schemas.microsoft.com/office/drawing/2014/main" id="{96E44097-7726-43F7-9E27-8BD5BCF89A0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4">
              <a:extLst>
                <a:ext uri="{FF2B5EF4-FFF2-40B4-BE49-F238E27FC236}">
                  <a16:creationId xmlns:a16="http://schemas.microsoft.com/office/drawing/2014/main" id="{65B28630-DA3C-4E4C-94ED-0ED8F353C05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5">
              <a:extLst>
                <a:ext uri="{FF2B5EF4-FFF2-40B4-BE49-F238E27FC236}">
                  <a16:creationId xmlns:a16="http://schemas.microsoft.com/office/drawing/2014/main" id="{1686151F-4919-4A15-9EC3-0329453ED6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4" name="Group 93">
            <a:extLst>
              <a:ext uri="{FF2B5EF4-FFF2-40B4-BE49-F238E27FC236}">
                <a16:creationId xmlns:a16="http://schemas.microsoft.com/office/drawing/2014/main" id="{E10C7CFA-FC7F-479C-9026-39109C0B59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95" name="Rectangle 94">
              <a:extLst>
                <a:ext uri="{FF2B5EF4-FFF2-40B4-BE49-F238E27FC236}">
                  <a16:creationId xmlns:a16="http://schemas.microsoft.com/office/drawing/2014/main" id="{9971A5E3-BBAD-4023-B07C-7FBC4202D8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96" name="Isosceles Triangle 22">
              <a:extLst>
                <a:ext uri="{FF2B5EF4-FFF2-40B4-BE49-F238E27FC236}">
                  <a16:creationId xmlns:a16="http://schemas.microsoft.com/office/drawing/2014/main" id="{FC05BA5F-5BBE-4BFA-A313-1554762332C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97" name="Rectangle 96">
              <a:extLst>
                <a:ext uri="{FF2B5EF4-FFF2-40B4-BE49-F238E27FC236}">
                  <a16:creationId xmlns:a16="http://schemas.microsoft.com/office/drawing/2014/main" id="{5275B948-0170-4286-84CE-04CA461F274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 useBgFill="1">
        <p:nvSpPr>
          <p:cNvPr id="99" name="Rectangle 98">
            <a:extLst>
              <a:ext uri="{FF2B5EF4-FFF2-40B4-BE49-F238E27FC236}">
                <a16:creationId xmlns:a16="http://schemas.microsoft.com/office/drawing/2014/main" id="{48CAE4AE-A9DF-45AF-9A9C-1712BC6341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1" name="Group 100">
            <a:extLst>
              <a:ext uri="{FF2B5EF4-FFF2-40B4-BE49-F238E27FC236}">
                <a16:creationId xmlns:a16="http://schemas.microsoft.com/office/drawing/2014/main" id="{6C272060-BC98-4C91-A58F-4DFEC566CF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102" name="Freeform 5">
              <a:extLst>
                <a:ext uri="{FF2B5EF4-FFF2-40B4-BE49-F238E27FC236}">
                  <a16:creationId xmlns:a16="http://schemas.microsoft.com/office/drawing/2014/main" id="{8BA2DCB9-0DC0-4109-B2A2-56896E35E66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06513" y="0"/>
              <a:ext cx="3862388" cy="6843713"/>
            </a:xfrm>
            <a:custGeom>
              <a:avLst/>
              <a:gdLst>
                <a:gd name="T0" fmla="*/ 813 w 813"/>
                <a:gd name="T1" fmla="*/ 0 h 1440"/>
                <a:gd name="T2" fmla="*/ 435 w 813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3" name="Freeform 6">
              <a:extLst>
                <a:ext uri="{FF2B5EF4-FFF2-40B4-BE49-F238E27FC236}">
                  <a16:creationId xmlns:a16="http://schemas.microsoft.com/office/drawing/2014/main" id="{64A33555-1142-4AD7-8084-1A99422A118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26725" y="9525"/>
              <a:ext cx="1539875" cy="555625"/>
            </a:xfrm>
            <a:custGeom>
              <a:avLst/>
              <a:gdLst>
                <a:gd name="T0" fmla="*/ 324 w 324"/>
                <a:gd name="T1" fmla="*/ 117 h 117"/>
                <a:gd name="T2" fmla="*/ 0 w 324"/>
                <a:gd name="T3" fmla="*/ 0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4" name="Freeform 7">
              <a:extLst>
                <a:ext uri="{FF2B5EF4-FFF2-40B4-BE49-F238E27FC236}">
                  <a16:creationId xmlns:a16="http://schemas.microsoft.com/office/drawing/2014/main" id="{BC6E4081-1A88-453E-8CCF-B97B0CE20DF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247313" y="5013325"/>
              <a:ext cx="1919288" cy="1830388"/>
            </a:xfrm>
            <a:custGeom>
              <a:avLst/>
              <a:gdLst>
                <a:gd name="T0" fmla="*/ 0 w 404"/>
                <a:gd name="T1" fmla="*/ 385 h 385"/>
                <a:gd name="T2" fmla="*/ 404 w 404"/>
                <a:gd name="T3" fmla="*/ 0 h 3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5" name="Freeform 8">
              <a:extLst>
                <a:ext uri="{FF2B5EF4-FFF2-40B4-BE49-F238E27FC236}">
                  <a16:creationId xmlns:a16="http://schemas.microsoft.com/office/drawing/2014/main" id="{5B7E0935-6EE8-4C61-AED5-09B9A2A99AF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775" y="0"/>
              <a:ext cx="3676650" cy="6843713"/>
            </a:xfrm>
            <a:custGeom>
              <a:avLst/>
              <a:gdLst>
                <a:gd name="T0" fmla="*/ 774 w 774"/>
                <a:gd name="T1" fmla="*/ 0 h 1440"/>
                <a:gd name="T2" fmla="*/ 411 w 774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6" name="Freeform 9">
              <a:extLst>
                <a:ext uri="{FF2B5EF4-FFF2-40B4-BE49-F238E27FC236}">
                  <a16:creationId xmlns:a16="http://schemas.microsoft.com/office/drawing/2014/main" id="{EB962BD6-C878-48FF-A75E-DCC7BDA3C33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2988" y="9525"/>
              <a:ext cx="963613" cy="366713"/>
            </a:xfrm>
            <a:custGeom>
              <a:avLst/>
              <a:gdLst>
                <a:gd name="T0" fmla="*/ 203 w 203"/>
                <a:gd name="T1" fmla="*/ 77 h 77"/>
                <a:gd name="T2" fmla="*/ 0 w 203"/>
                <a:gd name="T3" fmla="*/ 0 h 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7" name="Freeform 10">
              <a:extLst>
                <a:ext uri="{FF2B5EF4-FFF2-40B4-BE49-F238E27FC236}">
                  <a16:creationId xmlns:a16="http://schemas.microsoft.com/office/drawing/2014/main" id="{CABF3786-BDE1-4FE5-9967-F6B6131A2CF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494963" y="5275263"/>
              <a:ext cx="1666875" cy="1577975"/>
            </a:xfrm>
            <a:custGeom>
              <a:avLst/>
              <a:gdLst>
                <a:gd name="T0" fmla="*/ 0 w 351"/>
                <a:gd name="T1" fmla="*/ 332 h 332"/>
                <a:gd name="T2" fmla="*/ 351 w 351"/>
                <a:gd name="T3" fmla="*/ 0 h 3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8" name="Freeform 11">
              <a:extLst>
                <a:ext uri="{FF2B5EF4-FFF2-40B4-BE49-F238E27FC236}">
                  <a16:creationId xmlns:a16="http://schemas.microsoft.com/office/drawing/2014/main" id="{4969707A-C75E-4F7F-A5C2-2991C654755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621088" cy="6843713"/>
            </a:xfrm>
            <a:custGeom>
              <a:avLst/>
              <a:gdLst>
                <a:gd name="T0" fmla="*/ 762 w 762"/>
                <a:gd name="T1" fmla="*/ 0 h 1440"/>
                <a:gd name="T2" fmla="*/ 403 w 762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9" name="Freeform 12">
              <a:extLst>
                <a:ext uri="{FF2B5EF4-FFF2-40B4-BE49-F238E27FC236}">
                  <a16:creationId xmlns:a16="http://schemas.microsoft.com/office/drawing/2014/main" id="{0E293989-8389-48CD-85D3-CAEFD5E9637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501438" y="9525"/>
              <a:ext cx="665163" cy="257175"/>
            </a:xfrm>
            <a:custGeom>
              <a:avLst/>
              <a:gdLst>
                <a:gd name="T0" fmla="*/ 140 w 140"/>
                <a:gd name="T1" fmla="*/ 54 h 54"/>
                <a:gd name="T2" fmla="*/ 0 w 140"/>
                <a:gd name="T3" fmla="*/ 0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0" name="Freeform 13">
              <a:extLst>
                <a:ext uri="{FF2B5EF4-FFF2-40B4-BE49-F238E27FC236}">
                  <a16:creationId xmlns:a16="http://schemas.microsoft.com/office/drawing/2014/main" id="{8DCF1E8B-9247-45E2-8641-90DA9F7D525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41013" y="5408613"/>
              <a:ext cx="1525588" cy="1435100"/>
            </a:xfrm>
            <a:custGeom>
              <a:avLst/>
              <a:gdLst>
                <a:gd name="T0" fmla="*/ 0 w 321"/>
                <a:gd name="T1" fmla="*/ 302 h 302"/>
                <a:gd name="T2" fmla="*/ 321 w 321"/>
                <a:gd name="T3" fmla="*/ 0 h 3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1" name="Freeform 14">
              <a:extLst>
                <a:ext uri="{FF2B5EF4-FFF2-40B4-BE49-F238E27FC236}">
                  <a16:creationId xmlns:a16="http://schemas.microsoft.com/office/drawing/2014/main" id="{48DF418F-91AD-4E55-AF3B-F28FF45961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244850" cy="6843713"/>
            </a:xfrm>
            <a:custGeom>
              <a:avLst/>
              <a:gdLst>
                <a:gd name="T0" fmla="*/ 683 w 683"/>
                <a:gd name="T1" fmla="*/ 0 h 1440"/>
                <a:gd name="T2" fmla="*/ 355 w 683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2" name="Freeform 15">
              <a:extLst>
                <a:ext uri="{FF2B5EF4-FFF2-40B4-BE49-F238E27FC236}">
                  <a16:creationId xmlns:a16="http://schemas.microsoft.com/office/drawing/2014/main" id="{EDBF35BD-D1DA-49B1-AE30-289189DACD5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802938" y="5518150"/>
              <a:ext cx="1363663" cy="1325563"/>
            </a:xfrm>
            <a:custGeom>
              <a:avLst/>
              <a:gdLst>
                <a:gd name="T0" fmla="*/ 0 w 287"/>
                <a:gd name="T1" fmla="*/ 279 h 279"/>
                <a:gd name="T2" fmla="*/ 287 w 287"/>
                <a:gd name="T3" fmla="*/ 0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3" name="Freeform 16">
              <a:extLst>
                <a:ext uri="{FF2B5EF4-FFF2-40B4-BE49-F238E27FC236}">
                  <a16:creationId xmlns:a16="http://schemas.microsoft.com/office/drawing/2014/main" id="{69198BEC-A3B6-4562-AB0F-3E7760026C4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89000" y="0"/>
              <a:ext cx="3230563" cy="6843713"/>
            </a:xfrm>
            <a:custGeom>
              <a:avLst/>
              <a:gdLst>
                <a:gd name="T0" fmla="*/ 680 w 680"/>
                <a:gd name="T1" fmla="*/ 0 h 1440"/>
                <a:gd name="T2" fmla="*/ 337 w 680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4" name="Freeform 17">
              <a:extLst>
                <a:ext uri="{FF2B5EF4-FFF2-40B4-BE49-F238E27FC236}">
                  <a16:creationId xmlns:a16="http://schemas.microsoft.com/office/drawing/2014/main" id="{9AB30D45-77AB-4323-83A2-1A637D07D54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979150" y="5694363"/>
              <a:ext cx="1187450" cy="1149350"/>
            </a:xfrm>
            <a:custGeom>
              <a:avLst/>
              <a:gdLst>
                <a:gd name="T0" fmla="*/ 0 w 250"/>
                <a:gd name="T1" fmla="*/ 242 h 242"/>
                <a:gd name="T2" fmla="*/ 250 w 250"/>
                <a:gd name="T3" fmla="*/ 0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5" name="Freeform 18">
              <a:extLst>
                <a:ext uri="{FF2B5EF4-FFF2-40B4-BE49-F238E27FC236}">
                  <a16:creationId xmlns:a16="http://schemas.microsoft.com/office/drawing/2014/main" id="{D1AD137E-7B63-434C-9D0D-5A64BB49685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84188" y="0"/>
              <a:ext cx="3421063" cy="6843713"/>
            </a:xfrm>
            <a:custGeom>
              <a:avLst/>
              <a:gdLst>
                <a:gd name="T0" fmla="*/ 720 w 720"/>
                <a:gd name="T1" fmla="*/ 0 h 1440"/>
                <a:gd name="T2" fmla="*/ 362 w 720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6" name="Freeform 19">
              <a:extLst>
                <a:ext uri="{FF2B5EF4-FFF2-40B4-BE49-F238E27FC236}">
                  <a16:creationId xmlns:a16="http://schemas.microsoft.com/office/drawing/2014/main" id="{8B32BE2D-36DC-4BD0-952E-8FE32A70DB8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87125" y="6049963"/>
              <a:ext cx="879475" cy="793750"/>
            </a:xfrm>
            <a:custGeom>
              <a:avLst/>
              <a:gdLst>
                <a:gd name="T0" fmla="*/ 0 w 185"/>
                <a:gd name="T1" fmla="*/ 167 h 167"/>
                <a:gd name="T2" fmla="*/ 185 w 185"/>
                <a:gd name="T3" fmla="*/ 0 h 1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7" name="Freeform 20">
              <a:extLst>
                <a:ext uri="{FF2B5EF4-FFF2-40B4-BE49-F238E27FC236}">
                  <a16:creationId xmlns:a16="http://schemas.microsoft.com/office/drawing/2014/main" id="{930295E0-AD01-4DB0-9829-AD91BED608F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98488" y="0"/>
              <a:ext cx="2717800" cy="6843713"/>
            </a:xfrm>
            <a:custGeom>
              <a:avLst/>
              <a:gdLst>
                <a:gd name="T0" fmla="*/ 572 w 572"/>
                <a:gd name="T1" fmla="*/ 0 h 1440"/>
                <a:gd name="T2" fmla="*/ 164 w 572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8" name="Freeform 21">
              <a:extLst>
                <a:ext uri="{FF2B5EF4-FFF2-40B4-BE49-F238E27FC236}">
                  <a16:creationId xmlns:a16="http://schemas.microsoft.com/office/drawing/2014/main" id="{29807E74-6BFD-4EA7-B3F3-92C0728A7D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61938" y="0"/>
              <a:ext cx="2944813" cy="6843713"/>
            </a:xfrm>
            <a:custGeom>
              <a:avLst/>
              <a:gdLst>
                <a:gd name="T0" fmla="*/ 620 w 620"/>
                <a:gd name="T1" fmla="*/ 0 h 1440"/>
                <a:gd name="T2" fmla="*/ 186 w 620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9" name="Freeform 22">
              <a:extLst>
                <a:ext uri="{FF2B5EF4-FFF2-40B4-BE49-F238E27FC236}">
                  <a16:creationId xmlns:a16="http://schemas.microsoft.com/office/drawing/2014/main" id="{C9EDBF49-4B87-4B6F-BEE6-DDC4A63CE60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417513" y="0"/>
              <a:ext cx="2403475" cy="6843713"/>
            </a:xfrm>
            <a:custGeom>
              <a:avLst/>
              <a:gdLst>
                <a:gd name="T0" fmla="*/ 506 w 506"/>
                <a:gd name="T1" fmla="*/ 0 h 1440"/>
                <a:gd name="T2" fmla="*/ 171 w 506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0" name="Freeform 23">
              <a:extLst>
                <a:ext uri="{FF2B5EF4-FFF2-40B4-BE49-F238E27FC236}">
                  <a16:creationId xmlns:a16="http://schemas.microsoft.com/office/drawing/2014/main" id="{7738C468-1405-4ED9-8392-F93FA995EE0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9525"/>
              <a:ext cx="1771650" cy="3198813"/>
            </a:xfrm>
            <a:custGeom>
              <a:avLst/>
              <a:gdLst>
                <a:gd name="T0" fmla="*/ 373 w 373"/>
                <a:gd name="T1" fmla="*/ 0 h 673"/>
                <a:gd name="T2" fmla="*/ 0 w 373"/>
                <a:gd name="T3" fmla="*/ 673 h 6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1" name="Freeform 24">
              <a:extLst>
                <a:ext uri="{FF2B5EF4-FFF2-40B4-BE49-F238E27FC236}">
                  <a16:creationId xmlns:a16="http://schemas.microsoft.com/office/drawing/2014/main" id="{F16402CF-F511-450A-8584-8C8A5B7E9D9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763" y="6016625"/>
              <a:ext cx="214313" cy="827088"/>
            </a:xfrm>
            <a:custGeom>
              <a:avLst/>
              <a:gdLst>
                <a:gd name="T0" fmla="*/ 0 w 45"/>
                <a:gd name="T1" fmla="*/ 0 h 174"/>
                <a:gd name="T2" fmla="*/ 45 w 45"/>
                <a:gd name="T3" fmla="*/ 174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2" name="Freeform 25">
              <a:extLst>
                <a:ext uri="{FF2B5EF4-FFF2-40B4-BE49-F238E27FC236}">
                  <a16:creationId xmlns:a16="http://schemas.microsoft.com/office/drawing/2014/main" id="{85E5B49A-CFC2-4019-9BA6-528095F788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0"/>
              <a:ext cx="1562100" cy="2228850"/>
            </a:xfrm>
            <a:custGeom>
              <a:avLst/>
              <a:gdLst>
                <a:gd name="T0" fmla="*/ 329 w 329"/>
                <a:gd name="T1" fmla="*/ 0 h 469"/>
                <a:gd name="T2" fmla="*/ 0 w 329"/>
                <a:gd name="T3" fmla="*/ 469 h 4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124" name="Rectangle 123">
            <a:extLst>
              <a:ext uri="{FF2B5EF4-FFF2-40B4-BE49-F238E27FC236}">
                <a16:creationId xmlns:a16="http://schemas.microsoft.com/office/drawing/2014/main" id="{E972DE0D-2E53-4159-ABD3-C601524262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07720" y="795527"/>
            <a:ext cx="5970638" cy="5248847"/>
          </a:xfrm>
          <a:prstGeom prst="rect">
            <a:avLst/>
          </a:prstGeom>
          <a:solidFill>
            <a:schemeClr val="bg1"/>
          </a:solidFill>
          <a:ln>
            <a:solidFill>
              <a:srgbClr val="BC745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050" name="Picture 2" descr="VÃ½sledok vyhÄ¾adÃ¡vania obrÃ¡zkov pre dopyt Sekty s vraÅ¾ednÃ½mi a sebevraÅ¾ednÃ½mi sklonmi">
            <a:extLst>
              <a:ext uri="{FF2B5EF4-FFF2-40B4-BE49-F238E27FC236}">
                <a16:creationId xmlns:a16="http://schemas.microsoft.com/office/drawing/2014/main" id="{8DDC3F3C-DA47-4A7E-9CAB-4A54FF153AE5}"/>
              </a:ext>
            </a:extLst>
          </p:cNvPr>
          <p:cNvPicPr>
            <a:picLocks noGrp="1" noChangeAspect="1" noChangeArrowheads="1"/>
          </p:cNvPicPr>
          <p:nvPr>
            <p:ph sz="half" idx="2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7210" b="-2"/>
          <a:stretch/>
        </p:blipFill>
        <p:spPr bwMode="auto">
          <a:xfrm>
            <a:off x="972115" y="960214"/>
            <a:ext cx="5641848" cy="4919472"/>
          </a:xfrm>
          <a:prstGeom prst="rect">
            <a:avLst/>
          </a:prstGeom>
          <a:noFill/>
          <a:ln w="1270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Nadpis 1">
            <a:extLst>
              <a:ext uri="{FF2B5EF4-FFF2-40B4-BE49-F238E27FC236}">
                <a16:creationId xmlns:a16="http://schemas.microsoft.com/office/drawing/2014/main" id="{1E610DA2-AE53-496A-B61D-58CADAAE03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69686" y="795527"/>
            <a:ext cx="4123738" cy="1433323"/>
          </a:xfrm>
        </p:spPr>
        <p:txBody>
          <a:bodyPr vert="horz" lIns="228600" tIns="228600" rIns="228600" bIns="228600" rtlCol="0" anchor="ctr">
            <a:normAutofit/>
          </a:bodyPr>
          <a:lstStyle/>
          <a:p>
            <a:pPr algn="l"/>
            <a:r>
              <a:rPr lang="en-US" sz="3200">
                <a:solidFill>
                  <a:schemeClr val="tx2"/>
                </a:solidFill>
              </a:rPr>
              <a:t>Sekty s vražednými a sebevražednými sklonmi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5A9D6784-F471-43F4-B926-E85406FF060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293817" y="2338388"/>
            <a:ext cx="4099607" cy="3678237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buClr>
                <a:srgbClr val="BC745B"/>
              </a:buClr>
            </a:pPr>
            <a:r>
              <a:rPr lang="en-US" dirty="0" err="1"/>
              <a:t>Óm</a:t>
            </a:r>
            <a:r>
              <a:rPr lang="en-US" dirty="0"/>
              <a:t> </a:t>
            </a:r>
            <a:r>
              <a:rPr lang="en-US" dirty="0" err="1"/>
              <a:t>Šinrikjó</a:t>
            </a:r>
            <a:endParaRPr lang="en-US" dirty="0"/>
          </a:p>
          <a:p>
            <a:pPr>
              <a:buClr>
                <a:srgbClr val="BC745B"/>
              </a:buClr>
            </a:pPr>
            <a:r>
              <a:rPr lang="en-US" dirty="0" err="1"/>
              <a:t>Svätyňa</a:t>
            </a:r>
            <a:r>
              <a:rPr lang="en-US" dirty="0"/>
              <a:t> </a:t>
            </a:r>
            <a:r>
              <a:rPr lang="en-US" dirty="0" err="1"/>
              <a:t>ľudu</a:t>
            </a:r>
            <a:endParaRPr lang="en-US" dirty="0"/>
          </a:p>
          <a:p>
            <a:pPr>
              <a:buClr>
                <a:srgbClr val="BC745B"/>
              </a:buClr>
            </a:pPr>
            <a:r>
              <a:rPr lang="en-US" dirty="0" err="1"/>
              <a:t>Davidiáni</a:t>
            </a:r>
            <a:endParaRPr lang="en-US" dirty="0"/>
          </a:p>
          <a:p>
            <a:pPr>
              <a:buClr>
                <a:srgbClr val="BC745B"/>
              </a:buClr>
            </a:pPr>
            <a:r>
              <a:rPr lang="en-US" dirty="0" err="1"/>
              <a:t>Sekta</a:t>
            </a:r>
            <a:r>
              <a:rPr lang="en-US" dirty="0"/>
              <a:t> </a:t>
            </a:r>
            <a:r>
              <a:rPr lang="en-US" dirty="0" err="1"/>
              <a:t>Charlesa</a:t>
            </a:r>
            <a:r>
              <a:rPr lang="en-US" dirty="0"/>
              <a:t> </a:t>
            </a:r>
            <a:r>
              <a:rPr lang="en-US" dirty="0" err="1"/>
              <a:t>Mansona</a:t>
            </a:r>
            <a:endParaRPr lang="en-US" dirty="0"/>
          </a:p>
          <a:p>
            <a:pPr>
              <a:buClr>
                <a:srgbClr val="BC745B"/>
              </a:buClr>
            </a:pPr>
            <a:r>
              <a:rPr lang="en-US" dirty="0" err="1"/>
              <a:t>Nebeská</a:t>
            </a:r>
            <a:r>
              <a:rPr lang="en-US" dirty="0"/>
              <a:t> </a:t>
            </a:r>
            <a:r>
              <a:rPr lang="en-US" dirty="0" err="1"/>
              <a:t>brána</a:t>
            </a:r>
            <a:endParaRPr lang="en-US" dirty="0"/>
          </a:p>
          <a:p>
            <a:pPr>
              <a:buClr>
                <a:srgbClr val="BC745B"/>
              </a:buClr>
            </a:pPr>
            <a:r>
              <a:rPr lang="en-US" dirty="0" err="1"/>
              <a:t>Chrám</a:t>
            </a:r>
            <a:r>
              <a:rPr lang="en-US" dirty="0"/>
              <a:t> </a:t>
            </a:r>
            <a:r>
              <a:rPr lang="en-US" dirty="0" err="1"/>
              <a:t>Slnka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0530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6" name="Group 70">
            <a:extLst>
              <a:ext uri="{FF2B5EF4-FFF2-40B4-BE49-F238E27FC236}">
                <a16:creationId xmlns:a16="http://schemas.microsoft.com/office/drawing/2014/main" id="{AE19E2D2-078B-459F-A431-2037B063FDF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2" name="Freeform 5">
              <a:extLst>
                <a:ext uri="{FF2B5EF4-FFF2-40B4-BE49-F238E27FC236}">
                  <a16:creationId xmlns:a16="http://schemas.microsoft.com/office/drawing/2014/main" id="{14035B44-9204-427C-98D0-75678B980CE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3" name="Freeform 6">
              <a:extLst>
                <a:ext uri="{FF2B5EF4-FFF2-40B4-BE49-F238E27FC236}">
                  <a16:creationId xmlns:a16="http://schemas.microsoft.com/office/drawing/2014/main" id="{755FDC7E-5938-4B4B-8877-06EE01FCDBC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4" name="Freeform 7">
              <a:extLst>
                <a:ext uri="{FF2B5EF4-FFF2-40B4-BE49-F238E27FC236}">
                  <a16:creationId xmlns:a16="http://schemas.microsoft.com/office/drawing/2014/main" id="{F0437E65-E6AA-41CB-8690-97980FE0D42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5" name="Freeform 8">
              <a:extLst>
                <a:ext uri="{FF2B5EF4-FFF2-40B4-BE49-F238E27FC236}">
                  <a16:creationId xmlns:a16="http://schemas.microsoft.com/office/drawing/2014/main" id="{3F0EF991-E8E2-4486-80F2-A9E03DA18DD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6" name="Freeform 9">
              <a:extLst>
                <a:ext uri="{FF2B5EF4-FFF2-40B4-BE49-F238E27FC236}">
                  <a16:creationId xmlns:a16="http://schemas.microsoft.com/office/drawing/2014/main" id="{FB081D04-EE00-42EF-BBFB-68467361380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10">
              <a:extLst>
                <a:ext uri="{FF2B5EF4-FFF2-40B4-BE49-F238E27FC236}">
                  <a16:creationId xmlns:a16="http://schemas.microsoft.com/office/drawing/2014/main" id="{12B7F571-868C-421B-8A57-6196C8124C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11">
              <a:extLst>
                <a:ext uri="{FF2B5EF4-FFF2-40B4-BE49-F238E27FC236}">
                  <a16:creationId xmlns:a16="http://schemas.microsoft.com/office/drawing/2014/main" id="{7E4953C7-80FE-46D4-A354-20321F42111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12">
              <a:extLst>
                <a:ext uri="{FF2B5EF4-FFF2-40B4-BE49-F238E27FC236}">
                  <a16:creationId xmlns:a16="http://schemas.microsoft.com/office/drawing/2014/main" id="{C60293D3-71F6-45CD-890F-E68F81CDD9D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13">
              <a:extLst>
                <a:ext uri="{FF2B5EF4-FFF2-40B4-BE49-F238E27FC236}">
                  <a16:creationId xmlns:a16="http://schemas.microsoft.com/office/drawing/2014/main" id="{940865AC-2494-4A34-80AC-0D78FE9C50D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4">
              <a:extLst>
                <a:ext uri="{FF2B5EF4-FFF2-40B4-BE49-F238E27FC236}">
                  <a16:creationId xmlns:a16="http://schemas.microsoft.com/office/drawing/2014/main" id="{E8206DC4-8F5A-4192-BB5B-39A4A2CDDD4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5">
              <a:extLst>
                <a:ext uri="{FF2B5EF4-FFF2-40B4-BE49-F238E27FC236}">
                  <a16:creationId xmlns:a16="http://schemas.microsoft.com/office/drawing/2014/main" id="{1851F69F-8755-4226-9A81-C27799E32B8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6">
              <a:extLst>
                <a:ext uri="{FF2B5EF4-FFF2-40B4-BE49-F238E27FC236}">
                  <a16:creationId xmlns:a16="http://schemas.microsoft.com/office/drawing/2014/main" id="{D85B97EF-28BC-441A-9EBB-81EF34094A7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7">
              <a:extLst>
                <a:ext uri="{FF2B5EF4-FFF2-40B4-BE49-F238E27FC236}">
                  <a16:creationId xmlns:a16="http://schemas.microsoft.com/office/drawing/2014/main" id="{7C68D975-1EC2-4BFA-811D-0454109E3B2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8">
              <a:extLst>
                <a:ext uri="{FF2B5EF4-FFF2-40B4-BE49-F238E27FC236}">
                  <a16:creationId xmlns:a16="http://schemas.microsoft.com/office/drawing/2014/main" id="{251959DD-2AB4-4342-8A28-A252939263F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9">
              <a:extLst>
                <a:ext uri="{FF2B5EF4-FFF2-40B4-BE49-F238E27FC236}">
                  <a16:creationId xmlns:a16="http://schemas.microsoft.com/office/drawing/2014/main" id="{785D37AB-3782-4D04-A998-0C126E1BDFF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20">
              <a:extLst>
                <a:ext uri="{FF2B5EF4-FFF2-40B4-BE49-F238E27FC236}">
                  <a16:creationId xmlns:a16="http://schemas.microsoft.com/office/drawing/2014/main" id="{9313ACA4-E3EA-43A3-822B-DD5DF119D13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21">
              <a:extLst>
                <a:ext uri="{FF2B5EF4-FFF2-40B4-BE49-F238E27FC236}">
                  <a16:creationId xmlns:a16="http://schemas.microsoft.com/office/drawing/2014/main" id="{5A98D1AB-DF34-414B-9696-4B671EC20B9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22">
              <a:extLst>
                <a:ext uri="{FF2B5EF4-FFF2-40B4-BE49-F238E27FC236}">
                  <a16:creationId xmlns:a16="http://schemas.microsoft.com/office/drawing/2014/main" id="{8153A7D0-F980-48CC-B318-806C679F486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23">
              <a:extLst>
                <a:ext uri="{FF2B5EF4-FFF2-40B4-BE49-F238E27FC236}">
                  <a16:creationId xmlns:a16="http://schemas.microsoft.com/office/drawing/2014/main" id="{96E44097-7726-43F7-9E27-8BD5BCF89A0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4">
              <a:extLst>
                <a:ext uri="{FF2B5EF4-FFF2-40B4-BE49-F238E27FC236}">
                  <a16:creationId xmlns:a16="http://schemas.microsoft.com/office/drawing/2014/main" id="{65B28630-DA3C-4E4C-94ED-0ED8F353C05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5">
              <a:extLst>
                <a:ext uri="{FF2B5EF4-FFF2-40B4-BE49-F238E27FC236}">
                  <a16:creationId xmlns:a16="http://schemas.microsoft.com/office/drawing/2014/main" id="{1686151F-4919-4A15-9EC3-0329453ED6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3077" name="Group 93">
            <a:extLst>
              <a:ext uri="{FF2B5EF4-FFF2-40B4-BE49-F238E27FC236}">
                <a16:creationId xmlns:a16="http://schemas.microsoft.com/office/drawing/2014/main" id="{E10C7CFA-FC7F-479C-9026-39109C0B59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95" name="Rectangle 94">
              <a:extLst>
                <a:ext uri="{FF2B5EF4-FFF2-40B4-BE49-F238E27FC236}">
                  <a16:creationId xmlns:a16="http://schemas.microsoft.com/office/drawing/2014/main" id="{9971A5E3-BBAD-4023-B07C-7FBC4202D8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96" name="Isosceles Triangle 22">
              <a:extLst>
                <a:ext uri="{FF2B5EF4-FFF2-40B4-BE49-F238E27FC236}">
                  <a16:creationId xmlns:a16="http://schemas.microsoft.com/office/drawing/2014/main" id="{FC05BA5F-5BBE-4BFA-A313-1554762332C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97" name="Rectangle 96">
              <a:extLst>
                <a:ext uri="{FF2B5EF4-FFF2-40B4-BE49-F238E27FC236}">
                  <a16:creationId xmlns:a16="http://schemas.microsoft.com/office/drawing/2014/main" id="{5275B948-0170-4286-84CE-04CA461F274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 useBgFill="1">
        <p:nvSpPr>
          <p:cNvPr id="3078" name="Rectangle 98">
            <a:extLst>
              <a:ext uri="{FF2B5EF4-FFF2-40B4-BE49-F238E27FC236}">
                <a16:creationId xmlns:a16="http://schemas.microsoft.com/office/drawing/2014/main" id="{3ECF97F8-8C72-416C-96CC-9C9CCCEB49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079" name="Group 100">
            <a:extLst>
              <a:ext uri="{FF2B5EF4-FFF2-40B4-BE49-F238E27FC236}">
                <a16:creationId xmlns:a16="http://schemas.microsoft.com/office/drawing/2014/main" id="{6EC201A5-19BC-48BC-B4F2-2CDB936AD4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102" name="Freeform 5">
              <a:extLst>
                <a:ext uri="{FF2B5EF4-FFF2-40B4-BE49-F238E27FC236}">
                  <a16:creationId xmlns:a16="http://schemas.microsoft.com/office/drawing/2014/main" id="{6DEE6E6D-024D-4B3D-A903-DEE333F1112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06513" y="0"/>
              <a:ext cx="3862388" cy="6843713"/>
            </a:xfrm>
            <a:custGeom>
              <a:avLst/>
              <a:gdLst>
                <a:gd name="T0" fmla="*/ 813 w 813"/>
                <a:gd name="T1" fmla="*/ 0 h 1440"/>
                <a:gd name="T2" fmla="*/ 435 w 813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3" name="Freeform 6">
              <a:extLst>
                <a:ext uri="{FF2B5EF4-FFF2-40B4-BE49-F238E27FC236}">
                  <a16:creationId xmlns:a16="http://schemas.microsoft.com/office/drawing/2014/main" id="{BBC9127D-8F7F-438E-B88F-8EF37BFBE9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26725" y="9525"/>
              <a:ext cx="1539875" cy="555625"/>
            </a:xfrm>
            <a:custGeom>
              <a:avLst/>
              <a:gdLst>
                <a:gd name="T0" fmla="*/ 324 w 324"/>
                <a:gd name="T1" fmla="*/ 117 h 117"/>
                <a:gd name="T2" fmla="*/ 0 w 324"/>
                <a:gd name="T3" fmla="*/ 0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4" name="Freeform 7">
              <a:extLst>
                <a:ext uri="{FF2B5EF4-FFF2-40B4-BE49-F238E27FC236}">
                  <a16:creationId xmlns:a16="http://schemas.microsoft.com/office/drawing/2014/main" id="{E5064519-BF42-4EDC-8A7E-E2ACD059D2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247313" y="5013325"/>
              <a:ext cx="1919288" cy="1830388"/>
            </a:xfrm>
            <a:custGeom>
              <a:avLst/>
              <a:gdLst>
                <a:gd name="T0" fmla="*/ 0 w 404"/>
                <a:gd name="T1" fmla="*/ 385 h 385"/>
                <a:gd name="T2" fmla="*/ 404 w 404"/>
                <a:gd name="T3" fmla="*/ 0 h 3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5" name="Freeform 8">
              <a:extLst>
                <a:ext uri="{FF2B5EF4-FFF2-40B4-BE49-F238E27FC236}">
                  <a16:creationId xmlns:a16="http://schemas.microsoft.com/office/drawing/2014/main" id="{6BE4D826-146D-46C9-9766-FDC830D2317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775" y="0"/>
              <a:ext cx="3676650" cy="6843713"/>
            </a:xfrm>
            <a:custGeom>
              <a:avLst/>
              <a:gdLst>
                <a:gd name="T0" fmla="*/ 774 w 774"/>
                <a:gd name="T1" fmla="*/ 0 h 1440"/>
                <a:gd name="T2" fmla="*/ 411 w 774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6" name="Freeform 9">
              <a:extLst>
                <a:ext uri="{FF2B5EF4-FFF2-40B4-BE49-F238E27FC236}">
                  <a16:creationId xmlns:a16="http://schemas.microsoft.com/office/drawing/2014/main" id="{58A66C74-4733-45AA-9675-27375CE05A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2988" y="9525"/>
              <a:ext cx="963613" cy="366713"/>
            </a:xfrm>
            <a:custGeom>
              <a:avLst/>
              <a:gdLst>
                <a:gd name="T0" fmla="*/ 203 w 203"/>
                <a:gd name="T1" fmla="*/ 77 h 77"/>
                <a:gd name="T2" fmla="*/ 0 w 203"/>
                <a:gd name="T3" fmla="*/ 0 h 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7" name="Freeform 10">
              <a:extLst>
                <a:ext uri="{FF2B5EF4-FFF2-40B4-BE49-F238E27FC236}">
                  <a16:creationId xmlns:a16="http://schemas.microsoft.com/office/drawing/2014/main" id="{E48DC7D0-E54E-4F53-9D76-49C9606987E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494963" y="5275263"/>
              <a:ext cx="1666875" cy="1577975"/>
            </a:xfrm>
            <a:custGeom>
              <a:avLst/>
              <a:gdLst>
                <a:gd name="T0" fmla="*/ 0 w 351"/>
                <a:gd name="T1" fmla="*/ 332 h 332"/>
                <a:gd name="T2" fmla="*/ 351 w 351"/>
                <a:gd name="T3" fmla="*/ 0 h 3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8" name="Freeform 11">
              <a:extLst>
                <a:ext uri="{FF2B5EF4-FFF2-40B4-BE49-F238E27FC236}">
                  <a16:creationId xmlns:a16="http://schemas.microsoft.com/office/drawing/2014/main" id="{4D010D0A-599B-48CE-BDF0-DB303694D23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621088" cy="6843713"/>
            </a:xfrm>
            <a:custGeom>
              <a:avLst/>
              <a:gdLst>
                <a:gd name="T0" fmla="*/ 762 w 762"/>
                <a:gd name="T1" fmla="*/ 0 h 1440"/>
                <a:gd name="T2" fmla="*/ 403 w 762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9" name="Freeform 12">
              <a:extLst>
                <a:ext uri="{FF2B5EF4-FFF2-40B4-BE49-F238E27FC236}">
                  <a16:creationId xmlns:a16="http://schemas.microsoft.com/office/drawing/2014/main" id="{84ED3358-79FB-49E9-8F18-D6CBDEA1AB6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501438" y="9525"/>
              <a:ext cx="665163" cy="257175"/>
            </a:xfrm>
            <a:custGeom>
              <a:avLst/>
              <a:gdLst>
                <a:gd name="T0" fmla="*/ 140 w 140"/>
                <a:gd name="T1" fmla="*/ 54 h 54"/>
                <a:gd name="T2" fmla="*/ 0 w 140"/>
                <a:gd name="T3" fmla="*/ 0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0" name="Freeform 13">
              <a:extLst>
                <a:ext uri="{FF2B5EF4-FFF2-40B4-BE49-F238E27FC236}">
                  <a16:creationId xmlns:a16="http://schemas.microsoft.com/office/drawing/2014/main" id="{97E976D7-B57E-4B13-B2C2-CA47D8048AD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41013" y="5408613"/>
              <a:ext cx="1525588" cy="1435100"/>
            </a:xfrm>
            <a:custGeom>
              <a:avLst/>
              <a:gdLst>
                <a:gd name="T0" fmla="*/ 0 w 321"/>
                <a:gd name="T1" fmla="*/ 302 h 302"/>
                <a:gd name="T2" fmla="*/ 321 w 321"/>
                <a:gd name="T3" fmla="*/ 0 h 3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1" name="Freeform 14">
              <a:extLst>
                <a:ext uri="{FF2B5EF4-FFF2-40B4-BE49-F238E27FC236}">
                  <a16:creationId xmlns:a16="http://schemas.microsoft.com/office/drawing/2014/main" id="{B9AC31B1-60E6-4D02-B1E4-53C8B0F920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244850" cy="6843713"/>
            </a:xfrm>
            <a:custGeom>
              <a:avLst/>
              <a:gdLst>
                <a:gd name="T0" fmla="*/ 683 w 683"/>
                <a:gd name="T1" fmla="*/ 0 h 1440"/>
                <a:gd name="T2" fmla="*/ 355 w 683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2" name="Freeform 15">
              <a:extLst>
                <a:ext uri="{FF2B5EF4-FFF2-40B4-BE49-F238E27FC236}">
                  <a16:creationId xmlns:a16="http://schemas.microsoft.com/office/drawing/2014/main" id="{0172AD17-6A37-4F03-A908-9B3B5932373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802938" y="5518150"/>
              <a:ext cx="1363663" cy="1325563"/>
            </a:xfrm>
            <a:custGeom>
              <a:avLst/>
              <a:gdLst>
                <a:gd name="T0" fmla="*/ 0 w 287"/>
                <a:gd name="T1" fmla="*/ 279 h 279"/>
                <a:gd name="T2" fmla="*/ 287 w 287"/>
                <a:gd name="T3" fmla="*/ 0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3" name="Freeform 16">
              <a:extLst>
                <a:ext uri="{FF2B5EF4-FFF2-40B4-BE49-F238E27FC236}">
                  <a16:creationId xmlns:a16="http://schemas.microsoft.com/office/drawing/2014/main" id="{DC5D3599-3F33-47C6-A888-198CD04ACF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89000" y="0"/>
              <a:ext cx="3230563" cy="6843713"/>
            </a:xfrm>
            <a:custGeom>
              <a:avLst/>
              <a:gdLst>
                <a:gd name="T0" fmla="*/ 680 w 680"/>
                <a:gd name="T1" fmla="*/ 0 h 1440"/>
                <a:gd name="T2" fmla="*/ 337 w 680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4" name="Freeform 17">
              <a:extLst>
                <a:ext uri="{FF2B5EF4-FFF2-40B4-BE49-F238E27FC236}">
                  <a16:creationId xmlns:a16="http://schemas.microsoft.com/office/drawing/2014/main" id="{B74CC987-E087-478B-8C57-9E072CCB12F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979150" y="5694363"/>
              <a:ext cx="1187450" cy="1149350"/>
            </a:xfrm>
            <a:custGeom>
              <a:avLst/>
              <a:gdLst>
                <a:gd name="T0" fmla="*/ 0 w 250"/>
                <a:gd name="T1" fmla="*/ 242 h 242"/>
                <a:gd name="T2" fmla="*/ 250 w 250"/>
                <a:gd name="T3" fmla="*/ 0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5" name="Freeform 18">
              <a:extLst>
                <a:ext uri="{FF2B5EF4-FFF2-40B4-BE49-F238E27FC236}">
                  <a16:creationId xmlns:a16="http://schemas.microsoft.com/office/drawing/2014/main" id="{DBF5E68F-94E6-454D-A2DC-F84E4D1AE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84188" y="0"/>
              <a:ext cx="3421063" cy="6843713"/>
            </a:xfrm>
            <a:custGeom>
              <a:avLst/>
              <a:gdLst>
                <a:gd name="T0" fmla="*/ 720 w 720"/>
                <a:gd name="T1" fmla="*/ 0 h 1440"/>
                <a:gd name="T2" fmla="*/ 362 w 720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6" name="Freeform 19">
              <a:extLst>
                <a:ext uri="{FF2B5EF4-FFF2-40B4-BE49-F238E27FC236}">
                  <a16:creationId xmlns:a16="http://schemas.microsoft.com/office/drawing/2014/main" id="{804D0953-1363-48BA-AD76-112FCA36B39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87125" y="6049963"/>
              <a:ext cx="879475" cy="793750"/>
            </a:xfrm>
            <a:custGeom>
              <a:avLst/>
              <a:gdLst>
                <a:gd name="T0" fmla="*/ 0 w 185"/>
                <a:gd name="T1" fmla="*/ 167 h 167"/>
                <a:gd name="T2" fmla="*/ 185 w 185"/>
                <a:gd name="T3" fmla="*/ 0 h 1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7" name="Freeform 20">
              <a:extLst>
                <a:ext uri="{FF2B5EF4-FFF2-40B4-BE49-F238E27FC236}">
                  <a16:creationId xmlns:a16="http://schemas.microsoft.com/office/drawing/2014/main" id="{2E0316AE-28C0-4719-9A3D-013B012A6FB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98488" y="0"/>
              <a:ext cx="2717800" cy="6843713"/>
            </a:xfrm>
            <a:custGeom>
              <a:avLst/>
              <a:gdLst>
                <a:gd name="T0" fmla="*/ 572 w 572"/>
                <a:gd name="T1" fmla="*/ 0 h 1440"/>
                <a:gd name="T2" fmla="*/ 164 w 572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8" name="Freeform 21">
              <a:extLst>
                <a:ext uri="{FF2B5EF4-FFF2-40B4-BE49-F238E27FC236}">
                  <a16:creationId xmlns:a16="http://schemas.microsoft.com/office/drawing/2014/main" id="{23539E94-7A51-4AA9-B42B-72E243E76EF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61938" y="0"/>
              <a:ext cx="2944813" cy="6843713"/>
            </a:xfrm>
            <a:custGeom>
              <a:avLst/>
              <a:gdLst>
                <a:gd name="T0" fmla="*/ 620 w 620"/>
                <a:gd name="T1" fmla="*/ 0 h 1440"/>
                <a:gd name="T2" fmla="*/ 186 w 620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9" name="Freeform 22">
              <a:extLst>
                <a:ext uri="{FF2B5EF4-FFF2-40B4-BE49-F238E27FC236}">
                  <a16:creationId xmlns:a16="http://schemas.microsoft.com/office/drawing/2014/main" id="{C2F8AD07-CA5A-4B6A-97D6-17FBDB28DFF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417513" y="0"/>
              <a:ext cx="2403475" cy="6843713"/>
            </a:xfrm>
            <a:custGeom>
              <a:avLst/>
              <a:gdLst>
                <a:gd name="T0" fmla="*/ 506 w 506"/>
                <a:gd name="T1" fmla="*/ 0 h 1440"/>
                <a:gd name="T2" fmla="*/ 171 w 506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0" name="Freeform 23">
              <a:extLst>
                <a:ext uri="{FF2B5EF4-FFF2-40B4-BE49-F238E27FC236}">
                  <a16:creationId xmlns:a16="http://schemas.microsoft.com/office/drawing/2014/main" id="{E80A4EAC-5E09-4687-9882-FAAE83F796F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9525"/>
              <a:ext cx="1771650" cy="3198813"/>
            </a:xfrm>
            <a:custGeom>
              <a:avLst/>
              <a:gdLst>
                <a:gd name="T0" fmla="*/ 373 w 373"/>
                <a:gd name="T1" fmla="*/ 0 h 673"/>
                <a:gd name="T2" fmla="*/ 0 w 373"/>
                <a:gd name="T3" fmla="*/ 673 h 6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1" name="Freeform 24">
              <a:extLst>
                <a:ext uri="{FF2B5EF4-FFF2-40B4-BE49-F238E27FC236}">
                  <a16:creationId xmlns:a16="http://schemas.microsoft.com/office/drawing/2014/main" id="{99DFCC76-4273-4D14-8C46-992E1CCE0ED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763" y="6016625"/>
              <a:ext cx="214313" cy="827088"/>
            </a:xfrm>
            <a:custGeom>
              <a:avLst/>
              <a:gdLst>
                <a:gd name="T0" fmla="*/ 0 w 45"/>
                <a:gd name="T1" fmla="*/ 0 h 174"/>
                <a:gd name="T2" fmla="*/ 45 w 45"/>
                <a:gd name="T3" fmla="*/ 174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2" name="Freeform 25">
              <a:extLst>
                <a:ext uri="{FF2B5EF4-FFF2-40B4-BE49-F238E27FC236}">
                  <a16:creationId xmlns:a16="http://schemas.microsoft.com/office/drawing/2014/main" id="{A6469C36-1B3C-48EA-B6C6-EF69602756E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0"/>
              <a:ext cx="1562100" cy="2228850"/>
            </a:xfrm>
            <a:custGeom>
              <a:avLst/>
              <a:gdLst>
                <a:gd name="T0" fmla="*/ 329 w 329"/>
                <a:gd name="T1" fmla="*/ 0 h 469"/>
                <a:gd name="T2" fmla="*/ 0 w 329"/>
                <a:gd name="T3" fmla="*/ 469 h 4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pic>
        <p:nvPicPr>
          <p:cNvPr id="3074" name="Picture 2" descr="VÃ½sledok vyhÄ¾adÃ¡vania obrÃ¡zkov pre dopyt Sekty">
            <a:extLst>
              <a:ext uri="{FF2B5EF4-FFF2-40B4-BE49-F238E27FC236}">
                <a16:creationId xmlns:a16="http://schemas.microsoft.com/office/drawing/2014/main" id="{16DC83ED-FB26-4741-82DE-57734E1BF69C}"/>
              </a:ext>
            </a:extLst>
          </p:cNvPr>
          <p:cNvPicPr>
            <a:picLocks noGrp="1" noChangeAspect="1" noChangeArrowheads="1"/>
          </p:cNvPicPr>
          <p:nvPr>
            <p:ph sz="half" idx="2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558"/>
          <a:stretch/>
        </p:blipFill>
        <p:spPr bwMode="auto">
          <a:xfrm>
            <a:off x="20" y="227"/>
            <a:ext cx="12191675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080" name="Rectangle 123">
            <a:extLst>
              <a:ext uri="{FF2B5EF4-FFF2-40B4-BE49-F238E27FC236}">
                <a16:creationId xmlns:a16="http://schemas.microsoft.com/office/drawing/2014/main" id="{0A86DE0E-D918-48B5-AB27-308EC1BF0A2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884" y="0"/>
            <a:ext cx="5436282" cy="6858000"/>
          </a:xfrm>
          <a:prstGeom prst="rect">
            <a:avLst/>
          </a:prstGeom>
          <a:solidFill>
            <a:srgbClr val="000001">
              <a:alpha val="8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081" name="Group 125">
            <a:extLst>
              <a:ext uri="{FF2B5EF4-FFF2-40B4-BE49-F238E27FC236}">
                <a16:creationId xmlns:a16="http://schemas.microsoft.com/office/drawing/2014/main" id="{89FF5B17-6CE0-425A-8F7E-EA12CCA430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6982235" y="1699589"/>
            <a:ext cx="3671786" cy="3467610"/>
            <a:chOff x="700573" y="1816768"/>
            <a:chExt cx="3671786" cy="3467610"/>
          </a:xfrm>
        </p:grpSpPr>
        <p:sp>
          <p:nvSpPr>
            <p:cNvPr id="127" name="Rectangle 126">
              <a:extLst>
                <a:ext uri="{FF2B5EF4-FFF2-40B4-BE49-F238E27FC236}">
                  <a16:creationId xmlns:a16="http://schemas.microsoft.com/office/drawing/2014/main" id="{43CBAEB0-8AC3-4B8F-A6DD-29486D5702A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00573" y="1816768"/>
              <a:ext cx="3671785" cy="502920"/>
            </a:xfrm>
            <a:prstGeom prst="rect">
              <a:avLst/>
            </a:prstGeom>
            <a:solidFill>
              <a:schemeClr val="accent1">
                <a:alpha val="9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8" name="Isosceles Triangle 22">
              <a:extLst>
                <a:ext uri="{FF2B5EF4-FFF2-40B4-BE49-F238E27FC236}">
                  <a16:creationId xmlns:a16="http://schemas.microsoft.com/office/drawing/2014/main" id="{7AC33B03-3E22-4202-9F40-73BC7051FEC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0800000">
              <a:off x="2380224" y="5011975"/>
              <a:ext cx="315988" cy="272403"/>
            </a:xfrm>
            <a:prstGeom prst="triangle">
              <a:avLst/>
            </a:prstGeom>
            <a:solidFill>
              <a:schemeClr val="accent1">
                <a:alpha val="9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9" name="Rectangle 128">
              <a:extLst>
                <a:ext uri="{FF2B5EF4-FFF2-40B4-BE49-F238E27FC236}">
                  <a16:creationId xmlns:a16="http://schemas.microsoft.com/office/drawing/2014/main" id="{0201ECC9-CA34-45FC-AD0B-AB92CB75F74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>
                <a:alpha val="9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Nadpis 1">
            <a:extLst>
              <a:ext uri="{FF2B5EF4-FFF2-40B4-BE49-F238E27FC236}">
                <a16:creationId xmlns:a16="http://schemas.microsoft.com/office/drawing/2014/main" id="{7CFE3D50-A5D5-4F25-B4B6-48DEF6C83C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67294" y="2358391"/>
            <a:ext cx="3498979" cy="2453676"/>
          </a:xfrm>
        </p:spPr>
        <p:txBody>
          <a:bodyPr vert="horz" lIns="228600" tIns="228600" rIns="228600" bIns="228600" rtlCol="0" anchor="ctr">
            <a:normAutofit/>
          </a:bodyPr>
          <a:lstStyle/>
          <a:p>
            <a:r>
              <a:rPr lang="en-US"/>
              <a:t>Ovládnutie jednotlivca</a:t>
            </a:r>
          </a:p>
        </p:txBody>
      </p:sp>
      <p:sp>
        <p:nvSpPr>
          <p:cNvPr id="8" name="Zástupný objekt pre obsah 7">
            <a:extLst>
              <a:ext uri="{FF2B5EF4-FFF2-40B4-BE49-F238E27FC236}">
                <a16:creationId xmlns:a16="http://schemas.microsoft.com/office/drawing/2014/main" id="{37AAD482-2910-46CB-A6F2-0F102039162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65126" y="376239"/>
            <a:ext cx="5151829" cy="6101474"/>
          </a:xfr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z="2400" dirty="0">
                <a:solidFill>
                  <a:srgbClr val="FFFFFE"/>
                </a:solidFill>
              </a:rPr>
              <a:t>Ide o </a:t>
            </a:r>
            <a:r>
              <a:rPr lang="en-US" sz="2400" dirty="0" err="1">
                <a:solidFill>
                  <a:srgbClr val="FFFFFE"/>
                </a:solidFill>
              </a:rPr>
              <a:t>tendenčné</a:t>
            </a:r>
            <a:r>
              <a:rPr lang="en-US" sz="2400" dirty="0">
                <a:solidFill>
                  <a:srgbClr val="FFFFFE"/>
                </a:solidFill>
              </a:rPr>
              <a:t> </a:t>
            </a:r>
            <a:r>
              <a:rPr lang="en-US" sz="2400" dirty="0" err="1">
                <a:solidFill>
                  <a:srgbClr val="FFFFFE"/>
                </a:solidFill>
              </a:rPr>
              <a:t>pôsobenie</a:t>
            </a:r>
            <a:r>
              <a:rPr lang="en-US" sz="2400" dirty="0">
                <a:solidFill>
                  <a:srgbClr val="FFFFFE"/>
                </a:solidFill>
              </a:rPr>
              <a:t> </a:t>
            </a:r>
            <a:r>
              <a:rPr lang="en-US" sz="2400" dirty="0" err="1">
                <a:solidFill>
                  <a:srgbClr val="FFFFFE"/>
                </a:solidFill>
              </a:rPr>
              <a:t>vodcu</a:t>
            </a:r>
            <a:r>
              <a:rPr lang="en-US" sz="2400" dirty="0">
                <a:solidFill>
                  <a:srgbClr val="FFFFFE"/>
                </a:solidFill>
              </a:rPr>
              <a:t> </a:t>
            </a:r>
            <a:r>
              <a:rPr lang="en-US" sz="2400" dirty="0" err="1">
                <a:solidFill>
                  <a:srgbClr val="FFFFFE"/>
                </a:solidFill>
              </a:rPr>
              <a:t>formou</a:t>
            </a:r>
            <a:r>
              <a:rPr lang="en-US" sz="2400" dirty="0">
                <a:solidFill>
                  <a:srgbClr val="FFFFFE"/>
                </a:solidFill>
              </a:rPr>
              <a:t> </a:t>
            </a:r>
            <a:r>
              <a:rPr lang="en-US" sz="2400" dirty="0" err="1">
                <a:solidFill>
                  <a:srgbClr val="FFFFFE"/>
                </a:solidFill>
              </a:rPr>
              <a:t>učenia</a:t>
            </a:r>
            <a:r>
              <a:rPr lang="en-US" sz="2400" dirty="0">
                <a:solidFill>
                  <a:srgbClr val="FFFFFE"/>
                </a:solidFill>
              </a:rPr>
              <a:t> a </a:t>
            </a:r>
            <a:r>
              <a:rPr lang="en-US" sz="2400" dirty="0" err="1">
                <a:solidFill>
                  <a:srgbClr val="FFFFFE"/>
                </a:solidFill>
              </a:rPr>
              <a:t>praktík</a:t>
            </a:r>
            <a:r>
              <a:rPr lang="en-US" sz="2400" dirty="0">
                <a:solidFill>
                  <a:srgbClr val="FFFFFE"/>
                </a:solidFill>
              </a:rPr>
              <a:t> </a:t>
            </a:r>
            <a:r>
              <a:rPr lang="en-US" sz="2400" dirty="0" err="1">
                <a:solidFill>
                  <a:srgbClr val="FFFFFE"/>
                </a:solidFill>
              </a:rPr>
              <a:t>tak</a:t>
            </a:r>
            <a:r>
              <a:rPr lang="en-US" sz="2400" dirty="0">
                <a:solidFill>
                  <a:srgbClr val="FFFFFE"/>
                </a:solidFill>
              </a:rPr>
              <a:t>, </a:t>
            </a:r>
            <a:r>
              <a:rPr lang="en-US" sz="2400" dirty="0" err="1">
                <a:solidFill>
                  <a:srgbClr val="FFFFFE"/>
                </a:solidFill>
              </a:rPr>
              <a:t>že</a:t>
            </a:r>
            <a:r>
              <a:rPr lang="en-US" sz="2400" dirty="0">
                <a:solidFill>
                  <a:srgbClr val="FFFFFE"/>
                </a:solidFill>
              </a:rPr>
              <a:t> </a:t>
            </a:r>
            <a:r>
              <a:rPr lang="en-US" sz="2400" dirty="0" err="1">
                <a:solidFill>
                  <a:srgbClr val="FFFFFE"/>
                </a:solidFill>
              </a:rPr>
              <a:t>sa</a:t>
            </a:r>
            <a:r>
              <a:rPr lang="en-US" sz="2400" dirty="0">
                <a:solidFill>
                  <a:srgbClr val="FFFFFE"/>
                </a:solidFill>
              </a:rPr>
              <a:t> </a:t>
            </a:r>
            <a:r>
              <a:rPr lang="en-US" sz="2400" dirty="0" err="1">
                <a:solidFill>
                  <a:srgbClr val="FFFFFE"/>
                </a:solidFill>
              </a:rPr>
              <a:t>človeku</a:t>
            </a:r>
            <a:r>
              <a:rPr lang="en-US" sz="2400" dirty="0">
                <a:solidFill>
                  <a:srgbClr val="FFFFFE"/>
                </a:solidFill>
              </a:rPr>
              <a:t> </a:t>
            </a:r>
            <a:r>
              <a:rPr lang="en-US" sz="2400" dirty="0" err="1">
                <a:solidFill>
                  <a:srgbClr val="FFFFFE"/>
                </a:solidFill>
              </a:rPr>
              <a:t>zakazujú</a:t>
            </a:r>
            <a:r>
              <a:rPr lang="en-US" sz="2400" dirty="0">
                <a:solidFill>
                  <a:srgbClr val="FFFFFE"/>
                </a:solidFill>
              </a:rPr>
              <a:t> a </a:t>
            </a:r>
            <a:r>
              <a:rPr lang="en-US" sz="2400" dirty="0" err="1">
                <a:solidFill>
                  <a:srgbClr val="FFFFFE"/>
                </a:solidFill>
              </a:rPr>
              <a:t>odopierajú</a:t>
            </a:r>
            <a:r>
              <a:rPr lang="en-US" sz="2400" dirty="0">
                <a:solidFill>
                  <a:srgbClr val="FFFFFE"/>
                </a:solidFill>
              </a:rPr>
              <a:t> </a:t>
            </a:r>
            <a:r>
              <a:rPr lang="en-US" sz="2400" dirty="0" err="1">
                <a:solidFill>
                  <a:srgbClr val="FFFFFE"/>
                </a:solidFill>
              </a:rPr>
              <a:t>základné</a:t>
            </a:r>
            <a:r>
              <a:rPr lang="en-US" sz="2400" dirty="0">
                <a:solidFill>
                  <a:srgbClr val="FFFFFE"/>
                </a:solidFill>
              </a:rPr>
              <a:t> </a:t>
            </a:r>
            <a:r>
              <a:rPr lang="en-US" sz="2400" dirty="0" err="1">
                <a:solidFill>
                  <a:srgbClr val="FFFFFE"/>
                </a:solidFill>
              </a:rPr>
              <a:t>životné</a:t>
            </a:r>
            <a:r>
              <a:rPr lang="en-US" sz="2400" dirty="0">
                <a:solidFill>
                  <a:srgbClr val="FFFFFE"/>
                </a:solidFill>
              </a:rPr>
              <a:t> </a:t>
            </a:r>
            <a:r>
              <a:rPr lang="en-US" sz="2400" dirty="0" err="1">
                <a:solidFill>
                  <a:srgbClr val="FFFFFE"/>
                </a:solidFill>
              </a:rPr>
              <a:t>potreby</a:t>
            </a:r>
            <a:r>
              <a:rPr lang="en-US" sz="2400" dirty="0">
                <a:solidFill>
                  <a:srgbClr val="FFFFFE"/>
                </a:solidFill>
              </a:rPr>
              <a:t>.</a:t>
            </a:r>
          </a:p>
          <a:p>
            <a:pPr lvl="1"/>
            <a:r>
              <a:rPr lang="en-US" sz="2000" dirty="0" err="1">
                <a:solidFill>
                  <a:srgbClr val="FFFFFE"/>
                </a:solidFill>
              </a:rPr>
              <a:t>Nemá</a:t>
            </a:r>
            <a:r>
              <a:rPr lang="en-US" sz="2000" dirty="0">
                <a:solidFill>
                  <a:srgbClr val="FFFFFE"/>
                </a:solidFill>
              </a:rPr>
              <a:t> </a:t>
            </a:r>
            <a:r>
              <a:rPr lang="en-US" sz="2000" dirty="0" err="1">
                <a:solidFill>
                  <a:srgbClr val="FFFFFE"/>
                </a:solidFill>
              </a:rPr>
              <a:t>pravidelný</a:t>
            </a:r>
            <a:r>
              <a:rPr lang="en-US" sz="2000" dirty="0">
                <a:solidFill>
                  <a:srgbClr val="FFFFFE"/>
                </a:solidFill>
              </a:rPr>
              <a:t> </a:t>
            </a:r>
            <a:r>
              <a:rPr lang="en-US" sz="2000" dirty="0" err="1">
                <a:solidFill>
                  <a:srgbClr val="FFFFFE"/>
                </a:solidFill>
              </a:rPr>
              <a:t>spánok</a:t>
            </a:r>
            <a:r>
              <a:rPr lang="en-US" sz="2000" dirty="0">
                <a:solidFill>
                  <a:srgbClr val="FFFFFE"/>
                </a:solidFill>
              </a:rPr>
              <a:t>, </a:t>
            </a:r>
            <a:r>
              <a:rPr lang="en-US" sz="2000" dirty="0" err="1">
                <a:solidFill>
                  <a:srgbClr val="FFFFFE"/>
                </a:solidFill>
              </a:rPr>
              <a:t>stravu</a:t>
            </a:r>
            <a:r>
              <a:rPr lang="en-US" sz="2000" dirty="0">
                <a:solidFill>
                  <a:srgbClr val="FFFFFE"/>
                </a:solidFill>
              </a:rPr>
              <a:t>, </a:t>
            </a:r>
            <a:r>
              <a:rPr lang="en-US" sz="2000" dirty="0" err="1">
                <a:solidFill>
                  <a:srgbClr val="FFFFFE"/>
                </a:solidFill>
              </a:rPr>
              <a:t>hygienu</a:t>
            </a:r>
            <a:r>
              <a:rPr lang="en-US" sz="2000" dirty="0">
                <a:solidFill>
                  <a:srgbClr val="FFFFFE"/>
                </a:solidFill>
              </a:rPr>
              <a:t>, </a:t>
            </a:r>
            <a:r>
              <a:rPr lang="en-US" sz="2000" dirty="0" err="1">
                <a:solidFill>
                  <a:srgbClr val="FFFFFE"/>
                </a:solidFill>
              </a:rPr>
              <a:t>zdravotnú</a:t>
            </a:r>
            <a:r>
              <a:rPr lang="en-US" sz="2000" dirty="0">
                <a:solidFill>
                  <a:srgbClr val="FFFFFE"/>
                </a:solidFill>
              </a:rPr>
              <a:t> </a:t>
            </a:r>
            <a:r>
              <a:rPr lang="en-US" sz="2000" dirty="0" err="1">
                <a:solidFill>
                  <a:srgbClr val="FFFFFE"/>
                </a:solidFill>
              </a:rPr>
              <a:t>starostlivosť</a:t>
            </a:r>
            <a:r>
              <a:rPr lang="en-US" sz="2000" dirty="0">
                <a:solidFill>
                  <a:srgbClr val="FFFFFE"/>
                </a:solidFill>
              </a:rPr>
              <a:t>, </a:t>
            </a:r>
            <a:r>
              <a:rPr lang="en-US" sz="2000" dirty="0" err="1">
                <a:solidFill>
                  <a:srgbClr val="FFFFFE"/>
                </a:solidFill>
              </a:rPr>
              <a:t>vzdelanie</a:t>
            </a:r>
            <a:r>
              <a:rPr lang="en-US" sz="2000" dirty="0">
                <a:solidFill>
                  <a:srgbClr val="FFFFFE"/>
                </a:solidFill>
              </a:rPr>
              <a:t>.</a:t>
            </a:r>
          </a:p>
          <a:p>
            <a:r>
              <a:rPr lang="en-US" sz="2400" dirty="0">
                <a:solidFill>
                  <a:srgbClr val="FFFFFE"/>
                </a:solidFill>
              </a:rPr>
              <a:t>Je mu </a:t>
            </a:r>
            <a:r>
              <a:rPr lang="en-US" sz="2400" dirty="0" err="1">
                <a:solidFill>
                  <a:srgbClr val="FFFFFE"/>
                </a:solidFill>
              </a:rPr>
              <a:t>upierané</a:t>
            </a:r>
            <a:r>
              <a:rPr lang="en-US" sz="2400" dirty="0">
                <a:solidFill>
                  <a:srgbClr val="FFFFFE"/>
                </a:solidFill>
              </a:rPr>
              <a:t> </a:t>
            </a:r>
            <a:r>
              <a:rPr lang="en-US" sz="2400" dirty="0" err="1">
                <a:solidFill>
                  <a:srgbClr val="FFFFFE"/>
                </a:solidFill>
              </a:rPr>
              <a:t>právo</a:t>
            </a:r>
            <a:r>
              <a:rPr lang="en-US" sz="2400" dirty="0">
                <a:solidFill>
                  <a:srgbClr val="FFFFFE"/>
                </a:solidFill>
              </a:rPr>
              <a:t> </a:t>
            </a:r>
            <a:r>
              <a:rPr lang="en-US" sz="2400" dirty="0" err="1">
                <a:solidFill>
                  <a:srgbClr val="FFFFFE"/>
                </a:solidFill>
              </a:rPr>
              <a:t>na</a:t>
            </a:r>
            <a:r>
              <a:rPr lang="en-US" sz="2400" dirty="0">
                <a:solidFill>
                  <a:srgbClr val="FFFFFE"/>
                </a:solidFill>
              </a:rPr>
              <a:t> </a:t>
            </a:r>
            <a:r>
              <a:rPr lang="en-US" sz="2400" dirty="0" err="1">
                <a:solidFill>
                  <a:srgbClr val="FFFFFE"/>
                </a:solidFill>
              </a:rPr>
              <a:t>vlastný</a:t>
            </a:r>
            <a:r>
              <a:rPr lang="en-US" sz="2400" dirty="0">
                <a:solidFill>
                  <a:srgbClr val="FFFFFE"/>
                </a:solidFill>
              </a:rPr>
              <a:t> </a:t>
            </a:r>
            <a:r>
              <a:rPr lang="en-US" sz="2400" dirty="0" err="1">
                <a:solidFill>
                  <a:srgbClr val="FFFFFE"/>
                </a:solidFill>
              </a:rPr>
              <a:t>názor</a:t>
            </a:r>
            <a:endParaRPr lang="en-US" sz="2400" dirty="0">
              <a:solidFill>
                <a:srgbClr val="FFFFFE"/>
              </a:solidFill>
            </a:endParaRPr>
          </a:p>
          <a:p>
            <a:r>
              <a:rPr lang="en-US" sz="2400" dirty="0">
                <a:solidFill>
                  <a:srgbClr val="FFFFFE"/>
                </a:solidFill>
              </a:rPr>
              <a:t>V </a:t>
            </a:r>
            <a:r>
              <a:rPr lang="en-US" sz="2400" dirty="0" err="1">
                <a:solidFill>
                  <a:srgbClr val="FFFFFE"/>
                </a:solidFill>
              </a:rPr>
              <a:t>extrémnych</a:t>
            </a:r>
            <a:r>
              <a:rPr lang="en-US" sz="2400" dirty="0">
                <a:solidFill>
                  <a:srgbClr val="FFFFFE"/>
                </a:solidFill>
              </a:rPr>
              <a:t> </a:t>
            </a:r>
            <a:r>
              <a:rPr lang="en-US" sz="2400" dirty="0" err="1">
                <a:solidFill>
                  <a:srgbClr val="FFFFFE"/>
                </a:solidFill>
              </a:rPr>
              <a:t>prípadoch</a:t>
            </a:r>
            <a:r>
              <a:rPr lang="en-US" sz="2400" dirty="0">
                <a:solidFill>
                  <a:srgbClr val="FFFFFE"/>
                </a:solidFill>
              </a:rPr>
              <a:t> je </a:t>
            </a:r>
            <a:r>
              <a:rPr lang="en-US" sz="2400" dirty="0" err="1">
                <a:solidFill>
                  <a:srgbClr val="FFFFFE"/>
                </a:solidFill>
              </a:rPr>
              <a:t>nútený</a:t>
            </a:r>
            <a:r>
              <a:rPr lang="en-US" sz="2400" dirty="0">
                <a:solidFill>
                  <a:srgbClr val="FFFFFE"/>
                </a:solidFill>
              </a:rPr>
              <a:t> k </a:t>
            </a:r>
            <a:r>
              <a:rPr lang="en-US" sz="2400" dirty="0" err="1">
                <a:solidFill>
                  <a:srgbClr val="FFFFFE"/>
                </a:solidFill>
              </a:rPr>
              <a:t>samovražde</a:t>
            </a:r>
            <a:r>
              <a:rPr lang="en-US" sz="2400" dirty="0">
                <a:solidFill>
                  <a:srgbClr val="FFFFFE"/>
                </a:solidFill>
              </a:rPr>
              <a:t>, </a:t>
            </a:r>
            <a:r>
              <a:rPr lang="en-US" sz="2400" dirty="0" err="1">
                <a:solidFill>
                  <a:srgbClr val="FFFFFE"/>
                </a:solidFill>
              </a:rPr>
              <a:t>či</a:t>
            </a:r>
            <a:r>
              <a:rPr lang="en-US" sz="2400" dirty="0">
                <a:solidFill>
                  <a:srgbClr val="FFFFFE"/>
                </a:solidFill>
              </a:rPr>
              <a:t> k </a:t>
            </a:r>
            <a:r>
              <a:rPr lang="en-US" sz="2400" dirty="0" err="1">
                <a:solidFill>
                  <a:srgbClr val="FFFFFE"/>
                </a:solidFill>
              </a:rPr>
              <a:t>útoku</a:t>
            </a:r>
            <a:r>
              <a:rPr lang="en-US" sz="2400" dirty="0">
                <a:solidFill>
                  <a:srgbClr val="FFFFFE"/>
                </a:solidFill>
              </a:rPr>
              <a:t> </a:t>
            </a:r>
            <a:r>
              <a:rPr lang="en-US" sz="2400" dirty="0" err="1">
                <a:solidFill>
                  <a:srgbClr val="FFFFFE"/>
                </a:solidFill>
              </a:rPr>
              <a:t>na</a:t>
            </a:r>
            <a:r>
              <a:rPr lang="en-US" sz="2400" dirty="0">
                <a:solidFill>
                  <a:srgbClr val="FFFFFE"/>
                </a:solidFill>
              </a:rPr>
              <a:t> </a:t>
            </a:r>
            <a:r>
              <a:rPr lang="en-US" sz="2400" dirty="0" err="1">
                <a:solidFill>
                  <a:srgbClr val="FFFFFE"/>
                </a:solidFill>
              </a:rPr>
              <a:t>nečlenov</a:t>
            </a:r>
            <a:r>
              <a:rPr lang="en-US" sz="2400" dirty="0">
                <a:solidFill>
                  <a:srgbClr val="FFFFFE"/>
                </a:solidFill>
              </a:rPr>
              <a:t> </a:t>
            </a:r>
            <a:r>
              <a:rPr lang="en-US" sz="2400" dirty="0" err="1">
                <a:solidFill>
                  <a:srgbClr val="FFFFFE"/>
                </a:solidFill>
              </a:rPr>
              <a:t>sekty</a:t>
            </a:r>
            <a:r>
              <a:rPr lang="en-US" sz="2400" dirty="0">
                <a:solidFill>
                  <a:srgbClr val="FFFFFE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22736538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1" name="Group 70">
            <a:extLst>
              <a:ext uri="{FF2B5EF4-FFF2-40B4-BE49-F238E27FC236}">
                <a16:creationId xmlns:a16="http://schemas.microsoft.com/office/drawing/2014/main" id="{AE19E2D2-078B-459F-A431-2037B063FDF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2" name="Freeform 5">
              <a:extLst>
                <a:ext uri="{FF2B5EF4-FFF2-40B4-BE49-F238E27FC236}">
                  <a16:creationId xmlns:a16="http://schemas.microsoft.com/office/drawing/2014/main" id="{14035B44-9204-427C-98D0-75678B980CE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3" name="Freeform 6">
              <a:extLst>
                <a:ext uri="{FF2B5EF4-FFF2-40B4-BE49-F238E27FC236}">
                  <a16:creationId xmlns:a16="http://schemas.microsoft.com/office/drawing/2014/main" id="{755FDC7E-5938-4B4B-8877-06EE01FCDBC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4" name="Freeform 7">
              <a:extLst>
                <a:ext uri="{FF2B5EF4-FFF2-40B4-BE49-F238E27FC236}">
                  <a16:creationId xmlns:a16="http://schemas.microsoft.com/office/drawing/2014/main" id="{F0437E65-E6AA-41CB-8690-97980FE0D42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5" name="Freeform 8">
              <a:extLst>
                <a:ext uri="{FF2B5EF4-FFF2-40B4-BE49-F238E27FC236}">
                  <a16:creationId xmlns:a16="http://schemas.microsoft.com/office/drawing/2014/main" id="{3F0EF991-E8E2-4486-80F2-A9E03DA18DD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6" name="Freeform 9">
              <a:extLst>
                <a:ext uri="{FF2B5EF4-FFF2-40B4-BE49-F238E27FC236}">
                  <a16:creationId xmlns:a16="http://schemas.microsoft.com/office/drawing/2014/main" id="{FB081D04-EE00-42EF-BBFB-68467361380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10">
              <a:extLst>
                <a:ext uri="{FF2B5EF4-FFF2-40B4-BE49-F238E27FC236}">
                  <a16:creationId xmlns:a16="http://schemas.microsoft.com/office/drawing/2014/main" id="{12B7F571-868C-421B-8A57-6196C8124C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11">
              <a:extLst>
                <a:ext uri="{FF2B5EF4-FFF2-40B4-BE49-F238E27FC236}">
                  <a16:creationId xmlns:a16="http://schemas.microsoft.com/office/drawing/2014/main" id="{7E4953C7-80FE-46D4-A354-20321F42111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12">
              <a:extLst>
                <a:ext uri="{FF2B5EF4-FFF2-40B4-BE49-F238E27FC236}">
                  <a16:creationId xmlns:a16="http://schemas.microsoft.com/office/drawing/2014/main" id="{C60293D3-71F6-45CD-890F-E68F81CDD9D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13">
              <a:extLst>
                <a:ext uri="{FF2B5EF4-FFF2-40B4-BE49-F238E27FC236}">
                  <a16:creationId xmlns:a16="http://schemas.microsoft.com/office/drawing/2014/main" id="{940865AC-2494-4A34-80AC-0D78FE9C50D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4">
              <a:extLst>
                <a:ext uri="{FF2B5EF4-FFF2-40B4-BE49-F238E27FC236}">
                  <a16:creationId xmlns:a16="http://schemas.microsoft.com/office/drawing/2014/main" id="{E8206DC4-8F5A-4192-BB5B-39A4A2CDDD4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5">
              <a:extLst>
                <a:ext uri="{FF2B5EF4-FFF2-40B4-BE49-F238E27FC236}">
                  <a16:creationId xmlns:a16="http://schemas.microsoft.com/office/drawing/2014/main" id="{1851F69F-8755-4226-9A81-C27799E32B8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6">
              <a:extLst>
                <a:ext uri="{FF2B5EF4-FFF2-40B4-BE49-F238E27FC236}">
                  <a16:creationId xmlns:a16="http://schemas.microsoft.com/office/drawing/2014/main" id="{D85B97EF-28BC-441A-9EBB-81EF34094A7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7">
              <a:extLst>
                <a:ext uri="{FF2B5EF4-FFF2-40B4-BE49-F238E27FC236}">
                  <a16:creationId xmlns:a16="http://schemas.microsoft.com/office/drawing/2014/main" id="{7C68D975-1EC2-4BFA-811D-0454109E3B2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8">
              <a:extLst>
                <a:ext uri="{FF2B5EF4-FFF2-40B4-BE49-F238E27FC236}">
                  <a16:creationId xmlns:a16="http://schemas.microsoft.com/office/drawing/2014/main" id="{251959DD-2AB4-4342-8A28-A252939263F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9">
              <a:extLst>
                <a:ext uri="{FF2B5EF4-FFF2-40B4-BE49-F238E27FC236}">
                  <a16:creationId xmlns:a16="http://schemas.microsoft.com/office/drawing/2014/main" id="{785D37AB-3782-4D04-A998-0C126E1BDFF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20">
              <a:extLst>
                <a:ext uri="{FF2B5EF4-FFF2-40B4-BE49-F238E27FC236}">
                  <a16:creationId xmlns:a16="http://schemas.microsoft.com/office/drawing/2014/main" id="{9313ACA4-E3EA-43A3-822B-DD5DF119D13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21">
              <a:extLst>
                <a:ext uri="{FF2B5EF4-FFF2-40B4-BE49-F238E27FC236}">
                  <a16:creationId xmlns:a16="http://schemas.microsoft.com/office/drawing/2014/main" id="{5A98D1AB-DF34-414B-9696-4B671EC20B9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22">
              <a:extLst>
                <a:ext uri="{FF2B5EF4-FFF2-40B4-BE49-F238E27FC236}">
                  <a16:creationId xmlns:a16="http://schemas.microsoft.com/office/drawing/2014/main" id="{8153A7D0-F980-48CC-B318-806C679F486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23">
              <a:extLst>
                <a:ext uri="{FF2B5EF4-FFF2-40B4-BE49-F238E27FC236}">
                  <a16:creationId xmlns:a16="http://schemas.microsoft.com/office/drawing/2014/main" id="{96E44097-7726-43F7-9E27-8BD5BCF89A0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4">
              <a:extLst>
                <a:ext uri="{FF2B5EF4-FFF2-40B4-BE49-F238E27FC236}">
                  <a16:creationId xmlns:a16="http://schemas.microsoft.com/office/drawing/2014/main" id="{65B28630-DA3C-4E4C-94ED-0ED8F353C05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5">
              <a:extLst>
                <a:ext uri="{FF2B5EF4-FFF2-40B4-BE49-F238E27FC236}">
                  <a16:creationId xmlns:a16="http://schemas.microsoft.com/office/drawing/2014/main" id="{1686151F-4919-4A15-9EC3-0329453ED6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4" name="Group 93">
            <a:extLst>
              <a:ext uri="{FF2B5EF4-FFF2-40B4-BE49-F238E27FC236}">
                <a16:creationId xmlns:a16="http://schemas.microsoft.com/office/drawing/2014/main" id="{E10C7CFA-FC7F-479C-9026-39109C0B59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95" name="Rectangle 94">
              <a:extLst>
                <a:ext uri="{FF2B5EF4-FFF2-40B4-BE49-F238E27FC236}">
                  <a16:creationId xmlns:a16="http://schemas.microsoft.com/office/drawing/2014/main" id="{9971A5E3-BBAD-4023-B07C-7FBC4202D8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96" name="Isosceles Triangle 22">
              <a:extLst>
                <a:ext uri="{FF2B5EF4-FFF2-40B4-BE49-F238E27FC236}">
                  <a16:creationId xmlns:a16="http://schemas.microsoft.com/office/drawing/2014/main" id="{FC05BA5F-5BBE-4BFA-A313-1554762332C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97" name="Rectangle 96">
              <a:extLst>
                <a:ext uri="{FF2B5EF4-FFF2-40B4-BE49-F238E27FC236}">
                  <a16:creationId xmlns:a16="http://schemas.microsoft.com/office/drawing/2014/main" id="{5275B948-0170-4286-84CE-04CA461F274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 useBgFill="1">
        <p:nvSpPr>
          <p:cNvPr id="99" name="Rectangle 98">
            <a:extLst>
              <a:ext uri="{FF2B5EF4-FFF2-40B4-BE49-F238E27FC236}">
                <a16:creationId xmlns:a16="http://schemas.microsoft.com/office/drawing/2014/main" id="{EDF99E89-2563-456F-B5D4-160DEE0CDE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1" name="Group 100">
            <a:extLst>
              <a:ext uri="{FF2B5EF4-FFF2-40B4-BE49-F238E27FC236}">
                <a16:creationId xmlns:a16="http://schemas.microsoft.com/office/drawing/2014/main" id="{4A71C40D-734D-4F39-8737-5C8BA32074D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102" name="Freeform 5">
              <a:extLst>
                <a:ext uri="{FF2B5EF4-FFF2-40B4-BE49-F238E27FC236}">
                  <a16:creationId xmlns:a16="http://schemas.microsoft.com/office/drawing/2014/main" id="{D68D4899-7F5D-4934-AD79-650587EDA5C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06513" y="0"/>
              <a:ext cx="3862388" cy="6843713"/>
            </a:xfrm>
            <a:custGeom>
              <a:avLst/>
              <a:gdLst>
                <a:gd name="T0" fmla="*/ 813 w 813"/>
                <a:gd name="T1" fmla="*/ 0 h 1440"/>
                <a:gd name="T2" fmla="*/ 435 w 813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3" name="Freeform 6">
              <a:extLst>
                <a:ext uri="{FF2B5EF4-FFF2-40B4-BE49-F238E27FC236}">
                  <a16:creationId xmlns:a16="http://schemas.microsoft.com/office/drawing/2014/main" id="{3E41BB5D-1F00-42C2-AE54-2CAC49C7D91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26725" y="9525"/>
              <a:ext cx="1539875" cy="555625"/>
            </a:xfrm>
            <a:custGeom>
              <a:avLst/>
              <a:gdLst>
                <a:gd name="T0" fmla="*/ 324 w 324"/>
                <a:gd name="T1" fmla="*/ 117 h 117"/>
                <a:gd name="T2" fmla="*/ 0 w 324"/>
                <a:gd name="T3" fmla="*/ 0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4" name="Freeform 7">
              <a:extLst>
                <a:ext uri="{FF2B5EF4-FFF2-40B4-BE49-F238E27FC236}">
                  <a16:creationId xmlns:a16="http://schemas.microsoft.com/office/drawing/2014/main" id="{A4DBBA02-FEC1-40A5-BF9C-1359CFAB046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247313" y="5013325"/>
              <a:ext cx="1919288" cy="1830388"/>
            </a:xfrm>
            <a:custGeom>
              <a:avLst/>
              <a:gdLst>
                <a:gd name="T0" fmla="*/ 0 w 404"/>
                <a:gd name="T1" fmla="*/ 385 h 385"/>
                <a:gd name="T2" fmla="*/ 404 w 404"/>
                <a:gd name="T3" fmla="*/ 0 h 3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5" name="Freeform 8">
              <a:extLst>
                <a:ext uri="{FF2B5EF4-FFF2-40B4-BE49-F238E27FC236}">
                  <a16:creationId xmlns:a16="http://schemas.microsoft.com/office/drawing/2014/main" id="{75E4F6F9-0C93-46E0-A8DB-03A0A3B4658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775" y="0"/>
              <a:ext cx="3676650" cy="6843713"/>
            </a:xfrm>
            <a:custGeom>
              <a:avLst/>
              <a:gdLst>
                <a:gd name="T0" fmla="*/ 774 w 774"/>
                <a:gd name="T1" fmla="*/ 0 h 1440"/>
                <a:gd name="T2" fmla="*/ 411 w 774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6" name="Freeform 9">
              <a:extLst>
                <a:ext uri="{FF2B5EF4-FFF2-40B4-BE49-F238E27FC236}">
                  <a16:creationId xmlns:a16="http://schemas.microsoft.com/office/drawing/2014/main" id="{2C8282D9-5D00-4E27-84DF-44258FD157E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2988" y="9525"/>
              <a:ext cx="963613" cy="366713"/>
            </a:xfrm>
            <a:custGeom>
              <a:avLst/>
              <a:gdLst>
                <a:gd name="T0" fmla="*/ 203 w 203"/>
                <a:gd name="T1" fmla="*/ 77 h 77"/>
                <a:gd name="T2" fmla="*/ 0 w 203"/>
                <a:gd name="T3" fmla="*/ 0 h 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7" name="Freeform 10">
              <a:extLst>
                <a:ext uri="{FF2B5EF4-FFF2-40B4-BE49-F238E27FC236}">
                  <a16:creationId xmlns:a16="http://schemas.microsoft.com/office/drawing/2014/main" id="{C5A9E120-D439-4B7E-82EF-7F69765CBC0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494963" y="5275263"/>
              <a:ext cx="1666875" cy="1577975"/>
            </a:xfrm>
            <a:custGeom>
              <a:avLst/>
              <a:gdLst>
                <a:gd name="T0" fmla="*/ 0 w 351"/>
                <a:gd name="T1" fmla="*/ 332 h 332"/>
                <a:gd name="T2" fmla="*/ 351 w 351"/>
                <a:gd name="T3" fmla="*/ 0 h 3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8" name="Freeform 11">
              <a:extLst>
                <a:ext uri="{FF2B5EF4-FFF2-40B4-BE49-F238E27FC236}">
                  <a16:creationId xmlns:a16="http://schemas.microsoft.com/office/drawing/2014/main" id="{D3B8F32A-505F-4A00-9604-F4D27CC6000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621088" cy="6843713"/>
            </a:xfrm>
            <a:custGeom>
              <a:avLst/>
              <a:gdLst>
                <a:gd name="T0" fmla="*/ 762 w 762"/>
                <a:gd name="T1" fmla="*/ 0 h 1440"/>
                <a:gd name="T2" fmla="*/ 403 w 762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9" name="Freeform 12">
              <a:extLst>
                <a:ext uri="{FF2B5EF4-FFF2-40B4-BE49-F238E27FC236}">
                  <a16:creationId xmlns:a16="http://schemas.microsoft.com/office/drawing/2014/main" id="{5D2BD7D3-5461-4D62-ACA7-752C50E37CF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501438" y="9525"/>
              <a:ext cx="665163" cy="257175"/>
            </a:xfrm>
            <a:custGeom>
              <a:avLst/>
              <a:gdLst>
                <a:gd name="T0" fmla="*/ 140 w 140"/>
                <a:gd name="T1" fmla="*/ 54 h 54"/>
                <a:gd name="T2" fmla="*/ 0 w 140"/>
                <a:gd name="T3" fmla="*/ 0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0" name="Freeform 13">
              <a:extLst>
                <a:ext uri="{FF2B5EF4-FFF2-40B4-BE49-F238E27FC236}">
                  <a16:creationId xmlns:a16="http://schemas.microsoft.com/office/drawing/2014/main" id="{1F943461-BA2C-4C1E-B605-DD91634A02B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41013" y="5408613"/>
              <a:ext cx="1525588" cy="1435100"/>
            </a:xfrm>
            <a:custGeom>
              <a:avLst/>
              <a:gdLst>
                <a:gd name="T0" fmla="*/ 0 w 321"/>
                <a:gd name="T1" fmla="*/ 302 h 302"/>
                <a:gd name="T2" fmla="*/ 321 w 321"/>
                <a:gd name="T3" fmla="*/ 0 h 3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1" name="Freeform 14">
              <a:extLst>
                <a:ext uri="{FF2B5EF4-FFF2-40B4-BE49-F238E27FC236}">
                  <a16:creationId xmlns:a16="http://schemas.microsoft.com/office/drawing/2014/main" id="{8D65CE35-9507-4296-87F4-9DE3BD1BC96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244850" cy="6843713"/>
            </a:xfrm>
            <a:custGeom>
              <a:avLst/>
              <a:gdLst>
                <a:gd name="T0" fmla="*/ 683 w 683"/>
                <a:gd name="T1" fmla="*/ 0 h 1440"/>
                <a:gd name="T2" fmla="*/ 355 w 683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2" name="Freeform 15">
              <a:extLst>
                <a:ext uri="{FF2B5EF4-FFF2-40B4-BE49-F238E27FC236}">
                  <a16:creationId xmlns:a16="http://schemas.microsoft.com/office/drawing/2014/main" id="{C09C73DE-89A9-4399-A92D-A9E4815BBD4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802938" y="5518150"/>
              <a:ext cx="1363663" cy="1325563"/>
            </a:xfrm>
            <a:custGeom>
              <a:avLst/>
              <a:gdLst>
                <a:gd name="T0" fmla="*/ 0 w 287"/>
                <a:gd name="T1" fmla="*/ 279 h 279"/>
                <a:gd name="T2" fmla="*/ 287 w 287"/>
                <a:gd name="T3" fmla="*/ 0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3" name="Freeform 16">
              <a:extLst>
                <a:ext uri="{FF2B5EF4-FFF2-40B4-BE49-F238E27FC236}">
                  <a16:creationId xmlns:a16="http://schemas.microsoft.com/office/drawing/2014/main" id="{769ED85D-816E-4017-8E8E-B598C51AD36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89000" y="0"/>
              <a:ext cx="3230563" cy="6843713"/>
            </a:xfrm>
            <a:custGeom>
              <a:avLst/>
              <a:gdLst>
                <a:gd name="T0" fmla="*/ 680 w 680"/>
                <a:gd name="T1" fmla="*/ 0 h 1440"/>
                <a:gd name="T2" fmla="*/ 337 w 680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4" name="Freeform 17">
              <a:extLst>
                <a:ext uri="{FF2B5EF4-FFF2-40B4-BE49-F238E27FC236}">
                  <a16:creationId xmlns:a16="http://schemas.microsoft.com/office/drawing/2014/main" id="{0E1D7772-0F2D-4EEE-9DC7-5D31B4C29AF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979150" y="5694363"/>
              <a:ext cx="1187450" cy="1149350"/>
            </a:xfrm>
            <a:custGeom>
              <a:avLst/>
              <a:gdLst>
                <a:gd name="T0" fmla="*/ 0 w 250"/>
                <a:gd name="T1" fmla="*/ 242 h 242"/>
                <a:gd name="T2" fmla="*/ 250 w 250"/>
                <a:gd name="T3" fmla="*/ 0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5" name="Freeform 18">
              <a:extLst>
                <a:ext uri="{FF2B5EF4-FFF2-40B4-BE49-F238E27FC236}">
                  <a16:creationId xmlns:a16="http://schemas.microsoft.com/office/drawing/2014/main" id="{A8B0A57D-F4D8-4118-B7B3-3D8B6551241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84188" y="0"/>
              <a:ext cx="3421063" cy="6843713"/>
            </a:xfrm>
            <a:custGeom>
              <a:avLst/>
              <a:gdLst>
                <a:gd name="T0" fmla="*/ 720 w 720"/>
                <a:gd name="T1" fmla="*/ 0 h 1440"/>
                <a:gd name="T2" fmla="*/ 362 w 720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6" name="Freeform 19">
              <a:extLst>
                <a:ext uri="{FF2B5EF4-FFF2-40B4-BE49-F238E27FC236}">
                  <a16:creationId xmlns:a16="http://schemas.microsoft.com/office/drawing/2014/main" id="{21DEE514-C820-47D9-A85F-6D61205CA8F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87125" y="6049963"/>
              <a:ext cx="879475" cy="793750"/>
            </a:xfrm>
            <a:custGeom>
              <a:avLst/>
              <a:gdLst>
                <a:gd name="T0" fmla="*/ 0 w 185"/>
                <a:gd name="T1" fmla="*/ 167 h 167"/>
                <a:gd name="T2" fmla="*/ 185 w 185"/>
                <a:gd name="T3" fmla="*/ 0 h 1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7" name="Freeform 20">
              <a:extLst>
                <a:ext uri="{FF2B5EF4-FFF2-40B4-BE49-F238E27FC236}">
                  <a16:creationId xmlns:a16="http://schemas.microsoft.com/office/drawing/2014/main" id="{5F4E47FC-1294-4F6D-BCE2-5B7F69EED6F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98488" y="0"/>
              <a:ext cx="2717800" cy="6843713"/>
            </a:xfrm>
            <a:custGeom>
              <a:avLst/>
              <a:gdLst>
                <a:gd name="T0" fmla="*/ 572 w 572"/>
                <a:gd name="T1" fmla="*/ 0 h 1440"/>
                <a:gd name="T2" fmla="*/ 164 w 572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8" name="Freeform 21">
              <a:extLst>
                <a:ext uri="{FF2B5EF4-FFF2-40B4-BE49-F238E27FC236}">
                  <a16:creationId xmlns:a16="http://schemas.microsoft.com/office/drawing/2014/main" id="{83823698-F934-4676-89A0-6E6741DC509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61938" y="0"/>
              <a:ext cx="2944813" cy="6843713"/>
            </a:xfrm>
            <a:custGeom>
              <a:avLst/>
              <a:gdLst>
                <a:gd name="T0" fmla="*/ 620 w 620"/>
                <a:gd name="T1" fmla="*/ 0 h 1440"/>
                <a:gd name="T2" fmla="*/ 186 w 620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9" name="Freeform 22">
              <a:extLst>
                <a:ext uri="{FF2B5EF4-FFF2-40B4-BE49-F238E27FC236}">
                  <a16:creationId xmlns:a16="http://schemas.microsoft.com/office/drawing/2014/main" id="{2483272C-495D-4C6A-B475-4EF534D7E01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417513" y="0"/>
              <a:ext cx="2403475" cy="6843713"/>
            </a:xfrm>
            <a:custGeom>
              <a:avLst/>
              <a:gdLst>
                <a:gd name="T0" fmla="*/ 506 w 506"/>
                <a:gd name="T1" fmla="*/ 0 h 1440"/>
                <a:gd name="T2" fmla="*/ 171 w 506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0" name="Freeform 23">
              <a:extLst>
                <a:ext uri="{FF2B5EF4-FFF2-40B4-BE49-F238E27FC236}">
                  <a16:creationId xmlns:a16="http://schemas.microsoft.com/office/drawing/2014/main" id="{1B2C5A65-DDAA-4B58-8562-9FC39A7EEC6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9525"/>
              <a:ext cx="1771650" cy="3198813"/>
            </a:xfrm>
            <a:custGeom>
              <a:avLst/>
              <a:gdLst>
                <a:gd name="T0" fmla="*/ 373 w 373"/>
                <a:gd name="T1" fmla="*/ 0 h 673"/>
                <a:gd name="T2" fmla="*/ 0 w 373"/>
                <a:gd name="T3" fmla="*/ 673 h 6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1" name="Freeform 24">
              <a:extLst>
                <a:ext uri="{FF2B5EF4-FFF2-40B4-BE49-F238E27FC236}">
                  <a16:creationId xmlns:a16="http://schemas.microsoft.com/office/drawing/2014/main" id="{7CA4DDB9-0C15-48B6-8B77-844E0F305BC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763" y="6016625"/>
              <a:ext cx="214313" cy="827088"/>
            </a:xfrm>
            <a:custGeom>
              <a:avLst/>
              <a:gdLst>
                <a:gd name="T0" fmla="*/ 0 w 45"/>
                <a:gd name="T1" fmla="*/ 0 h 174"/>
                <a:gd name="T2" fmla="*/ 45 w 45"/>
                <a:gd name="T3" fmla="*/ 174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2" name="Freeform 25">
              <a:extLst>
                <a:ext uri="{FF2B5EF4-FFF2-40B4-BE49-F238E27FC236}">
                  <a16:creationId xmlns:a16="http://schemas.microsoft.com/office/drawing/2014/main" id="{D19C52F2-DC72-46BE-8609-6C60317FB81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0"/>
              <a:ext cx="1562100" cy="2228850"/>
            </a:xfrm>
            <a:custGeom>
              <a:avLst/>
              <a:gdLst>
                <a:gd name="T0" fmla="*/ 329 w 329"/>
                <a:gd name="T1" fmla="*/ 0 h 469"/>
                <a:gd name="T2" fmla="*/ 0 w 329"/>
                <a:gd name="T3" fmla="*/ 469 h 4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pic>
        <p:nvPicPr>
          <p:cNvPr id="4098" name="Picture 2" descr="VÃ½sledok vyhÄ¾adÃ¡vania obrÃ¡zkov pre dopyt Sekty">
            <a:extLst>
              <a:ext uri="{FF2B5EF4-FFF2-40B4-BE49-F238E27FC236}">
                <a16:creationId xmlns:a16="http://schemas.microsoft.com/office/drawing/2014/main" id="{D53D2FB6-935A-4A86-91A2-BA5941F89A70}"/>
              </a:ext>
            </a:extLst>
          </p:cNvPr>
          <p:cNvPicPr>
            <a:picLocks noGrp="1" noChangeAspect="1" noChangeArrowheads="1"/>
          </p:cNvPicPr>
          <p:nvPr>
            <p:ph sz="half" idx="2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248" r="-1" b="-1"/>
          <a:stretch/>
        </p:blipFill>
        <p:spPr bwMode="auto">
          <a:xfrm>
            <a:off x="20" y="227"/>
            <a:ext cx="12191675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4" name="Rectangle 123">
            <a:extLst>
              <a:ext uri="{FF2B5EF4-FFF2-40B4-BE49-F238E27FC236}">
                <a16:creationId xmlns:a16="http://schemas.microsoft.com/office/drawing/2014/main" id="{0E67B768-463B-44DC-B9D8-586C68112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637860" cy="6858000"/>
          </a:xfrm>
          <a:prstGeom prst="rect">
            <a:avLst/>
          </a:prstGeom>
          <a:solidFill>
            <a:srgbClr val="000001">
              <a:alpha val="8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26" name="Group 125">
            <a:extLst>
              <a:ext uri="{FF2B5EF4-FFF2-40B4-BE49-F238E27FC236}">
                <a16:creationId xmlns:a16="http://schemas.microsoft.com/office/drawing/2014/main" id="{E0F70719-FB48-41D4-BFFA-34AE379DED5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6569719" y="1699589"/>
            <a:ext cx="3671786" cy="3467610"/>
            <a:chOff x="700573" y="1816768"/>
            <a:chExt cx="3671786" cy="3467610"/>
          </a:xfrm>
        </p:grpSpPr>
        <p:sp>
          <p:nvSpPr>
            <p:cNvPr id="127" name="Rectangle 126">
              <a:extLst>
                <a:ext uri="{FF2B5EF4-FFF2-40B4-BE49-F238E27FC236}">
                  <a16:creationId xmlns:a16="http://schemas.microsoft.com/office/drawing/2014/main" id="{35EE703B-4C33-48C5-8EDA-74929BFED54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00573" y="1816768"/>
              <a:ext cx="3671785" cy="502920"/>
            </a:xfrm>
            <a:prstGeom prst="rect">
              <a:avLst/>
            </a:prstGeom>
            <a:solidFill>
              <a:schemeClr val="accent1">
                <a:alpha val="9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8" name="Isosceles Triangle 22">
              <a:extLst>
                <a:ext uri="{FF2B5EF4-FFF2-40B4-BE49-F238E27FC236}">
                  <a16:creationId xmlns:a16="http://schemas.microsoft.com/office/drawing/2014/main" id="{89CAEA7E-CCCD-4631-A8A3-54DDE2591F5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0800000">
              <a:off x="2380224" y="5011975"/>
              <a:ext cx="315988" cy="272403"/>
            </a:xfrm>
            <a:prstGeom prst="triangle">
              <a:avLst/>
            </a:prstGeom>
            <a:solidFill>
              <a:schemeClr val="accent1">
                <a:alpha val="9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9" name="Rectangle 128">
              <a:extLst>
                <a:ext uri="{FF2B5EF4-FFF2-40B4-BE49-F238E27FC236}">
                  <a16:creationId xmlns:a16="http://schemas.microsoft.com/office/drawing/2014/main" id="{BC86AB9B-95D9-4B9B-8636-07A25D0D8E5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>
                <a:alpha val="9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Nadpis 1">
            <a:extLst>
              <a:ext uri="{FF2B5EF4-FFF2-40B4-BE49-F238E27FC236}">
                <a16:creationId xmlns:a16="http://schemas.microsoft.com/office/drawing/2014/main" id="{7CFE3D50-A5D5-4F25-B4B6-48DEF6C83C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56123" y="2358391"/>
            <a:ext cx="3498979" cy="2453676"/>
          </a:xfrm>
        </p:spPr>
        <p:txBody>
          <a:bodyPr vert="horz" lIns="228600" tIns="228600" rIns="228600" bIns="228600" rtlCol="0" anchor="ctr">
            <a:normAutofit/>
          </a:bodyPr>
          <a:lstStyle/>
          <a:p>
            <a:r>
              <a:rPr lang="en-US"/>
              <a:t>Ovládnutie spoločenstva</a:t>
            </a:r>
          </a:p>
        </p:txBody>
      </p:sp>
      <p:sp>
        <p:nvSpPr>
          <p:cNvPr id="4" name="Zástupný objekt pre obsah 3">
            <a:extLst>
              <a:ext uri="{FF2B5EF4-FFF2-40B4-BE49-F238E27FC236}">
                <a16:creationId xmlns:a16="http://schemas.microsoft.com/office/drawing/2014/main" id="{8C68DD55-3013-4BCB-8B5C-1FA77A2F035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53824" y="376238"/>
            <a:ext cx="4320796" cy="6263844"/>
          </a:xfrm>
        </p:spPr>
        <p:txBody>
          <a:bodyPr vert="horz" lIns="91440" tIns="45720" rIns="91440" bIns="45720" rtlCol="0" anchor="ctr">
            <a:noAutofit/>
          </a:bodyPr>
          <a:lstStyle/>
          <a:p>
            <a:pPr>
              <a:lnSpc>
                <a:spcPct val="110000"/>
              </a:lnSpc>
            </a:pPr>
            <a:r>
              <a:rPr lang="sk-SK" sz="2400" dirty="0">
                <a:solidFill>
                  <a:srgbClr val="FFFFFE"/>
                </a:solidFill>
              </a:rPr>
              <a:t>Autoritárske a diktátorské vedenie stúpencov vedie k ich úplnému vyčleneniu zo spoločnosti a izolácie od verejného diania.</a:t>
            </a:r>
          </a:p>
          <a:p>
            <a:pPr>
              <a:lnSpc>
                <a:spcPct val="110000"/>
              </a:lnSpc>
            </a:pPr>
            <a:r>
              <a:rPr lang="sk-SK" sz="2400" dirty="0">
                <a:solidFill>
                  <a:srgbClr val="FFFFFE"/>
                </a:solidFill>
              </a:rPr>
              <a:t>Vodca vedie členov k zavrhnutiu predošlých hodnôt.</a:t>
            </a:r>
          </a:p>
          <a:p>
            <a:pPr lvl="1">
              <a:lnSpc>
                <a:spcPct val="110000"/>
              </a:lnSpc>
            </a:pPr>
            <a:r>
              <a:rPr lang="sk-SK" sz="2000" dirty="0">
                <a:solidFill>
                  <a:srgbClr val="FFFFFE"/>
                </a:solidFill>
              </a:rPr>
              <a:t>Prísny režim dňa. </a:t>
            </a:r>
          </a:p>
          <a:p>
            <a:pPr lvl="1">
              <a:lnSpc>
                <a:spcPct val="110000"/>
              </a:lnSpc>
            </a:pPr>
            <a:r>
              <a:rPr lang="sk-SK" sz="2000" dirty="0">
                <a:solidFill>
                  <a:srgbClr val="FFFFFE"/>
                </a:solidFill>
              </a:rPr>
              <a:t>Nútene práce</a:t>
            </a:r>
          </a:p>
          <a:p>
            <a:pPr lvl="1">
              <a:lnSpc>
                <a:spcPct val="110000"/>
              </a:lnSpc>
            </a:pPr>
            <a:r>
              <a:rPr lang="sk-SK" sz="2000" dirty="0">
                <a:solidFill>
                  <a:srgbClr val="FFFFFE"/>
                </a:solidFill>
              </a:rPr>
              <a:t>Vštepovanie presvedčenia o elitnom postavení stúpencov</a:t>
            </a:r>
          </a:p>
          <a:p>
            <a:pPr>
              <a:lnSpc>
                <a:spcPct val="110000"/>
              </a:lnSpc>
            </a:pPr>
            <a:r>
              <a:rPr lang="sk-SK" sz="2400" dirty="0">
                <a:solidFill>
                  <a:srgbClr val="FFFFFE"/>
                </a:solidFill>
              </a:rPr>
              <a:t>Prízvukuje sa večné zatratenie tých, ktorí k nim nepatria</a:t>
            </a:r>
          </a:p>
        </p:txBody>
      </p:sp>
    </p:spTree>
    <p:extLst>
      <p:ext uri="{BB962C8B-B14F-4D97-AF65-F5344CB8AC3E}">
        <p14:creationId xmlns:p14="http://schemas.microsoft.com/office/powerpoint/2010/main" val="334200003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2108030-C389-418D-860B-97F24B8376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Video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EDA37FCC-101C-46A0-BF8D-DDE88C7FE9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k-SK" sz="3600" dirty="0"/>
              <a:t>24_Největší-zlo---Sekty.avi</a:t>
            </a:r>
          </a:p>
          <a:p>
            <a:r>
              <a:rPr lang="sk-SK" sz="3600" dirty="0"/>
              <a:t>47/56</a:t>
            </a:r>
          </a:p>
        </p:txBody>
      </p:sp>
    </p:spTree>
    <p:extLst>
      <p:ext uri="{BB962C8B-B14F-4D97-AF65-F5344CB8AC3E}">
        <p14:creationId xmlns:p14="http://schemas.microsoft.com/office/powerpoint/2010/main" val="336896143"/>
      </p:ext>
    </p:extLst>
  </p:cSld>
  <p:clrMapOvr>
    <a:masterClrMapping/>
  </p:clrMapOvr>
</p:sld>
</file>

<file path=ppt/theme/theme1.xml><?xml version="1.0" encoding="utf-8"?>
<a:theme xmlns:a="http://schemas.openxmlformats.org/drawingml/2006/main" name="Atlas">
  <a:themeElements>
    <a:clrScheme name="Atlas">
      <a:dk1>
        <a:sysClr val="windowText" lastClr="000000"/>
      </a:dk1>
      <a:lt1>
        <a:sysClr val="window" lastClr="FFFFFF"/>
      </a:lt1>
      <a:dk2>
        <a:srgbClr val="454545"/>
      </a:dk2>
      <a:lt2>
        <a:srgbClr val="E0E0E0"/>
      </a:lt2>
      <a:accent1>
        <a:srgbClr val="F81B02"/>
      </a:accent1>
      <a:accent2>
        <a:srgbClr val="FC7715"/>
      </a:accent2>
      <a:accent3>
        <a:srgbClr val="AFBF41"/>
      </a:accent3>
      <a:accent4>
        <a:srgbClr val="50C49F"/>
      </a:accent4>
      <a:accent5>
        <a:srgbClr val="3B95C4"/>
      </a:accent5>
      <a:accent6>
        <a:srgbClr val="B560D4"/>
      </a:accent6>
      <a:hlink>
        <a:srgbClr val="FC5A1A"/>
      </a:hlink>
      <a:folHlink>
        <a:srgbClr val="B49E74"/>
      </a:folHlink>
    </a:clrScheme>
    <a:fontScheme name="Atlas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tlas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alpha val="60000"/>
                <a:satMod val="109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4000"/>
                <a:satMod val="130000"/>
                <a:lumMod val="92000"/>
              </a:schemeClr>
            </a:gs>
            <a:gs pos="100000">
              <a:schemeClr val="phClr">
                <a:shade val="76000"/>
                <a:satMod val="130000"/>
                <a:lumMod val="88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0000"/>
            </a:schemeClr>
          </a:solidFill>
          <a:prstDash val="solid"/>
        </a:ln>
        <a:ln w="15875" cap="flat" cmpd="sng" algn="ctr">
          <a:solidFill>
            <a:schemeClr val="phClr">
              <a:shade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>
            <a:bevelT w="0" h="0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10000">
              <a:schemeClr val="phClr">
                <a:tint val="94000"/>
                <a:lumMod val="116000"/>
              </a:schemeClr>
            </a:gs>
            <a:gs pos="100000">
              <a:schemeClr val="phClr">
                <a:tint val="98000"/>
                <a:shade val="86000"/>
                <a:satMod val="90000"/>
                <a:lumMod val="88000"/>
              </a:schemeClr>
            </a:gs>
          </a:gsLst>
          <a:path path="circle">
            <a:fillToRect l="50000" t="15000" r="50000" b="169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tlas" id="{5156B0E4-0EB1-49FE-A26B-15F6F698AEC6}" vid="{508F7963-D0B5-43F7-BB2C-FCE3009C08EC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TM16401371[[fn=Atlas]]</Template>
  <TotalTime>17</TotalTime>
  <Words>152</Words>
  <Application>Microsoft Office PowerPoint</Application>
  <PresentationFormat>Širokouhlá</PresentationFormat>
  <Paragraphs>27</Paragraphs>
  <Slides>7</Slides>
  <Notes>0</Notes>
  <HiddenSlides>0</HiddenSlides>
  <MMClips>0</MMClips>
  <ScaleCrop>false</ScaleCrop>
  <HeadingPairs>
    <vt:vector size="6" baseType="variant">
      <vt:variant>
        <vt:lpstr>Použité písma</vt:lpstr>
      </vt:variant>
      <vt:variant>
        <vt:i4>4</vt:i4>
      </vt:variant>
      <vt:variant>
        <vt:lpstr>Motív</vt:lpstr>
      </vt:variant>
      <vt:variant>
        <vt:i4>1</vt:i4>
      </vt:variant>
      <vt:variant>
        <vt:lpstr>Nadpisy snímok</vt:lpstr>
      </vt:variant>
      <vt:variant>
        <vt:i4>7</vt:i4>
      </vt:variant>
    </vt:vector>
  </HeadingPairs>
  <TitlesOfParts>
    <vt:vector size="12" baseType="lpstr">
      <vt:lpstr>Arial</vt:lpstr>
      <vt:lpstr>Calibri Light</vt:lpstr>
      <vt:lpstr>Rockwell</vt:lpstr>
      <vt:lpstr>Wingdings</vt:lpstr>
      <vt:lpstr>Atlas</vt:lpstr>
      <vt:lpstr>Vražednésekty</vt:lpstr>
      <vt:lpstr>„Kým nejde o život, nejde o nič.“</vt:lpstr>
      <vt:lpstr>Psychický teror</vt:lpstr>
      <vt:lpstr>Sekty s vražednými a sebevražednými sklonmi</vt:lpstr>
      <vt:lpstr>Ovládnutie jednotlivca</vt:lpstr>
      <vt:lpstr>Ovládnutie spoločenstva</vt:lpstr>
      <vt:lpstr>Video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Vražednésekty</dc:title>
  <dc:creator>Stanislav Grega</dc:creator>
  <cp:lastModifiedBy>Stanislav Grega</cp:lastModifiedBy>
  <cp:revision>21</cp:revision>
  <dcterms:created xsi:type="dcterms:W3CDTF">2018-05-17T07:52:09Z</dcterms:created>
  <dcterms:modified xsi:type="dcterms:W3CDTF">2018-05-17T08:10:04Z</dcterms:modified>
</cp:coreProperties>
</file>