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64">
          <p15:clr>
            <a:srgbClr val="A4A3A4"/>
          </p15:clr>
        </p15:guide>
        <p15:guide id="6" pos="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7"/>
    <a:srgbClr val="800040"/>
    <a:srgbClr val="FF0080"/>
    <a:srgbClr val="4B3025"/>
    <a:srgbClr val="FFFF66"/>
    <a:srgbClr val="CC66FF"/>
    <a:srgbClr val="6666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92980" autoAdjust="0"/>
  </p:normalViewPr>
  <p:slideViewPr>
    <p:cSldViewPr snapToObjects="1">
      <p:cViewPr varScale="1">
        <p:scale>
          <a:sx n="104" d="100"/>
          <a:sy n="104" d="100"/>
        </p:scale>
        <p:origin x="960" y="78"/>
      </p:cViewPr>
      <p:guideLst>
        <p:guide orient="horz"/>
        <p:guide orient="horz" pos="192"/>
        <p:guide orient="horz" pos="96"/>
        <p:guide/>
        <p:guide pos="64"/>
        <p:guide pos="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629130F-D87C-4BE0-A78B-394AC7C1ED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1CC662-DDE6-4348-8F1B-EAC792C0FE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03BF281-0055-4E2E-B18D-56FCBAE84A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A3C0686-3682-4AA1-80CF-46424F0655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C32F53-42FC-4176-AC8A-050D322D06BA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CEB44BC-4CC1-45B2-908F-650AFDE9CF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5989DB-0B6C-412E-B34F-1F9E383FFE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C52AB63-51AE-47C2-8520-F46E789FA2D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712C0B9-70DF-4759-8FC1-5EC23C611F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95FFF09-19A0-42F0-89A3-98A27C0F87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C6AA42C-53B9-4E91-B21B-1F56E8078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EFD3CC-6DE2-4878-8267-B19EC2B0811B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6FAEF8A-C8B1-42A0-9A7D-80A2D44BE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252B67-66A8-4792-A6D1-5790432AA353}" type="slidenum">
              <a:rPr lang="en-US" altLang="sk-SK"/>
              <a:pPr>
                <a:spcBef>
                  <a:spcPct val="0"/>
                </a:spcBef>
              </a:pPr>
              <a:t>1</a:t>
            </a:fld>
            <a:endParaRPr lang="en-US" altLang="sk-SK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516CE40-7A72-4EAD-9E86-47D1A1DBB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AC6B3FC-BF0E-4766-8D52-742C2C272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E37AA91-415E-40B6-B7B7-4D39A1C6C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F8A7C-1B1D-4B50-B0B2-A6F32D5782F4}" type="slidenum">
              <a:rPr lang="en-US" altLang="sk-SK"/>
              <a:pPr>
                <a:spcBef>
                  <a:spcPct val="0"/>
                </a:spcBef>
              </a:pPr>
              <a:t>16</a:t>
            </a:fld>
            <a:endParaRPr lang="en-US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7E6F2CA-66DE-445C-9B60-964E34787A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154B459-35BF-472F-8625-1B2050E55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splatter">
            <a:extLst>
              <a:ext uri="{FF2B5EF4-FFF2-40B4-BE49-F238E27FC236}">
                <a16:creationId xmlns:a16="http://schemas.microsoft.com/office/drawing/2014/main" id="{529ABE1E-0179-49D7-B965-370DDAFE9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8C11D2B0-B2EE-4C22-9296-B0DB0A4B9D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9237452">
            <a:off x="6194425" y="5175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sk-SK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6F51DC-88D5-4585-91DA-AAEF99DAD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0CB4E5-F419-4E60-8AE2-63475B8B2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4CD8A7-6F7F-4013-BF09-5E1778C36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AA9045-43FE-4527-A241-F9F5BDCCE0A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6352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6FFB4-D343-4771-9E66-670A00282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03530-9FC6-4DFF-9674-4FCBE5D53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981715-67EF-4B8A-BB43-89D730034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D9B0-FF97-4230-BAEA-5E953D2DBE0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4731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4926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4926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66058-B49B-4CB8-9668-64F062FDE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D05CD-A586-4949-80C2-D47F6044F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131D2-3C29-4D4D-BFA1-A47F8F459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04F9-B1CE-4D09-9D0D-FC6A3C07AF2B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15783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grafu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F7AA9-C7E1-4A87-BD00-BC597AD0E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5A0F9-F82F-4BD2-9102-19A1B6B4F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56C93-100B-44BC-9B91-5999E5292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E54B4-F755-4E7B-A517-8B0A4E35586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6655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20B7B-838E-44FD-BCA3-A132D8F7D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3CA46-7509-4F92-81DE-FC90EABC7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CEB9F-8EE1-42A5-8220-78D285595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E79E-1D24-4C55-B6B1-379659DBB998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682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C4931-21D4-48CD-94DB-2245AEB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65EE-1485-4643-8028-D8835EE3C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D5A477-7693-4780-994D-9A36D2FA4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DE48-FA9E-4397-AB31-1FC36BDB579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578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D0340-1A35-4BB8-B2AD-834A00AA1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4635C7-E931-492C-B0A9-E6F9A8276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FECCA-F26F-400D-81AC-039B9094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5410-466E-420E-AE3C-0E06B32A622A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952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683EC-F652-4A2A-9ACA-529010459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A99D5-8DA7-4962-AC5C-465E77788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A04AC-D799-4BCA-AF86-23620BDE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6FE4-949C-4E19-AAB9-54697ABB5E93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997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759B5A-B71D-4B29-B3AF-4EBCF4A01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438AAF-FB68-400A-A0A8-FB11A928D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A2B1F9-6FEA-444F-A0D7-948D07797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8078-D112-4EA4-9D98-4A7F6EC1D42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2104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35DE1B-8A84-49A4-A079-1F23B7EF0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303447-A3FC-4734-AE7A-4B987A1AE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3DDF51-F593-4A11-939D-25208FED5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7436-3A46-4E72-B28E-80DDA1FC4AD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3171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2B4ECD-688B-47D0-BF1C-905860AB2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C09450-7FDA-400C-9405-1086D1974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2A3500-BE8C-41F6-92B4-9A475B450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6145-B36C-4551-BE79-48FE9D89B4DF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17500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0E4A5-D910-4FCD-BCAF-77635C2BD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0601D-8175-4C48-A407-0D8F2D0E5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5684C-CFFA-475E-9CD1-C83C0A10D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EBB1-6A3E-4EE1-8911-60DBB190D59F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873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CFE221-1170-4F41-8BFA-C2B26F3B9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02745-C94F-40C8-9314-F05946501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ECCA8-5333-4DFB-89DD-E636A2B95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734AE-D014-4E68-B52D-F3750B24B862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974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splatter2">
            <a:extLst>
              <a:ext uri="{FF2B5EF4-FFF2-40B4-BE49-F238E27FC236}">
                <a16:creationId xmlns:a16="http://schemas.microsoft.com/office/drawing/2014/main" id="{82DEE0E4-C0D9-44B3-ABFD-D1536B439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80F303C-33F7-44C0-B738-3A99DFB9F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08B6E2B-46CD-4464-83DF-1E28AE685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F303AF-B97C-48DA-862A-4F71490A84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1128D-51EB-4640-A0AE-36A52289A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22094C-39E0-4302-B7A1-7937F3EB4A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4D9F026-53D4-4FB4-92D3-E5A8D3D278A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hlody.webnode.sk/o-nas/" TargetMode="External"/><Relationship Id="rId2" Type="http://schemas.openxmlformats.org/officeDocument/2006/relationships/hyperlink" Target="https://astrohlody.webnode.sk/vesmirni-ludia/astar-seran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3">
            <a:extLst>
              <a:ext uri="{FF2B5EF4-FFF2-40B4-BE49-F238E27FC236}">
                <a16:creationId xmlns:a16="http://schemas.microsoft.com/office/drawing/2014/main" id="{C0AD989E-6A54-4DC1-A77A-8A73D572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8925"/>
            <a:ext cx="8534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8800" b="1">
                <a:solidFill>
                  <a:schemeClr val="tx2"/>
                </a:solidFill>
              </a:rPr>
              <a:t>UFO kulty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8800" b="1">
                <a:solidFill>
                  <a:schemeClr val="tx2"/>
                </a:solidFill>
              </a:rPr>
              <a:t>Vražedné kulty</a:t>
            </a:r>
            <a:endParaRPr lang="en-US" altLang="sk-SK" sz="8800" b="1">
              <a:solidFill>
                <a:schemeClr val="tx2"/>
              </a:solidFill>
            </a:endParaRPr>
          </a:p>
        </p:txBody>
      </p:sp>
      <p:sp>
        <p:nvSpPr>
          <p:cNvPr id="2138" name="Text Box 90">
            <a:extLst>
              <a:ext uri="{FF2B5EF4-FFF2-40B4-BE49-F238E27FC236}">
                <a16:creationId xmlns:a16="http://schemas.microsoft.com/office/drawing/2014/main" id="{1A0904DF-E069-4D13-9A40-77621EC2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61125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k-SK" sz="2000" b="1" dirty="0">
                <a:latin typeface="Arial" charset="0"/>
              </a:rPr>
              <a:t>SCI-FI</a:t>
            </a:r>
            <a:endParaRPr lang="en-US" sz="6600" b="1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7649D65-643A-41B6-B4E5-7720877F40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sk-SK"/>
              <a:t>Vesmírni ľudia – Anjeli svetla</a:t>
            </a:r>
          </a:p>
        </p:txBody>
      </p:sp>
      <p:sp>
        <p:nvSpPr>
          <p:cNvPr id="15363" name="Podnadpis 2">
            <a:extLst>
              <a:ext uri="{FF2B5EF4-FFF2-40B4-BE49-F238E27FC236}">
                <a16:creationId xmlns:a16="http://schemas.microsoft.com/office/drawing/2014/main" id="{3FD6FB73-E3F5-49BE-AEFD-E43AE9FA5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B1E3B99-9507-47EF-9E2A-39FA77A42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Vesmírni ľudia – Anjeli svetla</a:t>
            </a:r>
          </a:p>
        </p:txBody>
      </p:sp>
      <p:sp>
        <p:nvSpPr>
          <p:cNvPr id="16387" name="Zástupný objekt pre obsah 2">
            <a:extLst>
              <a:ext uri="{FF2B5EF4-FFF2-40B4-BE49-F238E27FC236}">
                <a16:creationId xmlns:a16="http://schemas.microsoft.com/office/drawing/2014/main" id="{58F394DF-BEDF-4122-945D-71B0E89AB1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700213"/>
            <a:ext cx="5384800" cy="5005387"/>
          </a:xfrm>
        </p:spPr>
        <p:txBody>
          <a:bodyPr/>
          <a:lstStyle/>
          <a:p>
            <a:r>
              <a:rPr lang="sk-SK" altLang="sk-SK"/>
              <a:t>Je to jeden z najabsurdnejších UFO kultov</a:t>
            </a:r>
          </a:p>
          <a:p>
            <a:r>
              <a:rPr lang="sk-SK" altLang="sk-SK"/>
              <a:t>Bol založený v Českej republike</a:t>
            </a:r>
          </a:p>
          <a:p>
            <a:r>
              <a:rPr lang="sk-SK" altLang="sk-SK"/>
              <a:t>sú bytosti žijúce v Nebi vyspelým, harmonickým, láskyplným životom bez vojen, chorôb, hladu, klamstiev, otroctva a iných negatívnych neduhov, ktoré denne zažívajú obyvatelia tejto planéty Zeme.</a:t>
            </a:r>
            <a:br>
              <a:rPr lang="sk-SK" altLang="sk-SK"/>
            </a:br>
            <a:br>
              <a:rPr lang="sk-SK" altLang="sk-SK"/>
            </a:br>
            <a:endParaRPr lang="sk-SK" altLang="sk-SK"/>
          </a:p>
        </p:txBody>
      </p:sp>
      <p:pic>
        <p:nvPicPr>
          <p:cNvPr id="16388" name="Picture 2" descr="VÃ½sledok vyhÄ¾adÃ¡vania obrÃ¡zkov pre dopyt VesmÃ­rni Ä¾udia â Anjeli svetla">
            <a:extLst>
              <a:ext uri="{FF2B5EF4-FFF2-40B4-BE49-F238E27FC236}">
                <a16:creationId xmlns:a16="http://schemas.microsoft.com/office/drawing/2014/main" id="{B9C153C1-A516-4EBE-846C-801AAA0E03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488" y="3033713"/>
            <a:ext cx="5919787" cy="332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6EC7FDB-03F7-41F0-BA23-969FA39CA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Vesmírni ľudia – Anjeli svetla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806485-61D0-47B4-B2E4-7B8FCDD58C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2088" y="1341438"/>
            <a:ext cx="5802312" cy="5364162"/>
          </a:xfrm>
        </p:spPr>
        <p:txBody>
          <a:bodyPr/>
          <a:lstStyle/>
          <a:p>
            <a:r>
              <a:rPr lang="sk-SK" altLang="sk-SK"/>
              <a:t>Ich svety sú harmonické, vyvážené, s krásnou prírodou, účelne usporiadané, obydlia sú rovnomerne rozptýlené v krajine bez miest, ciest, ulíc, áut. </a:t>
            </a:r>
          </a:p>
          <a:p>
            <a:r>
              <a:rPr lang="sk-SK" altLang="sk-SK"/>
              <a:t>Vesmírni ľudia majú medzi sebou krásne priateľské, láskyplné a harmonické vzťahy, sú voči sebe nesmierne pozorní, komunikujú medzi sebou predovšetkým vnútorne - telepaticky cez stred hrude (srdcovou čakrou).</a:t>
            </a:r>
          </a:p>
        </p:txBody>
      </p:sp>
      <p:pic>
        <p:nvPicPr>
          <p:cNvPr id="17412" name="Picture 10" descr="SÃºvisiaci obrÃ¡zok">
            <a:extLst>
              <a:ext uri="{FF2B5EF4-FFF2-40B4-BE49-F238E27FC236}">
                <a16:creationId xmlns:a16="http://schemas.microsoft.com/office/drawing/2014/main" id="{EDF0D93D-054D-4F4D-8AE9-1FF4226A0B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189038"/>
            <a:ext cx="5511800" cy="536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449B4A1A-EF12-43F7-8F1A-8C35F08D3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Vesmírni ľudia – Anjeli svetla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B36F7-FA4E-4C27-9F4B-63CC43F4FB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2088" y="1341438"/>
            <a:ext cx="6624637" cy="5364162"/>
          </a:xfrm>
        </p:spPr>
        <p:txBody>
          <a:bodyPr/>
          <a:lstStyle/>
          <a:p>
            <a:r>
              <a:rPr lang="sk-SK" altLang="sk-SK"/>
              <a:t>Vesmírni ľudia používajú vyspelé technológie, obyvatelia neotročia ako na Zemi, ale pracujú pre spoločnosť iba minimálnu, nevyhnutnú dobu - 2 hodiny denne. </a:t>
            </a:r>
          </a:p>
          <a:p>
            <a:r>
              <a:rPr lang="sk-SK" altLang="sk-SK"/>
              <a:t>Práca je pre nich zábavou, rovnako ako celý ich život, nachádzajú sa v šťastí, láske, radosti a naplnení, čo sa odráža vo vzťahoch, ktoré vyjadrujú vzájomnú čistú lásku, radosť, užitočnosť a bohatstvo života v celku, v celistvej spoločnosti.</a:t>
            </a:r>
            <a:br>
              <a:rPr lang="sk-SK" altLang="sk-SK"/>
            </a:br>
            <a:endParaRPr lang="sk-SK" altLang="sk-SK"/>
          </a:p>
        </p:txBody>
      </p:sp>
      <p:pic>
        <p:nvPicPr>
          <p:cNvPr id="18436" name="Picture 2" descr="VÃ½sledok vyhÄ¾adÃ¡vania obrÃ¡zkov pre dopyt VesmÃ­rni Ä¾udia â Anjeli svetla">
            <a:extLst>
              <a:ext uri="{FF2B5EF4-FFF2-40B4-BE49-F238E27FC236}">
                <a16:creationId xmlns:a16="http://schemas.microsoft.com/office/drawing/2014/main" id="{94B5C568-F8D2-4561-B649-E8E90D1AB7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3041650"/>
            <a:ext cx="5183188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3FE5D4-2BFC-4F15-87CD-4206DFAFB4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2088" y="152400"/>
            <a:ext cx="11628437" cy="6553200"/>
          </a:xfrm>
        </p:spPr>
        <p:txBody>
          <a:bodyPr/>
          <a:lstStyle/>
          <a:p>
            <a:r>
              <a:rPr lang="sk-SK" altLang="sk-SK"/>
              <a:t>Len v našej Galaxii sa nachádza 5 miliónov vyspelých nebeských civilizácií Anjelov Svetla - Vesmírnych ľudí, a to v rade dimenzií planét, hviezd i medzihviezdneho priestoru. </a:t>
            </a:r>
          </a:p>
          <a:p>
            <a:r>
              <a:rPr lang="sk-SK" altLang="sk-SK"/>
              <a:t>Anjeli Svetla sa môžu pohybovať po vesmíroch medzi planétami, hviezdami a galaxiami úplne voľne, a to buď iba myšlienkou, alebo pomocou vesmírnych lodí, ktoré môžu byť malé, alebo obrovské s rozmermi desiatok kilometrov.</a:t>
            </a:r>
          </a:p>
          <a:p>
            <a:r>
              <a:rPr lang="sk-SK" altLang="sk-SK"/>
              <a:t>Okolo planéty Zem sa nachádza od roku 1998 Veľká vesmírna flotila pod vedením</a:t>
            </a:r>
            <a:r>
              <a:rPr lang="sk-SK" altLang="sk-SK" u="sng">
                <a:hlinkClick r:id="rId2"/>
              </a:rPr>
              <a:t> Aštara Šerana</a:t>
            </a:r>
            <a:r>
              <a:rPr lang="sk-SK" altLang="sk-SK"/>
              <a:t>, ktorá stráži planétu Zem vždy od októbra do apríla a je striedaná od apríla do októbra Vesmírnou flotilou z Plejád pod vedením Ptaaha. Spomedzi pozemských bytostí si Aštar Šeran vybral </a:t>
            </a:r>
            <a:r>
              <a:rPr lang="sk-SK" altLang="sk-SK" u="sng">
                <a:hlinkClick r:id="rId3"/>
              </a:rPr>
              <a:t>Veveričku z Marsu</a:t>
            </a:r>
            <a:r>
              <a:rPr lang="sk-SK" altLang="sk-SK"/>
              <a:t>, ktorú povýšil na hlavnú komunikátorku pre planétu Zem a poveril ju šírením posolstiev Vesmírnych ľudí  Síl svetla medzi pozemskými ľuďmi a hlodavcami.</a:t>
            </a:r>
            <a:br>
              <a:rPr lang="sk-SK" altLang="sk-SK"/>
            </a:br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23FF4F-1916-4FB2-AAF7-5B65C50863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k-SK" altLang="sk-SK" sz="2700"/>
              <a:t>Vesmírni ľudia sa v roku 1949 osobne kontaktovali s vodcami hlavných pozemských štátov - USA a ZSSR, a ponúkli im spoluprácu a pomoc v odstránení všetkých hlavných problémov ľudstva - vojen, hladu, otroctva a nerovnosti ľudí. Tieto ponuky však boli odmietnuté. </a:t>
            </a:r>
          </a:p>
          <a:p>
            <a:r>
              <a:rPr lang="sk-SK" altLang="sk-SK" sz="2700"/>
              <a:t>Ďalšie osobné stretnutie sa konalo v roku 1954 s novým prezidentom USA a hlavou štátu ZSSR. Aj tieto ponuky na spolupráci boli bohužiaľ odmietnuté.</a:t>
            </a:r>
          </a:p>
          <a:p>
            <a:r>
              <a:rPr lang="sk-SK" altLang="sk-SK" sz="2700"/>
              <a:t>Sily Temných svetov sa stále snažia o zvýšenie ovládania ľudstva z dnešných 95 % na 99,9 % pomocou očipovania ľudí a všetkých vecí. Vesmírni ľudia sa naopak snažia pomôcť ľuďom, aby vo svojom fyzickom tele už nepodliehali ovládaniu jaštermi - Silami temna, ale boli vedení svojím Duchom, dušou a predovšetkým Stvoriteľom </a:t>
            </a:r>
          </a:p>
          <a:p>
            <a:r>
              <a:rPr lang="sk-SK" altLang="sk-SK" sz="2700"/>
              <a:t>Prvotným všetkého a všetkých, aby mohli previbrovať do vyššej - 5. dimenzie planéty Zeme. Vesmírni ľudia udržujú planétu Zem pri živote, v opačnom prípade by ju zničili Sily temna a ľudské bytosti by skončili v dierach pod zemou so zničeným povrchom.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3">
            <a:extLst>
              <a:ext uri="{FF2B5EF4-FFF2-40B4-BE49-F238E27FC236}">
                <a16:creationId xmlns:a16="http://schemas.microsoft.com/office/drawing/2014/main" id="{52ECD647-D5E1-4F5B-B84A-4EE6D60F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8925"/>
            <a:ext cx="8534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8800" b="1">
                <a:solidFill>
                  <a:schemeClr val="tx2"/>
                </a:solidFill>
              </a:rPr>
              <a:t>UFO kulty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8800" b="1">
                <a:solidFill>
                  <a:schemeClr val="tx2"/>
                </a:solidFill>
              </a:rPr>
              <a:t>Vražedné kulty</a:t>
            </a:r>
            <a:endParaRPr lang="en-US" altLang="sk-SK" sz="8800" b="1">
              <a:solidFill>
                <a:schemeClr val="tx2"/>
              </a:solidFill>
            </a:endParaRPr>
          </a:p>
        </p:txBody>
      </p:sp>
      <p:sp>
        <p:nvSpPr>
          <p:cNvPr id="2138" name="Text Box 90">
            <a:extLst>
              <a:ext uri="{FF2B5EF4-FFF2-40B4-BE49-F238E27FC236}">
                <a16:creationId xmlns:a16="http://schemas.microsoft.com/office/drawing/2014/main" id="{1A0904DF-E069-4D13-9A40-77621EC2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61125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k-SK" sz="2000" b="1" dirty="0">
                <a:latin typeface="Arial" charset="0"/>
              </a:rPr>
              <a:t>SCI-FI</a:t>
            </a:r>
            <a:endParaRPr lang="en-US" sz="6600" b="1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VÃ½sledok vyhÄ¾adÃ¡vania obrÃ¡zkov pre dopyt SCI-FI">
            <a:extLst>
              <a:ext uri="{FF2B5EF4-FFF2-40B4-BE49-F238E27FC236}">
                <a16:creationId xmlns:a16="http://schemas.microsoft.com/office/drawing/2014/main" id="{B0C6041A-57E9-406D-B692-9670544E25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7400" cy="686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Nadpis 1">
            <a:extLst>
              <a:ext uri="{FF2B5EF4-FFF2-40B4-BE49-F238E27FC236}">
                <a16:creationId xmlns:a16="http://schemas.microsoft.com/office/drawing/2014/main" id="{A155F9E3-CD4A-43F5-9764-9022E0493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SCI-FI</a:t>
            </a:r>
          </a:p>
        </p:txBody>
      </p:sp>
      <p:sp>
        <p:nvSpPr>
          <p:cNvPr id="7172" name="Zástupný objekt pre obsah 2">
            <a:extLst>
              <a:ext uri="{FF2B5EF4-FFF2-40B4-BE49-F238E27FC236}">
                <a16:creationId xmlns:a16="http://schemas.microsoft.com/office/drawing/2014/main" id="{FAEECC48-4317-4AA6-82F2-EFCF71ACAE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88163" y="1268413"/>
            <a:ext cx="5011737" cy="4824412"/>
          </a:xfrm>
        </p:spPr>
        <p:txBody>
          <a:bodyPr/>
          <a:lstStyle/>
          <a:p>
            <a:r>
              <a:rPr lang="sk-SK" altLang="sk-SK">
                <a:solidFill>
                  <a:srgbClr val="F2FDF7"/>
                </a:solidFill>
              </a:rPr>
              <a:t>Vedecká fantastika alebo science fiction alebo sci-fi je žáner prozaických alebo audiovizuálnych diel, v ktorých sa obraz sveta, spravidla premietnutý do budúcnosti, opiera o znalosti súčasnej vedy a techniky a o predpoklady jej vývoja.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3E62F172-48C8-4FD9-A228-C2C8535D9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r>
              <a:rPr lang="sk-SK" altLang="sk-SK" sz="4000"/>
              <a:t>SCI-FI v TV</a:t>
            </a:r>
          </a:p>
        </p:txBody>
      </p:sp>
      <p:sp>
        <p:nvSpPr>
          <p:cNvPr id="8195" name="Zástupný objekt pre text 3">
            <a:extLst>
              <a:ext uri="{FF2B5EF4-FFF2-40B4-BE49-F238E27FC236}">
                <a16:creationId xmlns:a16="http://schemas.microsoft.com/office/drawing/2014/main" id="{6C03A1DD-0500-456D-84A9-8E415203C8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r>
              <a:rPr lang="sk-SK" altLang="sk-SK" sz="2800"/>
              <a:t>Star trek</a:t>
            </a:r>
          </a:p>
          <a:p>
            <a:r>
              <a:rPr lang="sk-SK" altLang="sk-SK" sz="2800"/>
              <a:t>Hviezdné vojny</a:t>
            </a:r>
          </a:p>
          <a:p>
            <a:r>
              <a:rPr lang="sk-SK" altLang="sk-SK" sz="2800"/>
              <a:t>Matrix</a:t>
            </a:r>
          </a:p>
          <a:p>
            <a:r>
              <a:rPr lang="sk-SK" altLang="sk-SK" sz="2800"/>
              <a:t>Battlestar galaktica</a:t>
            </a:r>
          </a:p>
          <a:p>
            <a:r>
              <a:rPr lang="sk-SK" altLang="sk-SK" sz="2800"/>
              <a:t>Total Recal</a:t>
            </a:r>
          </a:p>
          <a:p>
            <a:r>
              <a:rPr lang="sk-SK" altLang="sk-SK" sz="2800"/>
              <a:t>Terminator</a:t>
            </a:r>
          </a:p>
          <a:p>
            <a:r>
              <a:rPr lang="sk-SK" altLang="sk-SK" sz="2800"/>
              <a:t>Akty X</a:t>
            </a:r>
          </a:p>
          <a:p>
            <a:r>
              <a:rPr lang="sk-SK" altLang="sk-SK" sz="2800"/>
              <a:t>...</a:t>
            </a:r>
          </a:p>
        </p:txBody>
      </p:sp>
      <p:pic>
        <p:nvPicPr>
          <p:cNvPr id="8196" name="Picture 2" descr="VÃ½sledok vyhÄ¾adÃ¡vania obrÃ¡zkov pre dopyt Terminator">
            <a:extLst>
              <a:ext uri="{FF2B5EF4-FFF2-40B4-BE49-F238E27FC236}">
                <a16:creationId xmlns:a16="http://schemas.microsoft.com/office/drawing/2014/main" id="{03BF3618-FBC0-428E-B23C-607B67996D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1135063"/>
            <a:ext cx="6815137" cy="412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60AA8078-F6F2-4DBE-828F-E2C671B77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r>
              <a:rPr lang="sk-SK" altLang="sk-SK" sz="3200"/>
              <a:t>Erich von Däniken</a:t>
            </a:r>
          </a:p>
        </p:txBody>
      </p:sp>
      <p:sp>
        <p:nvSpPr>
          <p:cNvPr id="9219" name="Zástupný objekt pre text 3">
            <a:extLst>
              <a:ext uri="{FF2B5EF4-FFF2-40B4-BE49-F238E27FC236}">
                <a16:creationId xmlns:a16="http://schemas.microsoft.com/office/drawing/2014/main" id="{DEF86810-56F6-46AB-98B4-44CDEB0FB6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r>
              <a:rPr lang="sk-SK" altLang="sk-SK" sz="2400"/>
              <a:t>Je švajčiarsky spisovateľ, ktorý je známy svojimi prácami o mimozemskom ovplyvňovaní ľudskej kultúry od prehistorických čias. </a:t>
            </a:r>
          </a:p>
          <a:p>
            <a:r>
              <a:rPr lang="sk-SK" altLang="sk-SK" sz="2400"/>
              <a:t>Je jednou z osobností popularizujúcich paleokontakt a hypotézy starovekých kozmonautov.</a:t>
            </a:r>
          </a:p>
          <a:p>
            <a:r>
              <a:rPr lang="sk-SK" altLang="sk-SK" sz="2400"/>
              <a:t>Jeho hypotézy sú obľúbené u mnohých čitateľov, avšak väčšina vedcov ich prijíma so značnou skepsou.</a:t>
            </a:r>
          </a:p>
        </p:txBody>
      </p:sp>
      <p:pic>
        <p:nvPicPr>
          <p:cNvPr id="9220" name="Picture 4" descr="VÃ½sledok vyhÄ¾adÃ¡vania obrÃ¡zkov pre dopyt Erich von DÃ¤niken">
            <a:extLst>
              <a:ext uri="{FF2B5EF4-FFF2-40B4-BE49-F238E27FC236}">
                <a16:creationId xmlns:a16="http://schemas.microsoft.com/office/drawing/2014/main" id="{D62F14BA-D4DF-40A5-87C5-40CBF6791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928688"/>
            <a:ext cx="6815137" cy="454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ok vyhÄ¾adÃ¡vania obrÃ¡zkov pre dopyt UfolÃ³gia">
            <a:extLst>
              <a:ext uri="{FF2B5EF4-FFF2-40B4-BE49-F238E27FC236}">
                <a16:creationId xmlns:a16="http://schemas.microsoft.com/office/drawing/2014/main" id="{F06503D1-6776-4C1B-820C-4E4208C87B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122586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Nadpis 1">
            <a:extLst>
              <a:ext uri="{FF2B5EF4-FFF2-40B4-BE49-F238E27FC236}">
                <a16:creationId xmlns:a16="http://schemas.microsoft.com/office/drawing/2014/main" id="{ED187254-9292-4D0B-8DB8-F2CE040E9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5" y="5408613"/>
            <a:ext cx="10972800" cy="1143000"/>
          </a:xfrm>
        </p:spPr>
        <p:txBody>
          <a:bodyPr/>
          <a:lstStyle/>
          <a:p>
            <a:r>
              <a:rPr lang="sk-SK" altLang="sk-SK"/>
              <a:t>Ufológia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65BBB5D-761D-4B4D-92C6-9545EE43B9A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9063" y="7938"/>
            <a:ext cx="6553200" cy="3700462"/>
          </a:xfrm>
        </p:spPr>
        <p:txBody>
          <a:bodyPr/>
          <a:lstStyle/>
          <a:p>
            <a:r>
              <a:rPr lang="sk-SK" altLang="sk-SK">
                <a:solidFill>
                  <a:srgbClr val="F2FDF7"/>
                </a:solidFill>
              </a:rPr>
              <a:t>Je odbor, ktorý sa zaoberá štúdiom objektov UFO, teda neidentifikova(teľ)ných lietajúcich objektov. </a:t>
            </a:r>
          </a:p>
          <a:p>
            <a:r>
              <a:rPr lang="sk-SK" altLang="sk-SK">
                <a:solidFill>
                  <a:srgbClr val="F2FDF7"/>
                </a:solidFill>
              </a:rPr>
              <a:t>Nie vždy je prijímaná ako seriózna vedná disciplína, preto väčšinou ide o súkromné aktivity.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4">
            <a:extLst>
              <a:ext uri="{FF2B5EF4-FFF2-40B4-BE49-F238E27FC236}">
                <a16:creationId xmlns:a16="http://schemas.microsoft.com/office/drawing/2014/main" id="{3E01BF24-38C6-461B-97F6-A840FD319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r>
              <a:rPr lang="sk-SK" altLang="sk-SK" sz="3200"/>
              <a:t>Najznámejšie UFO kulty:</a:t>
            </a:r>
          </a:p>
        </p:txBody>
      </p:sp>
      <p:sp>
        <p:nvSpPr>
          <p:cNvPr id="11267" name="Zástupný objekt pre text 6">
            <a:extLst>
              <a:ext uri="{FF2B5EF4-FFF2-40B4-BE49-F238E27FC236}">
                <a16:creationId xmlns:a16="http://schemas.microsoft.com/office/drawing/2014/main" id="{5ED3961B-BF0D-442D-8043-E7544E5F27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r>
              <a:rPr lang="sk-SK" altLang="sk-SK" sz="2800"/>
              <a:t>Nebeská brána</a:t>
            </a:r>
          </a:p>
          <a:p>
            <a:r>
              <a:rPr lang="sk-SK" altLang="sk-SK" sz="2800"/>
              <a:t>Galaktická federácia</a:t>
            </a:r>
          </a:p>
          <a:p>
            <a:r>
              <a:rPr lang="sk-SK" altLang="sk-SK" sz="2800"/>
              <a:t>Hviezdne bratstvo</a:t>
            </a:r>
          </a:p>
          <a:p>
            <a:r>
              <a:rPr lang="sk-SK" altLang="sk-SK" sz="2800"/>
              <a:t>Spoločnosť Aetherius</a:t>
            </a:r>
          </a:p>
          <a:p>
            <a:r>
              <a:rPr lang="sk-SK" altLang="sk-SK" sz="2800"/>
              <a:t>Raekiánske hnutie</a:t>
            </a:r>
          </a:p>
          <a:p>
            <a:r>
              <a:rPr lang="sk-SK" altLang="sk-SK" sz="2800"/>
              <a:t>Vesmírny ľudia</a:t>
            </a:r>
          </a:p>
          <a:p>
            <a:r>
              <a:rPr lang="sk-SK" altLang="sk-SK" sz="2800"/>
              <a:t>Anjeli Svetla</a:t>
            </a:r>
          </a:p>
        </p:txBody>
      </p:sp>
      <p:pic>
        <p:nvPicPr>
          <p:cNvPr id="11268" name="Picture 2" descr="VÃ½sledok vyhÄ¾adÃ¡vania obrÃ¡zkov pre dopyt Anjeli Svetla">
            <a:extLst>
              <a:ext uri="{FF2B5EF4-FFF2-40B4-BE49-F238E27FC236}">
                <a16:creationId xmlns:a16="http://schemas.microsoft.com/office/drawing/2014/main" id="{DE5D37E3-6FC5-455F-B3A4-DBE850BE9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038" y="912813"/>
            <a:ext cx="6096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4B4E6B95-FFC3-4072-B4EC-7728414899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sk-SK"/>
              <a:t>Raekiánske hnutie</a:t>
            </a:r>
          </a:p>
        </p:txBody>
      </p:sp>
      <p:sp>
        <p:nvSpPr>
          <p:cNvPr id="12291" name="Podnadpis 2">
            <a:extLst>
              <a:ext uri="{FF2B5EF4-FFF2-40B4-BE49-F238E27FC236}">
                <a16:creationId xmlns:a16="http://schemas.microsoft.com/office/drawing/2014/main" id="{C406CF76-4A88-4EEE-8D2B-3F84FA3A5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A5201821-2CB9-4B3B-A5D6-8B1A7AA15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Raekiánske hnutie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458EA7-BD9D-4984-A0B9-FDCAD5155F9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417638"/>
            <a:ext cx="5384800" cy="5165725"/>
          </a:xfrm>
        </p:spPr>
        <p:txBody>
          <a:bodyPr/>
          <a:lstStyle/>
          <a:p>
            <a:r>
              <a:rPr lang="sk-SK" altLang="sk-SK"/>
              <a:t>Založil ho francúzky novinár Claude Vorilhon</a:t>
            </a:r>
          </a:p>
          <a:p>
            <a:r>
              <a:rPr lang="sk-SK" altLang="sk-SK"/>
              <a:t>Tvrdil, že ho 13.4.1973 prvýkrát kontaktovala bytosť z inej planéty</a:t>
            </a:r>
          </a:p>
          <a:p>
            <a:r>
              <a:rPr lang="sk-SK" altLang="sk-SK"/>
              <a:t>Pri všetkých stretnutiach dostal od nej posolstvo pre ľudstvo</a:t>
            </a:r>
          </a:p>
          <a:p>
            <a:r>
              <a:rPr lang="sk-SK" altLang="sk-SK"/>
              <a:t>Ľudstvo bolo stvorené rasou Elohim, ktorá je asi o 25000 rokov pokročilejšia než ľudstvo</a:t>
            </a:r>
          </a:p>
        </p:txBody>
      </p:sp>
      <p:pic>
        <p:nvPicPr>
          <p:cNvPr id="13316" name="Picture 2" descr="VÃ½sledok vyhÄ¾adÃ¡vania obrÃ¡zkov pre dopyt Claude Vorilhon">
            <a:extLst>
              <a:ext uri="{FF2B5EF4-FFF2-40B4-BE49-F238E27FC236}">
                <a16:creationId xmlns:a16="http://schemas.microsoft.com/office/drawing/2014/main" id="{A6160DBD-1AE3-4322-BA13-FA424089E5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225" y="3213100"/>
            <a:ext cx="5975350" cy="335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SenzuÃ¡lna meditÃ¡cia">
            <a:extLst>
              <a:ext uri="{FF2B5EF4-FFF2-40B4-BE49-F238E27FC236}">
                <a16:creationId xmlns:a16="http://schemas.microsoft.com/office/drawing/2014/main" id="{6925FDFC-C4DA-4438-ADD3-51D653A6B3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56700" cy="686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Nadpis 1">
            <a:extLst>
              <a:ext uri="{FF2B5EF4-FFF2-40B4-BE49-F238E27FC236}">
                <a16:creationId xmlns:a16="http://schemas.microsoft.com/office/drawing/2014/main" id="{DDFA6EA8-6DCF-478D-8A59-CB428E9B9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Senzuálna meditácia</a:t>
            </a:r>
          </a:p>
        </p:txBody>
      </p:sp>
      <p:sp>
        <p:nvSpPr>
          <p:cNvPr id="14340" name="Zástupný objekt pre obsah 3">
            <a:extLst>
              <a:ext uri="{FF2B5EF4-FFF2-40B4-BE49-F238E27FC236}">
                <a16:creationId xmlns:a16="http://schemas.microsoft.com/office/drawing/2014/main" id="{96A6BDA3-0201-4985-A791-671B0FD4EA6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9372600" y="1700213"/>
            <a:ext cx="2519363" cy="4716462"/>
          </a:xfrm>
        </p:spPr>
        <p:txBody>
          <a:bodyPr/>
          <a:lstStyle/>
          <a:p>
            <a:r>
              <a:rPr lang="sk-SK" altLang="sk-SK"/>
              <a:t>Je súborom psychických techník, ktoré pomáhajú ľuďom napojiť sa na nekonečno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5856</TotalTime>
  <Words>480</Words>
  <Application>Microsoft Office PowerPoint</Application>
  <PresentationFormat>Širokouhlá</PresentationFormat>
  <Paragraphs>60</Paragraphs>
  <Slides>16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Prezentácia programu PowerPoint</vt:lpstr>
      <vt:lpstr>SCI-FI</vt:lpstr>
      <vt:lpstr>SCI-FI v TV</vt:lpstr>
      <vt:lpstr>Erich von Däniken</vt:lpstr>
      <vt:lpstr>Ufológia</vt:lpstr>
      <vt:lpstr>Najznámejšie UFO kulty:</vt:lpstr>
      <vt:lpstr>Raekiánske hnutie</vt:lpstr>
      <vt:lpstr>Raekiánske hnutie</vt:lpstr>
      <vt:lpstr>Senzuálna meditácia</vt:lpstr>
      <vt:lpstr>Vesmírni ľudia – Anjeli svetla</vt:lpstr>
      <vt:lpstr>Vesmírni ľudia – Anjeli svetla</vt:lpstr>
      <vt:lpstr>Vesmírni ľudia – Anjeli svetla</vt:lpstr>
      <vt:lpstr>Vesmírni ľudia – Anjeli svetla</vt:lpstr>
      <vt:lpstr>Prezentácia programu PowerPoint</vt:lpstr>
      <vt:lpstr>Prezentácia programu PowerPoint</vt:lpstr>
      <vt:lpstr>Prezentácia programu PowerPoint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art PowerPoint slide</dc:title>
  <dc:creator>Presentation Magazine</dc:creator>
  <cp:lastModifiedBy>Stanislav Grega</cp:lastModifiedBy>
  <cp:revision>183</cp:revision>
  <dcterms:modified xsi:type="dcterms:W3CDTF">2018-05-31T08:16:54Z</dcterms:modified>
</cp:coreProperties>
</file>