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8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sk-SK" smtClean="0"/>
              <a:t>5. 11. 2015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sk-SK" smtClean="0"/>
              <a:pPr/>
              <a:t>5. 11. 2015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54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Boh sa zjavuje človeku </a:t>
            </a:r>
            <a:endParaRPr lang="sk-SK" sz="54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6"/>
              </a:spcBef>
              <a:buNone/>
            </a:pPr>
            <a:r>
              <a:rPr lang="sk-SK" sz="2400" b="0" i="0" dirty="0" smtClean="0"/>
              <a:t>Služby Božie</a:t>
            </a:r>
            <a:endParaRPr lang="sk-SK" sz="2400" b="0" i="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AEEF"/>
                </a:solidFill>
              </a:rPr>
              <a:t>Boh sa zjavuje človeku 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Pozorovaním prírody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>
          <a:xfrm>
            <a:off x="6345238" y="1828799"/>
            <a:ext cx="4251960" cy="685801"/>
          </a:xfrm>
        </p:spPr>
        <p:txBody>
          <a:bodyPr/>
          <a:lstStyle/>
          <a:p>
            <a:r>
              <a:rPr lang="sk-SK" dirty="0" smtClean="0"/>
              <a:t>Prostredníctvom dejinných udalostí</a:t>
            </a:r>
            <a:endParaRPr lang="sk-SK" dirty="0"/>
          </a:p>
        </p:txBody>
      </p:sp>
      <p:pic>
        <p:nvPicPr>
          <p:cNvPr id="1028" name="Picture 4" descr="http://www.ck-wes.cz/pictures/nahledy/125_fotkyfoto_30164161_xs_vysoke-tat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8" y="2619375"/>
            <a:ext cx="505416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irion.sk/user/catalog_big/53/dejiny-svet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619375"/>
            <a:ext cx="2562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AEEF"/>
                </a:solidFill>
              </a:rPr>
              <a:t>Boh sa zjavuje človeku </a:t>
            </a:r>
            <a:r>
              <a:rPr lang="sk-SK" dirty="0" smtClean="0">
                <a:solidFill>
                  <a:srgbClr val="00AEEF"/>
                </a:solidFill>
              </a:rPr>
              <a:t>aj potom čo zhrešil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Prostredníctvom ľudí SZ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61322" y="1828798"/>
            <a:ext cx="4251960" cy="685801"/>
          </a:xfrm>
        </p:spPr>
        <p:txBody>
          <a:bodyPr/>
          <a:lstStyle/>
          <a:p>
            <a:r>
              <a:rPr lang="sk-SK" dirty="0"/>
              <a:t>Prostredníctvom ľudí </a:t>
            </a:r>
            <a:r>
              <a:rPr lang="sk-SK" dirty="0" smtClean="0"/>
              <a:t>NZ</a:t>
            </a:r>
            <a:endParaRPr lang="sk-SK" dirty="0"/>
          </a:p>
        </p:txBody>
      </p:sp>
      <p:pic>
        <p:nvPicPr>
          <p:cNvPr id="2050" name="Picture 2" descr="http://thethirdcross.files.wordpress.com/2011/01/abraham-n-isaac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1" y="2590800"/>
            <a:ext cx="4597153" cy="34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7/76/Greco,_El_-_Sts_Peter_and_Paul.jpg/875px-Greco,_El_-_Sts_Peter_and_Pau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22" y="2590800"/>
            <a:ext cx="2946173" cy="34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9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Abrahám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2652936" cy="4191000"/>
          </a:xfrm>
        </p:spPr>
        <p:txBody>
          <a:bodyPr/>
          <a:lstStyle/>
          <a:p>
            <a:r>
              <a:rPr lang="sk-SK" dirty="0" smtClean="0"/>
              <a:t>Oslovil ho v babylonskom </a:t>
            </a:r>
            <a:r>
              <a:rPr lang="sk-SK" dirty="0" err="1" smtClean="0"/>
              <a:t>Úre</a:t>
            </a:r>
            <a:r>
              <a:rPr lang="sk-SK" dirty="0" smtClean="0"/>
              <a:t>, keď mal 75 rokov</a:t>
            </a:r>
          </a:p>
          <a:p>
            <a:r>
              <a:rPr lang="sk-SK" dirty="0" smtClean="0"/>
              <a:t>Boh mu sľúbil zem a potomstvo </a:t>
            </a:r>
          </a:p>
          <a:p>
            <a:r>
              <a:rPr lang="sk-SK" dirty="0" smtClean="0"/>
              <a:t>Abrahám sa stal otcom veľkého národa</a:t>
            </a:r>
          </a:p>
          <a:p>
            <a:r>
              <a:rPr lang="sk-SK" dirty="0" smtClean="0"/>
              <a:t>Pôvodne sa volal </a:t>
            </a:r>
            <a:r>
              <a:rPr lang="sk-SK" dirty="0" err="1" smtClean="0"/>
              <a:t>Abram</a:t>
            </a:r>
            <a:endParaRPr lang="sk-SK" dirty="0"/>
          </a:p>
        </p:txBody>
      </p:sp>
      <p:pic>
        <p:nvPicPr>
          <p:cNvPr id="3074" name="Picture 2" descr="http://i.ytimg.com/vi/T9Ich0Ag_Gg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51" y="1828800"/>
            <a:ext cx="745066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0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Mojžiš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093096" cy="4191000"/>
          </a:xfrm>
        </p:spPr>
        <p:txBody>
          <a:bodyPr/>
          <a:lstStyle/>
          <a:p>
            <a:r>
              <a:rPr lang="sk-SK" dirty="0" smtClean="0"/>
              <a:t>Narodil sa v Egypte, kde bol Izrael v otroctve</a:t>
            </a:r>
          </a:p>
          <a:p>
            <a:r>
              <a:rPr lang="sk-SK" dirty="0" smtClean="0"/>
              <a:t>Mal umrieť rovnako ako všetci chlapci</a:t>
            </a:r>
          </a:p>
          <a:p>
            <a:r>
              <a:rPr lang="sk-SK" dirty="0" smtClean="0"/>
              <a:t>Mal prchkú povahu</a:t>
            </a:r>
          </a:p>
          <a:p>
            <a:r>
              <a:rPr lang="sk-SK" dirty="0" smtClean="0"/>
              <a:t>V hneve zabil Egypťana a potom utiekol zo strachu do </a:t>
            </a:r>
            <a:r>
              <a:rPr lang="sk-SK" dirty="0" err="1" smtClean="0"/>
              <a:t>Midjánu</a:t>
            </a:r>
            <a:r>
              <a:rPr lang="sk-SK" dirty="0" smtClean="0"/>
              <a:t>, kde pásol ovce</a:t>
            </a:r>
          </a:p>
          <a:p>
            <a:r>
              <a:rPr lang="sk-SK" dirty="0" smtClean="0"/>
              <a:t>Hospodin prítomný v horiacom kre sa k nemu prihovoril a oslovil ho</a:t>
            </a:r>
            <a:endParaRPr lang="sk-SK" dirty="0"/>
          </a:p>
        </p:txBody>
      </p:sp>
      <p:pic>
        <p:nvPicPr>
          <p:cNvPr id="4102" name="Picture 6" descr="http://1.bp.blogspot.com/-A8BMietEL-s/Ug13E9Ayp2I/AAAAAAAABOA/Qy7axj-PpEM/s1600/Birth+of+Moses+-+Exodus+Chapter+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5"/>
          <a:stretch/>
        </p:blipFill>
        <p:spPr bwMode="auto">
          <a:xfrm>
            <a:off x="5374332" y="1484784"/>
            <a:ext cx="6390877" cy="41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4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Mojžiš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093096" cy="41910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Poveril ho úlohou vyviesť izraelský národ z otroctva</a:t>
            </a:r>
          </a:p>
          <a:p>
            <a:r>
              <a:rPr lang="sk-SK" dirty="0" smtClean="0"/>
              <a:t>Mojžiš sa pýtal na Jeho meno</a:t>
            </a:r>
          </a:p>
          <a:p>
            <a:r>
              <a:rPr lang="sk-SK" dirty="0" smtClean="0"/>
              <a:t>SOM, KTORÝ SOM – JHVH = Jahve - Hospodin</a:t>
            </a:r>
          </a:p>
          <a:p>
            <a:r>
              <a:rPr lang="sk-SK" dirty="0" smtClean="0"/>
              <a:t>Desať rán</a:t>
            </a:r>
          </a:p>
          <a:p>
            <a:r>
              <a:rPr lang="sk-SK" dirty="0" smtClean="0"/>
              <a:t>Nekvasené chleby</a:t>
            </a:r>
          </a:p>
          <a:p>
            <a:r>
              <a:rPr lang="sk-SK" dirty="0" err="1" smtClean="0"/>
              <a:t>Pascha</a:t>
            </a:r>
            <a:endParaRPr lang="sk-SK" dirty="0" smtClean="0"/>
          </a:p>
          <a:p>
            <a:r>
              <a:rPr lang="sk-SK" dirty="0" smtClean="0"/>
              <a:t>Rozdelenie mora</a:t>
            </a:r>
          </a:p>
          <a:p>
            <a:r>
              <a:rPr lang="sk-SK" dirty="0" smtClean="0"/>
              <a:t>Desať Božích prikázaní</a:t>
            </a:r>
            <a:endParaRPr lang="sk-SK" dirty="0"/>
          </a:p>
        </p:txBody>
      </p:sp>
      <p:pic>
        <p:nvPicPr>
          <p:cNvPr id="4100" name="Picture 4" descr="http://boryanabooks.com/wp-content/uploads/2013/05/Charlton-Heston-as-Mos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08" y="1772816"/>
            <a:ext cx="68443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9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Pavol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3733056" cy="41910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Vlastným menom </a:t>
            </a:r>
            <a:r>
              <a:rPr lang="sk-SK" dirty="0" err="1" smtClean="0"/>
              <a:t>Saul</a:t>
            </a:r>
            <a:r>
              <a:rPr lang="sk-SK" dirty="0" smtClean="0"/>
              <a:t> z </a:t>
            </a:r>
            <a:r>
              <a:rPr lang="sk-SK" dirty="0" err="1" smtClean="0"/>
              <a:t>Tarzu</a:t>
            </a:r>
            <a:endParaRPr lang="sk-SK" dirty="0" smtClean="0"/>
          </a:p>
          <a:p>
            <a:r>
              <a:rPr lang="sk-SK" dirty="0" smtClean="0"/>
              <a:t>Bol farizej</a:t>
            </a:r>
          </a:p>
          <a:p>
            <a:r>
              <a:rPr lang="sk-SK" dirty="0" smtClean="0"/>
              <a:t>Prenasledoval kresťanov</a:t>
            </a:r>
          </a:p>
          <a:p>
            <a:r>
              <a:rPr lang="sk-SK" dirty="0" smtClean="0"/>
              <a:t>Na ceste do Damasku sa mu </a:t>
            </a:r>
            <a:r>
              <a:rPr lang="sk-SK" dirty="0" err="1" smtClean="0"/>
              <a:t>zajavil</a:t>
            </a:r>
            <a:r>
              <a:rPr lang="sk-SK" dirty="0" smtClean="0"/>
              <a:t> Kristus </a:t>
            </a:r>
          </a:p>
          <a:p>
            <a:r>
              <a:rPr lang="sk-SK" dirty="0" smtClean="0"/>
              <a:t>Po stretnutí s Kristom sa stal kresťanom </a:t>
            </a:r>
          </a:p>
          <a:p>
            <a:r>
              <a:rPr lang="sk-SK" dirty="0" smtClean="0"/>
              <a:t>Absolvoval tri misijné cesty</a:t>
            </a:r>
          </a:p>
          <a:p>
            <a:r>
              <a:rPr lang="sk-SK" dirty="0" smtClean="0"/>
              <a:t>Napísal niekoľko listov, epištol </a:t>
            </a:r>
            <a:endParaRPr lang="sk-SK" dirty="0"/>
          </a:p>
        </p:txBody>
      </p:sp>
      <p:pic>
        <p:nvPicPr>
          <p:cNvPr id="6146" name="Picture 2" descr="https://upload.wikimedia.org/wikipedia/commons/a/a2/La_conversion_de_Saint_Paul_Giordano_Nancy_3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1803731"/>
            <a:ext cx="6480720" cy="42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9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Ten istý Boh oslovuje ľudí aj dnes na celom svete. Dnes hovorí k tebe. </a:t>
            </a:r>
            <a:endParaRPr lang="sk-SK" sz="40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Dnes </a:t>
            </a:r>
            <a:endParaRPr lang="sk-SK" dirty="0"/>
          </a:p>
        </p:txBody>
      </p:sp>
      <p:pic>
        <p:nvPicPr>
          <p:cNvPr id="7172" name="Picture 4" descr="http://www.godisreal.today/wp-content/uploads/2013/12/proof-god-exists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6" r="216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SxbzjqAeRBQA4bX296gNymkm7qwqjnHzskC2KPPlLEj1Sxd6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3" y="0"/>
            <a:ext cx="10342884" cy="68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2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Kontrastná obchodná prezentácia (širokouhlý formát)</Template>
  <TotalTime>0</TotalTime>
  <Words>189</Words>
  <Application>Microsoft Office PowerPoint</Application>
  <PresentationFormat>Vlastná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Business Contrast 16x9</vt:lpstr>
      <vt:lpstr>Boh sa zjavuje človeku </vt:lpstr>
      <vt:lpstr>Boh sa zjavuje človeku </vt:lpstr>
      <vt:lpstr>Boh sa zjavuje človeku aj potom čo zhrešil</vt:lpstr>
      <vt:lpstr>Abrahám</vt:lpstr>
      <vt:lpstr>Mojžiš</vt:lpstr>
      <vt:lpstr>Mojžiš</vt:lpstr>
      <vt:lpstr>Pavol</vt:lpstr>
      <vt:lpstr>Dnes 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2015-11-05T07:06:30Z</dcterms:created>
  <dcterms:modified xsi:type="dcterms:W3CDTF">2015-11-05T07:55:58Z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