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8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7" r:id="rId9"/>
    <p:sldId id="270" r:id="rId10"/>
    <p:sldId id="263" r:id="rId11"/>
    <p:sldId id="264" r:id="rId12"/>
    <p:sldId id="268" r:id="rId13"/>
    <p:sldId id="269" r:id="rId14"/>
    <p:sldId id="265" r:id="rId15"/>
    <p:sldId id="271" r:id="rId16"/>
    <p:sldId id="266" r:id="rId17"/>
  </p:sldIdLst>
  <p:sldSz cx="9144000" cy="6858000" type="screen4x3"/>
  <p:notesSz cx="6858000" cy="9144000"/>
  <p:defaultTextStyle>
    <a:lvl1pPr>
      <a:defRPr>
        <a:solidFill>
          <a:srgbClr val="3E3D2D"/>
        </a:solidFill>
        <a:latin typeface="Arial Bold"/>
        <a:ea typeface="Arial Bold"/>
        <a:cs typeface="Arial Bold"/>
        <a:sym typeface="Arial Bold"/>
      </a:defRPr>
    </a:lvl1pPr>
    <a:lvl2pPr indent="457200">
      <a:defRPr>
        <a:solidFill>
          <a:srgbClr val="3E3D2D"/>
        </a:solidFill>
        <a:latin typeface="Arial Bold"/>
        <a:ea typeface="Arial Bold"/>
        <a:cs typeface="Arial Bold"/>
        <a:sym typeface="Arial Bold"/>
      </a:defRPr>
    </a:lvl2pPr>
    <a:lvl3pPr indent="914400">
      <a:defRPr>
        <a:solidFill>
          <a:srgbClr val="3E3D2D"/>
        </a:solidFill>
        <a:latin typeface="Arial Bold"/>
        <a:ea typeface="Arial Bold"/>
        <a:cs typeface="Arial Bold"/>
        <a:sym typeface="Arial Bold"/>
      </a:defRPr>
    </a:lvl3pPr>
    <a:lvl4pPr indent="1371600">
      <a:defRPr>
        <a:solidFill>
          <a:srgbClr val="3E3D2D"/>
        </a:solidFill>
        <a:latin typeface="Arial Bold"/>
        <a:ea typeface="Arial Bold"/>
        <a:cs typeface="Arial Bold"/>
        <a:sym typeface="Arial Bold"/>
      </a:defRPr>
    </a:lvl4pPr>
    <a:lvl5pPr indent="1828800">
      <a:defRPr>
        <a:solidFill>
          <a:srgbClr val="3E3D2D"/>
        </a:solidFill>
        <a:latin typeface="Arial Bold"/>
        <a:ea typeface="Arial Bold"/>
        <a:cs typeface="Arial Bold"/>
        <a:sym typeface="Arial Bold"/>
      </a:defRPr>
    </a:lvl5pPr>
    <a:lvl6pPr>
      <a:defRPr>
        <a:solidFill>
          <a:srgbClr val="3E3D2D"/>
        </a:solidFill>
        <a:latin typeface="Arial Bold"/>
        <a:ea typeface="Arial Bold"/>
        <a:cs typeface="Arial Bold"/>
        <a:sym typeface="Arial Bold"/>
      </a:defRPr>
    </a:lvl6pPr>
    <a:lvl7pPr>
      <a:defRPr>
        <a:solidFill>
          <a:srgbClr val="3E3D2D"/>
        </a:solidFill>
        <a:latin typeface="Arial Bold"/>
        <a:ea typeface="Arial Bold"/>
        <a:cs typeface="Arial Bold"/>
        <a:sym typeface="Arial Bold"/>
      </a:defRPr>
    </a:lvl7pPr>
    <a:lvl8pPr>
      <a:defRPr>
        <a:solidFill>
          <a:srgbClr val="3E3D2D"/>
        </a:solidFill>
        <a:latin typeface="Arial Bold"/>
        <a:ea typeface="Arial Bold"/>
        <a:cs typeface="Arial Bold"/>
        <a:sym typeface="Arial Bold"/>
      </a:defRPr>
    </a:lvl8pPr>
    <a:lvl9pPr>
      <a:defRPr>
        <a:solidFill>
          <a:srgbClr val="3E3D2D"/>
        </a:solidFill>
        <a:latin typeface="Arial Bold"/>
        <a:ea typeface="Arial Bold"/>
        <a:cs typeface="Arial Bold"/>
        <a:sym typeface="Arial Bold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n" i="on">
        <a:font>
          <a:latin typeface="Arial"/>
          <a:ea typeface="Arial"/>
          <a:cs typeface="Arial"/>
        </a:font>
        <a:srgbClr val="3E3D2D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DCEACA"/>
          </a:solidFill>
        </a:fill>
      </a:tcStyle>
    </a:wholeTbl>
    <a:band2H>
      <a:tcTxStyle/>
      <a:tcStyle>
        <a:tcBdr/>
        <a:fill>
          <a:solidFill>
            <a:srgbClr val="EEF5E6"/>
          </a:solidFill>
        </a:fill>
      </a:tcStyle>
    </a:band2H>
    <a:firstCol>
      <a:tcTxStyle b="on" i="on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94C600"/>
          </a:solidFill>
        </a:fill>
      </a:tcStyle>
    </a:firstCol>
    <a:lastRow>
      <a:tcTxStyle b="on" i="on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381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94C600"/>
          </a:solidFill>
        </a:fill>
      </a:tcStyle>
    </a:lastRow>
    <a:firstRow>
      <a:tcTxStyle b="on" i="on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381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94C600"/>
          </a:solidFill>
        </a:fill>
      </a:tcStyle>
    </a:firstRow>
  </a:tblStyle>
  <a:tblStyle styleId="{C7B018BB-80A7-4F77-B60F-C8B233D01FF8}" styleName="">
    <a:tblBg/>
    <a:wholeTbl>
      <a:tcTxStyle b="on" i="on">
        <a:font>
          <a:latin typeface="Arial"/>
          <a:ea typeface="Arial"/>
          <a:cs typeface="Arial"/>
        </a:font>
        <a:srgbClr val="3E3D2D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E3E3E2"/>
          </a:solidFill>
        </a:fill>
      </a:tcStyle>
    </a:wholeTbl>
    <a:band2H>
      <a:tcTxStyle/>
      <a:tcStyle>
        <a:tcBdr/>
        <a:fill>
          <a:solidFill>
            <a:srgbClr val="F2F2F1"/>
          </a:solidFill>
        </a:fill>
      </a:tcStyle>
    </a:band2H>
    <a:firstCol>
      <a:tcTxStyle b="on" i="on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AFAFAD"/>
          </a:solidFill>
        </a:fill>
      </a:tcStyle>
    </a:firstCol>
    <a:lastRow>
      <a:tcTxStyle b="on" i="on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381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AFAFAD"/>
          </a:solidFill>
        </a:fill>
      </a:tcStyle>
    </a:lastRow>
    <a:firstRow>
      <a:tcTxStyle b="on" i="on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381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AFAFAD"/>
          </a:solidFill>
        </a:fill>
      </a:tcStyle>
    </a:firstRow>
  </a:tblStyle>
  <a:tblStyle styleId="{EEE7283C-3CF3-47DC-8721-378D4A62B228}" styleName="">
    <a:tblBg/>
    <a:wholeTbl>
      <a:tcTxStyle b="on" i="on">
        <a:font>
          <a:latin typeface="Arial"/>
          <a:ea typeface="Arial"/>
          <a:cs typeface="Arial"/>
        </a:font>
        <a:srgbClr val="3E3D2D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D2D1CF"/>
          </a:solidFill>
        </a:fill>
      </a:tcStyle>
    </a:wholeTbl>
    <a:band2H>
      <a:tcTxStyle/>
      <a:tcStyle>
        <a:tcBdr/>
        <a:fill>
          <a:solidFill>
            <a:srgbClr val="EAE9E9"/>
          </a:solidFill>
        </a:fill>
      </a:tcStyle>
    </a:band2H>
    <a:firstCol>
      <a:tcTxStyle b="on" i="on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665E52"/>
          </a:solidFill>
        </a:fill>
      </a:tcStyle>
    </a:firstCol>
    <a:lastRow>
      <a:tcTxStyle b="on" i="on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381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665E52"/>
          </a:solidFill>
        </a:fill>
      </a:tcStyle>
    </a:lastRow>
    <a:firstRow>
      <a:tcTxStyle b="on" i="on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381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665E52"/>
          </a:solidFill>
        </a:fill>
      </a:tcStyle>
    </a:firstRow>
  </a:tblStyle>
  <a:tblStyle styleId="{CF821DB8-F4EB-4A41-A1BA-3FCAFE7338EE}" styleName="">
    <a:tblBg/>
    <a:wholeTbl>
      <a:tcTxStyle b="on" i="on">
        <a:font>
          <a:latin typeface="Arial"/>
          <a:ea typeface="Arial"/>
          <a:cs typeface="Arial"/>
        </a:font>
        <a:srgbClr val="3E3D2D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8E8E7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n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94C600"/>
          </a:solidFill>
        </a:fill>
      </a:tcStyle>
    </a:firstCol>
    <a:lastRow>
      <a:tcTxStyle b="on" i="on">
        <a:font>
          <a:latin typeface="Arial"/>
          <a:ea typeface="Arial"/>
          <a:cs typeface="Arial"/>
        </a:font>
        <a:srgbClr val="3E3D2D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3E3D2D"/>
              </a:solidFill>
              <a:prstDash val="solid"/>
              <a:bevel/>
            </a:ln>
          </a:top>
          <a:bottom>
            <a:ln w="25400" cap="flat">
              <a:solidFill>
                <a:srgbClr val="3E3D2D"/>
              </a:solidFill>
              <a:prstDash val="solid"/>
              <a:bevel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n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3E3D2D"/>
              </a:solidFill>
              <a:prstDash val="solid"/>
              <a:bevel/>
            </a:ln>
          </a:top>
          <a:bottom>
            <a:ln w="25400" cap="flat">
              <a:solidFill>
                <a:srgbClr val="3E3D2D"/>
              </a:solidFill>
              <a:prstDash val="solid"/>
              <a:bevel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94C600"/>
          </a:solidFill>
        </a:fill>
      </a:tcStyle>
    </a:firstRow>
  </a:tblStyle>
  <a:tblStyle styleId="{33BA23B1-9221-436E-865A-0063620EA4FD}" styleName="">
    <a:tblBg/>
    <a:wholeTbl>
      <a:tcTxStyle b="on" i="on">
        <a:font>
          <a:latin typeface="Arial"/>
          <a:ea typeface="Arial"/>
          <a:cs typeface="Arial"/>
        </a:font>
        <a:srgbClr val="3E3D2D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CDCDCC"/>
          </a:solidFill>
        </a:fill>
      </a:tcStyle>
    </a:wholeTbl>
    <a:band2H>
      <a:tcTxStyle/>
      <a:tcStyle>
        <a:tcBdr/>
        <a:fill>
          <a:solidFill>
            <a:srgbClr val="E8E8E7"/>
          </a:solidFill>
        </a:fill>
      </a:tcStyle>
    </a:band2H>
    <a:firstCol>
      <a:tcTxStyle b="on" i="on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3E3D2D"/>
          </a:solidFill>
        </a:fill>
      </a:tcStyle>
    </a:firstCol>
    <a:lastRow>
      <a:tcTxStyle b="on" i="on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381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3E3D2D"/>
          </a:solidFill>
        </a:fill>
      </a:tcStyle>
    </a:lastRow>
    <a:firstRow>
      <a:tcTxStyle b="on" i="on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381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3E3D2D"/>
          </a:solidFill>
        </a:fill>
      </a:tcStyle>
    </a:firstRow>
  </a:tblStyle>
  <a:tblStyle styleId="{2708684C-4D16-4618-839F-0558EEFCDFE6}" styleName="">
    <a:tblBg/>
    <a:wholeTbl>
      <a:tcTxStyle b="on" i="on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FFFFFF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n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FFFFFF">
              <a:alpha val="20000"/>
            </a:srgbClr>
          </a:solidFill>
        </a:fill>
      </a:tcStyle>
    </a:firstCol>
    <a:lastRow>
      <a:tcTxStyle b="on" i="on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508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noFill/>
        </a:fill>
      </a:tcStyle>
    </a:lastRow>
    <a:firstRow>
      <a:tcTxStyle b="on" i="on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254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5" d="100"/>
          <a:sy n="105" d="100"/>
        </p:scale>
        <p:origin x="1716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microsoft.com/office/2015/10/relationships/revisionInfo" Target="revisionInfo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5" name="Shape 865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 lvl="0"/>
            <a:endParaRPr/>
          </a:p>
        </p:txBody>
      </p:sp>
      <p:sp>
        <p:nvSpPr>
          <p:cNvPr id="866" name="Shape 866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 lvl="0"/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>
      <a:lnSpc>
        <a:spcPct val="117999"/>
      </a:lnSpc>
      <a:defRPr sz="2200">
        <a:latin typeface="+mn-lt"/>
        <a:ea typeface="+mn-ea"/>
        <a:cs typeface="+mn-cs"/>
        <a:sym typeface="Helvetica Neue"/>
      </a:defRPr>
    </a:lvl1pPr>
    <a:lvl2pPr indent="228600" defTabSz="457200">
      <a:lnSpc>
        <a:spcPct val="117999"/>
      </a:lnSpc>
      <a:defRPr sz="2200">
        <a:latin typeface="+mn-lt"/>
        <a:ea typeface="+mn-ea"/>
        <a:cs typeface="+mn-cs"/>
        <a:sym typeface="Helvetica Neue"/>
      </a:defRPr>
    </a:lvl2pPr>
    <a:lvl3pPr indent="457200" defTabSz="457200">
      <a:lnSpc>
        <a:spcPct val="117999"/>
      </a:lnSpc>
      <a:defRPr sz="2200">
        <a:latin typeface="+mn-lt"/>
        <a:ea typeface="+mn-ea"/>
        <a:cs typeface="+mn-cs"/>
        <a:sym typeface="Helvetica Neue"/>
      </a:defRPr>
    </a:lvl3pPr>
    <a:lvl4pPr indent="685800" defTabSz="457200">
      <a:lnSpc>
        <a:spcPct val="117999"/>
      </a:lnSpc>
      <a:defRPr sz="2200">
        <a:latin typeface="+mn-lt"/>
        <a:ea typeface="+mn-ea"/>
        <a:cs typeface="+mn-cs"/>
        <a:sym typeface="Helvetica Neue"/>
      </a:defRPr>
    </a:lvl4pPr>
    <a:lvl5pPr indent="914400" defTabSz="457200">
      <a:lnSpc>
        <a:spcPct val="117999"/>
      </a:lnSpc>
      <a:defRPr sz="2200">
        <a:latin typeface="+mn-lt"/>
        <a:ea typeface="+mn-ea"/>
        <a:cs typeface="+mn-cs"/>
        <a:sym typeface="Helvetica Neue"/>
      </a:defRPr>
    </a:lvl5pPr>
    <a:lvl6pPr indent="1143000" defTabSz="457200">
      <a:lnSpc>
        <a:spcPct val="117999"/>
      </a:lnSpc>
      <a:defRPr sz="2200">
        <a:latin typeface="+mn-lt"/>
        <a:ea typeface="+mn-ea"/>
        <a:cs typeface="+mn-cs"/>
        <a:sym typeface="Helvetica Neue"/>
      </a:defRPr>
    </a:lvl6pPr>
    <a:lvl7pPr indent="1371600" defTabSz="457200">
      <a:lnSpc>
        <a:spcPct val="117999"/>
      </a:lnSpc>
      <a:defRPr sz="2200">
        <a:latin typeface="+mn-lt"/>
        <a:ea typeface="+mn-ea"/>
        <a:cs typeface="+mn-cs"/>
        <a:sym typeface="Helvetica Neue"/>
      </a:defRPr>
    </a:lvl7pPr>
    <a:lvl8pPr indent="1600200" defTabSz="457200">
      <a:lnSpc>
        <a:spcPct val="117999"/>
      </a:lnSpc>
      <a:defRPr sz="2200">
        <a:latin typeface="+mn-lt"/>
        <a:ea typeface="+mn-ea"/>
        <a:cs typeface="+mn-cs"/>
        <a:sym typeface="Helvetica Neue"/>
      </a:defRPr>
    </a:lvl8pPr>
    <a:lvl9pPr indent="1828800" defTabSz="457200">
      <a:lnSpc>
        <a:spcPct val="117999"/>
      </a:lnSpc>
      <a:defRPr sz="2200">
        <a:latin typeface="+mn-lt"/>
        <a:ea typeface="+mn-ea"/>
        <a:cs typeface="+mn-cs"/>
        <a:sym typeface="Helvetica Neue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4" name="Shape 434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CAF278"/>
                </a:solidFill>
              </a:rPr>
              <a:t>Title Text</a:t>
            </a:r>
          </a:p>
        </p:txBody>
      </p:sp>
      <p:sp>
        <p:nvSpPr>
          <p:cNvPr id="435" name="Shape 435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FFFFFF"/>
                </a:solidFill>
              </a:rPr>
              <a:t>Body Level One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FFFFFF"/>
                </a:solidFill>
              </a:rPr>
              <a:t>Body Level Two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FFFFFF"/>
                </a:solidFill>
              </a:rPr>
              <a:t>Body Level Three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FFFFFF"/>
                </a:solidFill>
              </a:rPr>
              <a:t>Body Level Four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FFFFFF"/>
                </a:solidFill>
              </a:rPr>
              <a:t>Body Level Five</a:t>
            </a:r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7" name="Shape 437"/>
          <p:cNvSpPr/>
          <p:nvPr/>
        </p:nvSpPr>
        <p:spPr>
          <a:xfrm>
            <a:off x="4710112" y="1276350"/>
            <a:ext cx="114301" cy="10318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3323"/>
                </a:moveTo>
                <a:lnTo>
                  <a:pt x="20100" y="6978"/>
                </a:lnTo>
                <a:lnTo>
                  <a:pt x="18600" y="11631"/>
                </a:lnTo>
                <a:lnTo>
                  <a:pt x="16500" y="19938"/>
                </a:lnTo>
                <a:lnTo>
                  <a:pt x="15900" y="20935"/>
                </a:lnTo>
                <a:lnTo>
                  <a:pt x="14400" y="21600"/>
                </a:lnTo>
                <a:lnTo>
                  <a:pt x="13200" y="19274"/>
                </a:lnTo>
                <a:lnTo>
                  <a:pt x="12300" y="18609"/>
                </a:lnTo>
                <a:lnTo>
                  <a:pt x="9600" y="16948"/>
                </a:lnTo>
                <a:lnTo>
                  <a:pt x="6300" y="15618"/>
                </a:lnTo>
                <a:lnTo>
                  <a:pt x="3300" y="14622"/>
                </a:lnTo>
                <a:lnTo>
                  <a:pt x="5400" y="8640"/>
                </a:lnTo>
                <a:lnTo>
                  <a:pt x="3300" y="7643"/>
                </a:lnTo>
                <a:lnTo>
                  <a:pt x="600" y="6978"/>
                </a:lnTo>
                <a:lnTo>
                  <a:pt x="600" y="5317"/>
                </a:lnTo>
                <a:lnTo>
                  <a:pt x="0" y="3988"/>
                </a:lnTo>
                <a:lnTo>
                  <a:pt x="0" y="2326"/>
                </a:lnTo>
                <a:lnTo>
                  <a:pt x="600" y="1662"/>
                </a:lnTo>
                <a:lnTo>
                  <a:pt x="6300" y="1662"/>
                </a:lnTo>
                <a:lnTo>
                  <a:pt x="8400" y="4652"/>
                </a:lnTo>
                <a:lnTo>
                  <a:pt x="18000" y="0"/>
                </a:lnTo>
                <a:lnTo>
                  <a:pt x="20100" y="1662"/>
                </a:lnTo>
                <a:lnTo>
                  <a:pt x="21600" y="3323"/>
                </a:lnTo>
                <a:close/>
              </a:path>
            </a:pathLst>
          </a:custGeom>
          <a:solidFill>
            <a:srgbClr val="E68200"/>
          </a:solidFill>
          <a:ln w="12700">
            <a:miter lim="400000"/>
          </a:ln>
        </p:spPr>
        <p:txBody>
          <a:bodyPr lIns="0" tIns="0" rIns="0" bIns="0"/>
          <a:lstStyle/>
          <a:p>
            <a:pPr lvl="0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438" name="Shape 438"/>
          <p:cNvSpPr/>
          <p:nvPr/>
        </p:nvSpPr>
        <p:spPr>
          <a:xfrm>
            <a:off x="7137400" y="1281112"/>
            <a:ext cx="107950" cy="4762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9376" y="2880"/>
                </a:moveTo>
                <a:lnTo>
                  <a:pt x="21600" y="9360"/>
                </a:lnTo>
                <a:lnTo>
                  <a:pt x="20012" y="21600"/>
                </a:lnTo>
                <a:lnTo>
                  <a:pt x="0" y="18000"/>
                </a:lnTo>
                <a:lnTo>
                  <a:pt x="0" y="5040"/>
                </a:lnTo>
                <a:lnTo>
                  <a:pt x="4447" y="0"/>
                </a:lnTo>
                <a:lnTo>
                  <a:pt x="8259" y="1440"/>
                </a:lnTo>
                <a:lnTo>
                  <a:pt x="11753" y="5040"/>
                </a:lnTo>
                <a:lnTo>
                  <a:pt x="15565" y="6480"/>
                </a:lnTo>
                <a:lnTo>
                  <a:pt x="17153" y="5040"/>
                </a:lnTo>
                <a:lnTo>
                  <a:pt x="19376" y="2880"/>
                </a:lnTo>
                <a:close/>
              </a:path>
            </a:pathLst>
          </a:custGeom>
          <a:solidFill>
            <a:srgbClr val="E68200"/>
          </a:solidFill>
          <a:ln w="12700">
            <a:miter lim="400000"/>
          </a:ln>
        </p:spPr>
        <p:txBody>
          <a:bodyPr lIns="0" tIns="0" rIns="0" bIns="0"/>
          <a:lstStyle/>
          <a:p>
            <a:pPr lvl="0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439" name="Shape 439"/>
          <p:cNvSpPr/>
          <p:nvPr/>
        </p:nvSpPr>
        <p:spPr>
          <a:xfrm>
            <a:off x="2211387" y="1287462"/>
            <a:ext cx="169863" cy="8413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3525" y="2038"/>
                </a:moveTo>
                <a:lnTo>
                  <a:pt x="14131" y="4891"/>
                </a:lnTo>
                <a:lnTo>
                  <a:pt x="14938" y="6521"/>
                </a:lnTo>
                <a:lnTo>
                  <a:pt x="16755" y="7743"/>
                </a:lnTo>
                <a:lnTo>
                  <a:pt x="20591" y="1223"/>
                </a:lnTo>
                <a:lnTo>
                  <a:pt x="21600" y="1223"/>
                </a:lnTo>
                <a:lnTo>
                  <a:pt x="20187" y="11411"/>
                </a:lnTo>
                <a:lnTo>
                  <a:pt x="20591" y="14264"/>
                </a:lnTo>
                <a:lnTo>
                  <a:pt x="18774" y="17117"/>
                </a:lnTo>
                <a:lnTo>
                  <a:pt x="8479" y="17932"/>
                </a:lnTo>
                <a:lnTo>
                  <a:pt x="1009" y="21600"/>
                </a:lnTo>
                <a:lnTo>
                  <a:pt x="0" y="20785"/>
                </a:lnTo>
                <a:lnTo>
                  <a:pt x="2826" y="17117"/>
                </a:lnTo>
                <a:lnTo>
                  <a:pt x="5652" y="17117"/>
                </a:lnTo>
                <a:lnTo>
                  <a:pt x="7469" y="13449"/>
                </a:lnTo>
                <a:lnTo>
                  <a:pt x="7469" y="12226"/>
                </a:lnTo>
                <a:lnTo>
                  <a:pt x="7065" y="12226"/>
                </a:lnTo>
                <a:lnTo>
                  <a:pt x="6056" y="11411"/>
                </a:lnTo>
                <a:lnTo>
                  <a:pt x="5249" y="9374"/>
                </a:lnTo>
                <a:lnTo>
                  <a:pt x="1009" y="9374"/>
                </a:lnTo>
                <a:lnTo>
                  <a:pt x="5652" y="0"/>
                </a:lnTo>
                <a:lnTo>
                  <a:pt x="13525" y="2038"/>
                </a:lnTo>
                <a:close/>
              </a:path>
            </a:pathLst>
          </a:custGeom>
          <a:solidFill>
            <a:srgbClr val="E68200"/>
          </a:solidFill>
          <a:ln w="12700">
            <a:miter lim="400000"/>
          </a:ln>
        </p:spPr>
        <p:txBody>
          <a:bodyPr lIns="0" tIns="0" rIns="0" bIns="0"/>
          <a:lstStyle/>
          <a:p>
            <a:pPr lvl="0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440" name="Shape 440"/>
          <p:cNvSpPr/>
          <p:nvPr/>
        </p:nvSpPr>
        <p:spPr>
          <a:xfrm>
            <a:off x="2641600" y="1298575"/>
            <a:ext cx="301625" cy="9525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7560"/>
                </a:moveTo>
                <a:lnTo>
                  <a:pt x="21259" y="11880"/>
                </a:lnTo>
                <a:lnTo>
                  <a:pt x="20804" y="13320"/>
                </a:lnTo>
                <a:lnTo>
                  <a:pt x="20236" y="14040"/>
                </a:lnTo>
                <a:lnTo>
                  <a:pt x="16598" y="11880"/>
                </a:lnTo>
                <a:lnTo>
                  <a:pt x="16598" y="12600"/>
                </a:lnTo>
                <a:lnTo>
                  <a:pt x="17053" y="17640"/>
                </a:lnTo>
                <a:lnTo>
                  <a:pt x="14665" y="19080"/>
                </a:lnTo>
                <a:lnTo>
                  <a:pt x="14438" y="20880"/>
                </a:lnTo>
                <a:lnTo>
                  <a:pt x="14211" y="20880"/>
                </a:lnTo>
                <a:lnTo>
                  <a:pt x="11596" y="18360"/>
                </a:lnTo>
                <a:lnTo>
                  <a:pt x="6821" y="21600"/>
                </a:lnTo>
                <a:lnTo>
                  <a:pt x="0" y="18360"/>
                </a:lnTo>
                <a:lnTo>
                  <a:pt x="227" y="14040"/>
                </a:lnTo>
                <a:lnTo>
                  <a:pt x="568" y="10080"/>
                </a:lnTo>
                <a:lnTo>
                  <a:pt x="568" y="4320"/>
                </a:lnTo>
                <a:lnTo>
                  <a:pt x="0" y="2520"/>
                </a:lnTo>
                <a:lnTo>
                  <a:pt x="796" y="0"/>
                </a:lnTo>
                <a:lnTo>
                  <a:pt x="1592" y="720"/>
                </a:lnTo>
                <a:lnTo>
                  <a:pt x="2046" y="1800"/>
                </a:lnTo>
                <a:lnTo>
                  <a:pt x="2842" y="3240"/>
                </a:lnTo>
                <a:lnTo>
                  <a:pt x="3411" y="3240"/>
                </a:lnTo>
                <a:lnTo>
                  <a:pt x="3183" y="12600"/>
                </a:lnTo>
                <a:lnTo>
                  <a:pt x="3183" y="13320"/>
                </a:lnTo>
                <a:lnTo>
                  <a:pt x="10232" y="15120"/>
                </a:lnTo>
                <a:lnTo>
                  <a:pt x="15802" y="13320"/>
                </a:lnTo>
                <a:lnTo>
                  <a:pt x="16029" y="12600"/>
                </a:lnTo>
                <a:lnTo>
                  <a:pt x="15802" y="8280"/>
                </a:lnTo>
                <a:lnTo>
                  <a:pt x="15461" y="4320"/>
                </a:lnTo>
                <a:lnTo>
                  <a:pt x="12619" y="4320"/>
                </a:lnTo>
                <a:lnTo>
                  <a:pt x="10459" y="7560"/>
                </a:lnTo>
                <a:lnTo>
                  <a:pt x="8640" y="5040"/>
                </a:lnTo>
                <a:lnTo>
                  <a:pt x="9208" y="4320"/>
                </a:lnTo>
                <a:lnTo>
                  <a:pt x="9208" y="2520"/>
                </a:lnTo>
                <a:lnTo>
                  <a:pt x="9436" y="0"/>
                </a:lnTo>
                <a:lnTo>
                  <a:pt x="21032" y="0"/>
                </a:lnTo>
                <a:lnTo>
                  <a:pt x="21600" y="7560"/>
                </a:lnTo>
                <a:close/>
              </a:path>
            </a:pathLst>
          </a:custGeom>
          <a:solidFill>
            <a:srgbClr val="E68200"/>
          </a:solidFill>
          <a:ln w="12700">
            <a:miter lim="400000"/>
          </a:ln>
        </p:spPr>
        <p:txBody>
          <a:bodyPr lIns="0" tIns="0" rIns="0" bIns="0"/>
          <a:lstStyle/>
          <a:p>
            <a:pPr lvl="0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441" name="Shape 441"/>
          <p:cNvSpPr/>
          <p:nvPr/>
        </p:nvSpPr>
        <p:spPr>
          <a:xfrm>
            <a:off x="7299325" y="1298575"/>
            <a:ext cx="80963" cy="1905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753" y="12600"/>
                </a:moveTo>
                <a:lnTo>
                  <a:pt x="11012" y="21600"/>
                </a:lnTo>
                <a:lnTo>
                  <a:pt x="1271" y="21600"/>
                </a:lnTo>
                <a:lnTo>
                  <a:pt x="0" y="3600"/>
                </a:lnTo>
                <a:lnTo>
                  <a:pt x="2118" y="0"/>
                </a:lnTo>
                <a:lnTo>
                  <a:pt x="21600" y="9000"/>
                </a:lnTo>
                <a:lnTo>
                  <a:pt x="20753" y="12600"/>
                </a:lnTo>
                <a:close/>
              </a:path>
            </a:pathLst>
          </a:custGeom>
          <a:solidFill>
            <a:srgbClr val="E68200"/>
          </a:solidFill>
          <a:ln w="12700">
            <a:miter lim="400000"/>
          </a:ln>
        </p:spPr>
        <p:txBody>
          <a:bodyPr lIns="0" tIns="0" rIns="0" bIns="0"/>
          <a:lstStyle/>
          <a:p>
            <a:pPr lvl="0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442" name="Shape 442"/>
          <p:cNvSpPr/>
          <p:nvPr/>
        </p:nvSpPr>
        <p:spPr>
          <a:xfrm>
            <a:off x="2476500" y="1301750"/>
            <a:ext cx="84138" cy="5556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4320"/>
                </a:moveTo>
                <a:lnTo>
                  <a:pt x="19562" y="10491"/>
                </a:lnTo>
                <a:lnTo>
                  <a:pt x="6521" y="21600"/>
                </a:lnTo>
                <a:lnTo>
                  <a:pt x="2853" y="20366"/>
                </a:lnTo>
                <a:lnTo>
                  <a:pt x="815" y="19131"/>
                </a:lnTo>
                <a:lnTo>
                  <a:pt x="0" y="16046"/>
                </a:lnTo>
                <a:lnTo>
                  <a:pt x="3668" y="10491"/>
                </a:lnTo>
                <a:lnTo>
                  <a:pt x="7336" y="6171"/>
                </a:lnTo>
                <a:lnTo>
                  <a:pt x="15079" y="0"/>
                </a:lnTo>
                <a:lnTo>
                  <a:pt x="18747" y="1851"/>
                </a:lnTo>
                <a:lnTo>
                  <a:pt x="21600" y="4320"/>
                </a:lnTo>
                <a:close/>
              </a:path>
            </a:pathLst>
          </a:custGeom>
          <a:solidFill>
            <a:srgbClr val="E68200"/>
          </a:solidFill>
          <a:ln w="12700">
            <a:miter lim="400000"/>
          </a:ln>
        </p:spPr>
        <p:txBody>
          <a:bodyPr lIns="0" tIns="0" rIns="0" bIns="0"/>
          <a:lstStyle/>
          <a:p>
            <a:pPr lvl="0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443" name="Shape 443"/>
          <p:cNvSpPr/>
          <p:nvPr/>
        </p:nvSpPr>
        <p:spPr>
          <a:xfrm>
            <a:off x="3097212" y="1301750"/>
            <a:ext cx="1017588" cy="66198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155"/>
                </a:moveTo>
                <a:lnTo>
                  <a:pt x="21364" y="363"/>
                </a:lnTo>
                <a:lnTo>
                  <a:pt x="19814" y="155"/>
                </a:lnTo>
                <a:lnTo>
                  <a:pt x="18567" y="1450"/>
                </a:lnTo>
                <a:lnTo>
                  <a:pt x="18567" y="1813"/>
                </a:lnTo>
                <a:lnTo>
                  <a:pt x="18635" y="2176"/>
                </a:lnTo>
                <a:lnTo>
                  <a:pt x="18871" y="2538"/>
                </a:lnTo>
                <a:lnTo>
                  <a:pt x="18938" y="2538"/>
                </a:lnTo>
                <a:lnTo>
                  <a:pt x="19646" y="1917"/>
                </a:lnTo>
                <a:lnTo>
                  <a:pt x="20050" y="1606"/>
                </a:lnTo>
                <a:lnTo>
                  <a:pt x="20353" y="1243"/>
                </a:lnTo>
                <a:lnTo>
                  <a:pt x="20825" y="1243"/>
                </a:lnTo>
                <a:lnTo>
                  <a:pt x="20825" y="1709"/>
                </a:lnTo>
                <a:lnTo>
                  <a:pt x="20117" y="2538"/>
                </a:lnTo>
                <a:lnTo>
                  <a:pt x="20286" y="3004"/>
                </a:lnTo>
                <a:lnTo>
                  <a:pt x="20421" y="3367"/>
                </a:lnTo>
                <a:lnTo>
                  <a:pt x="20488" y="4558"/>
                </a:lnTo>
                <a:lnTo>
                  <a:pt x="20353" y="4714"/>
                </a:lnTo>
                <a:lnTo>
                  <a:pt x="20286" y="4714"/>
                </a:lnTo>
                <a:lnTo>
                  <a:pt x="20050" y="4558"/>
                </a:lnTo>
                <a:lnTo>
                  <a:pt x="19881" y="4351"/>
                </a:lnTo>
                <a:lnTo>
                  <a:pt x="19713" y="4196"/>
                </a:lnTo>
                <a:lnTo>
                  <a:pt x="19646" y="4196"/>
                </a:lnTo>
                <a:lnTo>
                  <a:pt x="19578" y="4921"/>
                </a:lnTo>
                <a:lnTo>
                  <a:pt x="19646" y="5439"/>
                </a:lnTo>
                <a:lnTo>
                  <a:pt x="19881" y="6630"/>
                </a:lnTo>
                <a:lnTo>
                  <a:pt x="19814" y="6734"/>
                </a:lnTo>
                <a:lnTo>
                  <a:pt x="19039" y="5905"/>
                </a:lnTo>
                <a:lnTo>
                  <a:pt x="18702" y="6112"/>
                </a:lnTo>
                <a:lnTo>
                  <a:pt x="18871" y="7200"/>
                </a:lnTo>
                <a:lnTo>
                  <a:pt x="18702" y="7355"/>
                </a:lnTo>
                <a:lnTo>
                  <a:pt x="17927" y="6371"/>
                </a:lnTo>
                <a:lnTo>
                  <a:pt x="17691" y="6371"/>
                </a:lnTo>
                <a:lnTo>
                  <a:pt x="17455" y="6475"/>
                </a:lnTo>
                <a:lnTo>
                  <a:pt x="17219" y="6630"/>
                </a:lnTo>
                <a:lnTo>
                  <a:pt x="17152" y="6993"/>
                </a:lnTo>
                <a:lnTo>
                  <a:pt x="17320" y="7925"/>
                </a:lnTo>
                <a:lnTo>
                  <a:pt x="18466" y="9117"/>
                </a:lnTo>
                <a:lnTo>
                  <a:pt x="18466" y="9635"/>
                </a:lnTo>
                <a:lnTo>
                  <a:pt x="18095" y="9376"/>
                </a:lnTo>
                <a:lnTo>
                  <a:pt x="17624" y="9272"/>
                </a:lnTo>
                <a:lnTo>
                  <a:pt x="17219" y="9013"/>
                </a:lnTo>
                <a:lnTo>
                  <a:pt x="17085" y="8754"/>
                </a:lnTo>
                <a:lnTo>
                  <a:pt x="16916" y="8391"/>
                </a:lnTo>
                <a:lnTo>
                  <a:pt x="16849" y="8184"/>
                </a:lnTo>
                <a:lnTo>
                  <a:pt x="16748" y="7925"/>
                </a:lnTo>
                <a:lnTo>
                  <a:pt x="16613" y="7718"/>
                </a:lnTo>
                <a:lnTo>
                  <a:pt x="16512" y="7718"/>
                </a:lnTo>
                <a:lnTo>
                  <a:pt x="16377" y="7822"/>
                </a:lnTo>
                <a:lnTo>
                  <a:pt x="16141" y="7822"/>
                </a:lnTo>
                <a:lnTo>
                  <a:pt x="15905" y="7925"/>
                </a:lnTo>
                <a:lnTo>
                  <a:pt x="15905" y="8391"/>
                </a:lnTo>
                <a:lnTo>
                  <a:pt x="15973" y="8547"/>
                </a:lnTo>
                <a:lnTo>
                  <a:pt x="16141" y="8547"/>
                </a:lnTo>
                <a:lnTo>
                  <a:pt x="16444" y="8650"/>
                </a:lnTo>
                <a:lnTo>
                  <a:pt x="16680" y="8754"/>
                </a:lnTo>
                <a:lnTo>
                  <a:pt x="16444" y="9376"/>
                </a:lnTo>
                <a:lnTo>
                  <a:pt x="15433" y="9635"/>
                </a:lnTo>
                <a:lnTo>
                  <a:pt x="15265" y="9842"/>
                </a:lnTo>
                <a:lnTo>
                  <a:pt x="15198" y="10308"/>
                </a:lnTo>
                <a:lnTo>
                  <a:pt x="15602" y="10671"/>
                </a:lnTo>
                <a:lnTo>
                  <a:pt x="15737" y="10671"/>
                </a:lnTo>
                <a:lnTo>
                  <a:pt x="15973" y="10567"/>
                </a:lnTo>
                <a:lnTo>
                  <a:pt x="16983" y="10204"/>
                </a:lnTo>
                <a:lnTo>
                  <a:pt x="18095" y="10463"/>
                </a:lnTo>
                <a:lnTo>
                  <a:pt x="18095" y="11033"/>
                </a:lnTo>
                <a:lnTo>
                  <a:pt x="17455" y="11551"/>
                </a:lnTo>
                <a:lnTo>
                  <a:pt x="15265" y="11655"/>
                </a:lnTo>
                <a:lnTo>
                  <a:pt x="14355" y="11914"/>
                </a:lnTo>
                <a:lnTo>
                  <a:pt x="13412" y="12121"/>
                </a:lnTo>
                <a:lnTo>
                  <a:pt x="11996" y="13312"/>
                </a:lnTo>
                <a:lnTo>
                  <a:pt x="11053" y="14659"/>
                </a:lnTo>
                <a:lnTo>
                  <a:pt x="10851" y="14504"/>
                </a:lnTo>
                <a:lnTo>
                  <a:pt x="10514" y="14400"/>
                </a:lnTo>
                <a:lnTo>
                  <a:pt x="10143" y="14866"/>
                </a:lnTo>
                <a:lnTo>
                  <a:pt x="9974" y="14763"/>
                </a:lnTo>
                <a:lnTo>
                  <a:pt x="9739" y="14659"/>
                </a:lnTo>
                <a:lnTo>
                  <a:pt x="9604" y="14763"/>
                </a:lnTo>
                <a:lnTo>
                  <a:pt x="9503" y="14763"/>
                </a:lnTo>
                <a:lnTo>
                  <a:pt x="9368" y="14659"/>
                </a:lnTo>
                <a:lnTo>
                  <a:pt x="9199" y="14504"/>
                </a:lnTo>
                <a:lnTo>
                  <a:pt x="8728" y="15229"/>
                </a:lnTo>
                <a:lnTo>
                  <a:pt x="8424" y="15591"/>
                </a:lnTo>
                <a:lnTo>
                  <a:pt x="8121" y="15591"/>
                </a:lnTo>
                <a:lnTo>
                  <a:pt x="8020" y="15954"/>
                </a:lnTo>
                <a:lnTo>
                  <a:pt x="8020" y="16317"/>
                </a:lnTo>
                <a:lnTo>
                  <a:pt x="7953" y="16576"/>
                </a:lnTo>
                <a:lnTo>
                  <a:pt x="7885" y="16783"/>
                </a:lnTo>
                <a:lnTo>
                  <a:pt x="8121" y="17301"/>
                </a:lnTo>
                <a:lnTo>
                  <a:pt x="7312" y="18026"/>
                </a:lnTo>
                <a:lnTo>
                  <a:pt x="7009" y="18388"/>
                </a:lnTo>
                <a:lnTo>
                  <a:pt x="6706" y="18855"/>
                </a:lnTo>
                <a:lnTo>
                  <a:pt x="6706" y="19217"/>
                </a:lnTo>
                <a:lnTo>
                  <a:pt x="6537" y="19321"/>
                </a:lnTo>
                <a:lnTo>
                  <a:pt x="6402" y="19424"/>
                </a:lnTo>
                <a:lnTo>
                  <a:pt x="6234" y="19580"/>
                </a:lnTo>
                <a:lnTo>
                  <a:pt x="6301" y="20046"/>
                </a:lnTo>
                <a:lnTo>
                  <a:pt x="4751" y="21600"/>
                </a:lnTo>
                <a:lnTo>
                  <a:pt x="4515" y="21134"/>
                </a:lnTo>
                <a:lnTo>
                  <a:pt x="4684" y="20771"/>
                </a:lnTo>
                <a:lnTo>
                  <a:pt x="4583" y="20512"/>
                </a:lnTo>
                <a:lnTo>
                  <a:pt x="4583" y="20305"/>
                </a:lnTo>
                <a:lnTo>
                  <a:pt x="4751" y="19683"/>
                </a:lnTo>
                <a:lnTo>
                  <a:pt x="4751" y="19580"/>
                </a:lnTo>
                <a:lnTo>
                  <a:pt x="4212" y="19580"/>
                </a:lnTo>
                <a:lnTo>
                  <a:pt x="3976" y="19787"/>
                </a:lnTo>
                <a:lnTo>
                  <a:pt x="3740" y="19942"/>
                </a:lnTo>
                <a:lnTo>
                  <a:pt x="3336" y="19683"/>
                </a:lnTo>
                <a:lnTo>
                  <a:pt x="3100" y="19580"/>
                </a:lnTo>
                <a:lnTo>
                  <a:pt x="2864" y="19580"/>
                </a:lnTo>
                <a:lnTo>
                  <a:pt x="2965" y="19217"/>
                </a:lnTo>
                <a:lnTo>
                  <a:pt x="2864" y="18958"/>
                </a:lnTo>
                <a:lnTo>
                  <a:pt x="2797" y="18699"/>
                </a:lnTo>
                <a:lnTo>
                  <a:pt x="2965" y="18129"/>
                </a:lnTo>
                <a:lnTo>
                  <a:pt x="2662" y="17663"/>
                </a:lnTo>
                <a:lnTo>
                  <a:pt x="2797" y="17301"/>
                </a:lnTo>
                <a:lnTo>
                  <a:pt x="2864" y="17042"/>
                </a:lnTo>
                <a:lnTo>
                  <a:pt x="2729" y="16679"/>
                </a:lnTo>
                <a:lnTo>
                  <a:pt x="2797" y="16317"/>
                </a:lnTo>
                <a:lnTo>
                  <a:pt x="2797" y="16109"/>
                </a:lnTo>
                <a:lnTo>
                  <a:pt x="2662" y="15850"/>
                </a:lnTo>
                <a:lnTo>
                  <a:pt x="2561" y="15488"/>
                </a:lnTo>
                <a:lnTo>
                  <a:pt x="2965" y="14659"/>
                </a:lnTo>
                <a:lnTo>
                  <a:pt x="2729" y="14193"/>
                </a:lnTo>
                <a:lnTo>
                  <a:pt x="2797" y="13571"/>
                </a:lnTo>
                <a:lnTo>
                  <a:pt x="2864" y="13312"/>
                </a:lnTo>
                <a:lnTo>
                  <a:pt x="3033" y="13105"/>
                </a:lnTo>
                <a:lnTo>
                  <a:pt x="2864" y="12276"/>
                </a:lnTo>
                <a:lnTo>
                  <a:pt x="3201" y="12017"/>
                </a:lnTo>
                <a:lnTo>
                  <a:pt x="3437" y="11914"/>
                </a:lnTo>
                <a:lnTo>
                  <a:pt x="4044" y="11914"/>
                </a:lnTo>
                <a:lnTo>
                  <a:pt x="4145" y="11758"/>
                </a:lnTo>
                <a:lnTo>
                  <a:pt x="4280" y="11033"/>
                </a:lnTo>
                <a:lnTo>
                  <a:pt x="4583" y="10463"/>
                </a:lnTo>
                <a:lnTo>
                  <a:pt x="5290" y="9376"/>
                </a:lnTo>
                <a:lnTo>
                  <a:pt x="5223" y="8081"/>
                </a:lnTo>
                <a:lnTo>
                  <a:pt x="5290" y="7925"/>
                </a:lnTo>
                <a:lnTo>
                  <a:pt x="5290" y="7718"/>
                </a:lnTo>
                <a:lnTo>
                  <a:pt x="5156" y="7200"/>
                </a:lnTo>
                <a:lnTo>
                  <a:pt x="5156" y="7096"/>
                </a:lnTo>
                <a:lnTo>
                  <a:pt x="5223" y="6837"/>
                </a:lnTo>
                <a:lnTo>
                  <a:pt x="5156" y="6630"/>
                </a:lnTo>
                <a:lnTo>
                  <a:pt x="4987" y="6371"/>
                </a:lnTo>
                <a:lnTo>
                  <a:pt x="4212" y="7096"/>
                </a:lnTo>
                <a:lnTo>
                  <a:pt x="4212" y="6993"/>
                </a:lnTo>
                <a:lnTo>
                  <a:pt x="4751" y="5076"/>
                </a:lnTo>
                <a:lnTo>
                  <a:pt x="4583" y="4351"/>
                </a:lnTo>
                <a:lnTo>
                  <a:pt x="4583" y="3160"/>
                </a:lnTo>
                <a:lnTo>
                  <a:pt x="3740" y="1917"/>
                </a:lnTo>
                <a:lnTo>
                  <a:pt x="775" y="1813"/>
                </a:lnTo>
                <a:lnTo>
                  <a:pt x="775" y="1450"/>
                </a:lnTo>
                <a:lnTo>
                  <a:pt x="708" y="1243"/>
                </a:lnTo>
                <a:lnTo>
                  <a:pt x="0" y="984"/>
                </a:lnTo>
                <a:lnTo>
                  <a:pt x="0" y="881"/>
                </a:lnTo>
                <a:lnTo>
                  <a:pt x="1550" y="881"/>
                </a:lnTo>
                <a:lnTo>
                  <a:pt x="1954" y="259"/>
                </a:lnTo>
                <a:lnTo>
                  <a:pt x="1853" y="155"/>
                </a:lnTo>
                <a:lnTo>
                  <a:pt x="1719" y="0"/>
                </a:lnTo>
                <a:lnTo>
                  <a:pt x="21600" y="0"/>
                </a:lnTo>
                <a:lnTo>
                  <a:pt x="21600" y="155"/>
                </a:lnTo>
                <a:close/>
              </a:path>
            </a:pathLst>
          </a:custGeom>
          <a:solidFill>
            <a:srgbClr val="E68200"/>
          </a:solidFill>
          <a:ln w="12700">
            <a:miter lim="400000"/>
          </a:ln>
        </p:spPr>
        <p:txBody>
          <a:bodyPr lIns="0" tIns="0" rIns="0" bIns="0"/>
          <a:lstStyle/>
          <a:p>
            <a:pPr lvl="0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444" name="Shape 444"/>
          <p:cNvSpPr/>
          <p:nvPr/>
        </p:nvSpPr>
        <p:spPr>
          <a:xfrm>
            <a:off x="5084762" y="1306512"/>
            <a:ext cx="3438526" cy="133985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8955" y="102"/>
                </a:moveTo>
                <a:lnTo>
                  <a:pt x="9165" y="358"/>
                </a:lnTo>
                <a:lnTo>
                  <a:pt x="9783" y="51"/>
                </a:lnTo>
                <a:lnTo>
                  <a:pt x="9902" y="230"/>
                </a:lnTo>
                <a:lnTo>
                  <a:pt x="9942" y="282"/>
                </a:lnTo>
                <a:lnTo>
                  <a:pt x="9992" y="409"/>
                </a:lnTo>
                <a:lnTo>
                  <a:pt x="9972" y="537"/>
                </a:lnTo>
                <a:lnTo>
                  <a:pt x="9942" y="640"/>
                </a:lnTo>
                <a:lnTo>
                  <a:pt x="10102" y="947"/>
                </a:lnTo>
                <a:lnTo>
                  <a:pt x="9763" y="1843"/>
                </a:lnTo>
                <a:lnTo>
                  <a:pt x="9623" y="1894"/>
                </a:lnTo>
                <a:lnTo>
                  <a:pt x="9504" y="1945"/>
                </a:lnTo>
                <a:lnTo>
                  <a:pt x="9534" y="1996"/>
                </a:lnTo>
                <a:lnTo>
                  <a:pt x="9553" y="2124"/>
                </a:lnTo>
                <a:lnTo>
                  <a:pt x="9853" y="2073"/>
                </a:lnTo>
                <a:lnTo>
                  <a:pt x="10132" y="1843"/>
                </a:lnTo>
                <a:lnTo>
                  <a:pt x="10152" y="1766"/>
                </a:lnTo>
                <a:lnTo>
                  <a:pt x="10132" y="1356"/>
                </a:lnTo>
                <a:lnTo>
                  <a:pt x="10271" y="1408"/>
                </a:lnTo>
                <a:lnTo>
                  <a:pt x="10311" y="1484"/>
                </a:lnTo>
                <a:lnTo>
                  <a:pt x="10381" y="1408"/>
                </a:lnTo>
                <a:lnTo>
                  <a:pt x="10451" y="1484"/>
                </a:lnTo>
                <a:lnTo>
                  <a:pt x="10451" y="1664"/>
                </a:lnTo>
                <a:lnTo>
                  <a:pt x="10541" y="1715"/>
                </a:lnTo>
                <a:lnTo>
                  <a:pt x="10640" y="1408"/>
                </a:lnTo>
                <a:lnTo>
                  <a:pt x="11169" y="1664"/>
                </a:lnTo>
                <a:lnTo>
                  <a:pt x="11378" y="1945"/>
                </a:lnTo>
                <a:lnTo>
                  <a:pt x="11588" y="1843"/>
                </a:lnTo>
                <a:lnTo>
                  <a:pt x="11698" y="1766"/>
                </a:lnTo>
                <a:lnTo>
                  <a:pt x="11817" y="1766"/>
                </a:lnTo>
                <a:lnTo>
                  <a:pt x="11837" y="1715"/>
                </a:lnTo>
                <a:lnTo>
                  <a:pt x="11837" y="1484"/>
                </a:lnTo>
                <a:lnTo>
                  <a:pt x="12505" y="1587"/>
                </a:lnTo>
                <a:lnTo>
                  <a:pt x="12665" y="2124"/>
                </a:lnTo>
                <a:lnTo>
                  <a:pt x="13433" y="2662"/>
                </a:lnTo>
                <a:lnTo>
                  <a:pt x="13433" y="2431"/>
                </a:lnTo>
                <a:lnTo>
                  <a:pt x="13702" y="2431"/>
                </a:lnTo>
                <a:lnTo>
                  <a:pt x="13732" y="2355"/>
                </a:lnTo>
                <a:lnTo>
                  <a:pt x="13752" y="2252"/>
                </a:lnTo>
                <a:lnTo>
                  <a:pt x="13772" y="2252"/>
                </a:lnTo>
                <a:lnTo>
                  <a:pt x="13981" y="2303"/>
                </a:lnTo>
                <a:lnTo>
                  <a:pt x="14011" y="2303"/>
                </a:lnTo>
                <a:lnTo>
                  <a:pt x="14031" y="2252"/>
                </a:lnTo>
                <a:lnTo>
                  <a:pt x="14031" y="2124"/>
                </a:lnTo>
                <a:lnTo>
                  <a:pt x="14011" y="1945"/>
                </a:lnTo>
                <a:lnTo>
                  <a:pt x="14011" y="1843"/>
                </a:lnTo>
                <a:lnTo>
                  <a:pt x="13981" y="1766"/>
                </a:lnTo>
                <a:lnTo>
                  <a:pt x="13941" y="1715"/>
                </a:lnTo>
                <a:lnTo>
                  <a:pt x="13911" y="1587"/>
                </a:lnTo>
                <a:lnTo>
                  <a:pt x="13911" y="1484"/>
                </a:lnTo>
                <a:lnTo>
                  <a:pt x="14580" y="1484"/>
                </a:lnTo>
                <a:lnTo>
                  <a:pt x="14580" y="1715"/>
                </a:lnTo>
                <a:lnTo>
                  <a:pt x="14649" y="1843"/>
                </a:lnTo>
                <a:lnTo>
                  <a:pt x="14749" y="1894"/>
                </a:lnTo>
                <a:lnTo>
                  <a:pt x="14819" y="1945"/>
                </a:lnTo>
                <a:lnTo>
                  <a:pt x="14859" y="1715"/>
                </a:lnTo>
                <a:lnTo>
                  <a:pt x="14879" y="1536"/>
                </a:lnTo>
                <a:lnTo>
                  <a:pt x="15228" y="1587"/>
                </a:lnTo>
                <a:lnTo>
                  <a:pt x="15457" y="1945"/>
                </a:lnTo>
                <a:lnTo>
                  <a:pt x="16384" y="1843"/>
                </a:lnTo>
                <a:lnTo>
                  <a:pt x="16564" y="1766"/>
                </a:lnTo>
                <a:lnTo>
                  <a:pt x="16634" y="1843"/>
                </a:lnTo>
                <a:lnTo>
                  <a:pt x="16684" y="1894"/>
                </a:lnTo>
                <a:lnTo>
                  <a:pt x="16704" y="1945"/>
                </a:lnTo>
                <a:lnTo>
                  <a:pt x="16983" y="2355"/>
                </a:lnTo>
                <a:lnTo>
                  <a:pt x="17003" y="2482"/>
                </a:lnTo>
                <a:lnTo>
                  <a:pt x="17053" y="2610"/>
                </a:lnTo>
                <a:lnTo>
                  <a:pt x="17471" y="2175"/>
                </a:lnTo>
                <a:lnTo>
                  <a:pt x="18140" y="2355"/>
                </a:lnTo>
                <a:lnTo>
                  <a:pt x="18319" y="2610"/>
                </a:lnTo>
                <a:lnTo>
                  <a:pt x="18459" y="2713"/>
                </a:lnTo>
                <a:lnTo>
                  <a:pt x="18529" y="2713"/>
                </a:lnTo>
                <a:lnTo>
                  <a:pt x="18598" y="2610"/>
                </a:lnTo>
                <a:lnTo>
                  <a:pt x="18598" y="2534"/>
                </a:lnTo>
                <a:lnTo>
                  <a:pt x="18349" y="1894"/>
                </a:lnTo>
                <a:lnTo>
                  <a:pt x="18369" y="1766"/>
                </a:lnTo>
                <a:lnTo>
                  <a:pt x="20443" y="2252"/>
                </a:lnTo>
                <a:lnTo>
                  <a:pt x="20772" y="2662"/>
                </a:lnTo>
                <a:lnTo>
                  <a:pt x="20792" y="2662"/>
                </a:lnTo>
                <a:lnTo>
                  <a:pt x="20792" y="2610"/>
                </a:lnTo>
                <a:lnTo>
                  <a:pt x="20812" y="2431"/>
                </a:lnTo>
                <a:lnTo>
                  <a:pt x="20952" y="2431"/>
                </a:lnTo>
                <a:lnTo>
                  <a:pt x="21071" y="2482"/>
                </a:lnTo>
                <a:lnTo>
                  <a:pt x="21161" y="2534"/>
                </a:lnTo>
                <a:lnTo>
                  <a:pt x="21231" y="2662"/>
                </a:lnTo>
                <a:lnTo>
                  <a:pt x="21321" y="2790"/>
                </a:lnTo>
                <a:lnTo>
                  <a:pt x="21341" y="2790"/>
                </a:lnTo>
                <a:lnTo>
                  <a:pt x="21391" y="2713"/>
                </a:lnTo>
                <a:lnTo>
                  <a:pt x="21440" y="2892"/>
                </a:lnTo>
                <a:lnTo>
                  <a:pt x="21460" y="3020"/>
                </a:lnTo>
                <a:lnTo>
                  <a:pt x="21440" y="3071"/>
                </a:lnTo>
                <a:lnTo>
                  <a:pt x="21600" y="3378"/>
                </a:lnTo>
                <a:lnTo>
                  <a:pt x="21550" y="3481"/>
                </a:lnTo>
                <a:lnTo>
                  <a:pt x="21301" y="3481"/>
                </a:lnTo>
                <a:lnTo>
                  <a:pt x="21181" y="3429"/>
                </a:lnTo>
                <a:lnTo>
                  <a:pt x="21141" y="3378"/>
                </a:lnTo>
                <a:lnTo>
                  <a:pt x="21091" y="3250"/>
                </a:lnTo>
                <a:lnTo>
                  <a:pt x="20972" y="3378"/>
                </a:lnTo>
                <a:lnTo>
                  <a:pt x="20882" y="3429"/>
                </a:lnTo>
                <a:lnTo>
                  <a:pt x="20583" y="3250"/>
                </a:lnTo>
                <a:lnTo>
                  <a:pt x="20533" y="3301"/>
                </a:lnTo>
                <a:lnTo>
                  <a:pt x="20493" y="3378"/>
                </a:lnTo>
                <a:lnTo>
                  <a:pt x="20493" y="3429"/>
                </a:lnTo>
                <a:lnTo>
                  <a:pt x="20583" y="3788"/>
                </a:lnTo>
                <a:lnTo>
                  <a:pt x="20583" y="3916"/>
                </a:lnTo>
                <a:lnTo>
                  <a:pt x="20493" y="3916"/>
                </a:lnTo>
                <a:lnTo>
                  <a:pt x="20443" y="3967"/>
                </a:lnTo>
                <a:lnTo>
                  <a:pt x="20473" y="4146"/>
                </a:lnTo>
                <a:lnTo>
                  <a:pt x="20513" y="4325"/>
                </a:lnTo>
                <a:lnTo>
                  <a:pt x="20902" y="4555"/>
                </a:lnTo>
                <a:lnTo>
                  <a:pt x="21141" y="5016"/>
                </a:lnTo>
                <a:lnTo>
                  <a:pt x="21371" y="5144"/>
                </a:lnTo>
                <a:lnTo>
                  <a:pt x="21371" y="5374"/>
                </a:lnTo>
                <a:lnTo>
                  <a:pt x="21141" y="5451"/>
                </a:lnTo>
                <a:lnTo>
                  <a:pt x="20972" y="6091"/>
                </a:lnTo>
                <a:lnTo>
                  <a:pt x="20972" y="6987"/>
                </a:lnTo>
                <a:lnTo>
                  <a:pt x="20792" y="6987"/>
                </a:lnTo>
                <a:lnTo>
                  <a:pt x="20583" y="6808"/>
                </a:lnTo>
                <a:lnTo>
                  <a:pt x="20493" y="6859"/>
                </a:lnTo>
                <a:lnTo>
                  <a:pt x="20423" y="7268"/>
                </a:lnTo>
                <a:lnTo>
                  <a:pt x="20264" y="7089"/>
                </a:lnTo>
                <a:lnTo>
                  <a:pt x="20264" y="7166"/>
                </a:lnTo>
                <a:lnTo>
                  <a:pt x="20284" y="7934"/>
                </a:lnTo>
                <a:lnTo>
                  <a:pt x="20812" y="9290"/>
                </a:lnTo>
                <a:lnTo>
                  <a:pt x="21002" y="9418"/>
                </a:lnTo>
                <a:lnTo>
                  <a:pt x="21002" y="9955"/>
                </a:lnTo>
                <a:lnTo>
                  <a:pt x="21231" y="10416"/>
                </a:lnTo>
                <a:lnTo>
                  <a:pt x="21251" y="10467"/>
                </a:lnTo>
                <a:lnTo>
                  <a:pt x="21181" y="10544"/>
                </a:lnTo>
                <a:lnTo>
                  <a:pt x="21111" y="10595"/>
                </a:lnTo>
                <a:lnTo>
                  <a:pt x="21111" y="11133"/>
                </a:lnTo>
                <a:lnTo>
                  <a:pt x="21321" y="11363"/>
                </a:lnTo>
                <a:lnTo>
                  <a:pt x="21321" y="11542"/>
                </a:lnTo>
                <a:lnTo>
                  <a:pt x="21281" y="11593"/>
                </a:lnTo>
                <a:lnTo>
                  <a:pt x="21281" y="11721"/>
                </a:lnTo>
                <a:lnTo>
                  <a:pt x="21341" y="12617"/>
                </a:lnTo>
                <a:lnTo>
                  <a:pt x="21141" y="12438"/>
                </a:lnTo>
                <a:lnTo>
                  <a:pt x="20902" y="11900"/>
                </a:lnTo>
                <a:lnTo>
                  <a:pt x="20673" y="11491"/>
                </a:lnTo>
                <a:lnTo>
                  <a:pt x="20473" y="11005"/>
                </a:lnTo>
                <a:lnTo>
                  <a:pt x="20234" y="10544"/>
                </a:lnTo>
                <a:lnTo>
                  <a:pt x="20004" y="10058"/>
                </a:lnTo>
                <a:lnTo>
                  <a:pt x="19775" y="9341"/>
                </a:lnTo>
                <a:lnTo>
                  <a:pt x="19895" y="8701"/>
                </a:lnTo>
                <a:lnTo>
                  <a:pt x="19865" y="7089"/>
                </a:lnTo>
                <a:lnTo>
                  <a:pt x="19596" y="6577"/>
                </a:lnTo>
                <a:lnTo>
                  <a:pt x="19566" y="6321"/>
                </a:lnTo>
                <a:lnTo>
                  <a:pt x="19526" y="6091"/>
                </a:lnTo>
                <a:lnTo>
                  <a:pt x="19476" y="6040"/>
                </a:lnTo>
                <a:lnTo>
                  <a:pt x="19426" y="6040"/>
                </a:lnTo>
                <a:lnTo>
                  <a:pt x="19406" y="6398"/>
                </a:lnTo>
                <a:lnTo>
                  <a:pt x="19476" y="6756"/>
                </a:lnTo>
                <a:lnTo>
                  <a:pt x="19526" y="6936"/>
                </a:lnTo>
                <a:lnTo>
                  <a:pt x="19546" y="7166"/>
                </a:lnTo>
                <a:lnTo>
                  <a:pt x="19456" y="7089"/>
                </a:lnTo>
                <a:lnTo>
                  <a:pt x="19386" y="7089"/>
                </a:lnTo>
                <a:lnTo>
                  <a:pt x="19127" y="6628"/>
                </a:lnTo>
                <a:lnTo>
                  <a:pt x="19107" y="6680"/>
                </a:lnTo>
                <a:lnTo>
                  <a:pt x="19107" y="7985"/>
                </a:lnTo>
                <a:lnTo>
                  <a:pt x="19247" y="8343"/>
                </a:lnTo>
                <a:lnTo>
                  <a:pt x="19157" y="8522"/>
                </a:lnTo>
                <a:lnTo>
                  <a:pt x="18758" y="8701"/>
                </a:lnTo>
                <a:lnTo>
                  <a:pt x="18598" y="8292"/>
                </a:lnTo>
                <a:lnTo>
                  <a:pt x="18419" y="8394"/>
                </a:lnTo>
                <a:lnTo>
                  <a:pt x="18389" y="8522"/>
                </a:lnTo>
                <a:lnTo>
                  <a:pt x="18389" y="8701"/>
                </a:lnTo>
                <a:lnTo>
                  <a:pt x="17541" y="8829"/>
                </a:lnTo>
                <a:lnTo>
                  <a:pt x="17471" y="8932"/>
                </a:lnTo>
                <a:lnTo>
                  <a:pt x="17511" y="11005"/>
                </a:lnTo>
                <a:lnTo>
                  <a:pt x="17491" y="11133"/>
                </a:lnTo>
                <a:lnTo>
                  <a:pt x="17471" y="11235"/>
                </a:lnTo>
                <a:lnTo>
                  <a:pt x="17402" y="11414"/>
                </a:lnTo>
                <a:lnTo>
                  <a:pt x="17422" y="11593"/>
                </a:lnTo>
                <a:lnTo>
                  <a:pt x="17442" y="11721"/>
                </a:lnTo>
                <a:lnTo>
                  <a:pt x="17581" y="11773"/>
                </a:lnTo>
                <a:lnTo>
                  <a:pt x="17651" y="12028"/>
                </a:lnTo>
                <a:lnTo>
                  <a:pt x="17771" y="12028"/>
                </a:lnTo>
                <a:lnTo>
                  <a:pt x="17771" y="12208"/>
                </a:lnTo>
                <a:lnTo>
                  <a:pt x="17811" y="12310"/>
                </a:lnTo>
                <a:lnTo>
                  <a:pt x="17840" y="12310"/>
                </a:lnTo>
                <a:lnTo>
                  <a:pt x="18000" y="11952"/>
                </a:lnTo>
                <a:lnTo>
                  <a:pt x="18349" y="12208"/>
                </a:lnTo>
                <a:lnTo>
                  <a:pt x="19197" y="14869"/>
                </a:lnTo>
                <a:lnTo>
                  <a:pt x="19356" y="17454"/>
                </a:lnTo>
                <a:lnTo>
                  <a:pt x="19286" y="18708"/>
                </a:lnTo>
                <a:lnTo>
                  <a:pt x="19107" y="19118"/>
                </a:lnTo>
                <a:lnTo>
                  <a:pt x="18828" y="18836"/>
                </a:lnTo>
                <a:lnTo>
                  <a:pt x="18758" y="19194"/>
                </a:lnTo>
                <a:lnTo>
                  <a:pt x="18648" y="19476"/>
                </a:lnTo>
                <a:lnTo>
                  <a:pt x="18578" y="19245"/>
                </a:lnTo>
                <a:lnTo>
                  <a:pt x="18548" y="17710"/>
                </a:lnTo>
                <a:lnTo>
                  <a:pt x="18648" y="17812"/>
                </a:lnTo>
                <a:lnTo>
                  <a:pt x="18718" y="17940"/>
                </a:lnTo>
                <a:lnTo>
                  <a:pt x="18738" y="17889"/>
                </a:lnTo>
                <a:lnTo>
                  <a:pt x="18758" y="17403"/>
                </a:lnTo>
                <a:lnTo>
                  <a:pt x="18598" y="15509"/>
                </a:lnTo>
                <a:lnTo>
                  <a:pt x="18578" y="15381"/>
                </a:lnTo>
                <a:lnTo>
                  <a:pt x="18459" y="15381"/>
                </a:lnTo>
                <a:lnTo>
                  <a:pt x="18389" y="15458"/>
                </a:lnTo>
                <a:lnTo>
                  <a:pt x="18319" y="15560"/>
                </a:lnTo>
                <a:lnTo>
                  <a:pt x="18140" y="15867"/>
                </a:lnTo>
                <a:lnTo>
                  <a:pt x="17930" y="15739"/>
                </a:lnTo>
                <a:lnTo>
                  <a:pt x="17811" y="15330"/>
                </a:lnTo>
                <a:lnTo>
                  <a:pt x="17212" y="15100"/>
                </a:lnTo>
                <a:lnTo>
                  <a:pt x="16863" y="13973"/>
                </a:lnTo>
                <a:lnTo>
                  <a:pt x="16524" y="13487"/>
                </a:lnTo>
                <a:lnTo>
                  <a:pt x="16085" y="13078"/>
                </a:lnTo>
                <a:lnTo>
                  <a:pt x="15856" y="12975"/>
                </a:lnTo>
                <a:lnTo>
                  <a:pt x="15597" y="12847"/>
                </a:lnTo>
                <a:lnTo>
                  <a:pt x="15577" y="12847"/>
                </a:lnTo>
                <a:lnTo>
                  <a:pt x="15457" y="13155"/>
                </a:lnTo>
                <a:lnTo>
                  <a:pt x="15457" y="13385"/>
                </a:lnTo>
                <a:lnTo>
                  <a:pt x="15627" y="13615"/>
                </a:lnTo>
                <a:lnTo>
                  <a:pt x="15716" y="14025"/>
                </a:lnTo>
                <a:lnTo>
                  <a:pt x="15666" y="15100"/>
                </a:lnTo>
                <a:lnTo>
                  <a:pt x="15457" y="15816"/>
                </a:lnTo>
                <a:lnTo>
                  <a:pt x="15347" y="15637"/>
                </a:lnTo>
                <a:lnTo>
                  <a:pt x="15208" y="15637"/>
                </a:lnTo>
                <a:lnTo>
                  <a:pt x="15018" y="15279"/>
                </a:lnTo>
                <a:lnTo>
                  <a:pt x="14998" y="15279"/>
                </a:lnTo>
                <a:lnTo>
                  <a:pt x="14749" y="15739"/>
                </a:lnTo>
                <a:lnTo>
                  <a:pt x="14141" y="16046"/>
                </a:lnTo>
                <a:lnTo>
                  <a:pt x="13682" y="15688"/>
                </a:lnTo>
                <a:lnTo>
                  <a:pt x="12874" y="15688"/>
                </a:lnTo>
                <a:lnTo>
                  <a:pt x="12784" y="15381"/>
                </a:lnTo>
                <a:lnTo>
                  <a:pt x="12665" y="15151"/>
                </a:lnTo>
                <a:lnTo>
                  <a:pt x="12416" y="14792"/>
                </a:lnTo>
                <a:lnTo>
                  <a:pt x="12086" y="14741"/>
                </a:lnTo>
                <a:lnTo>
                  <a:pt x="12027" y="14972"/>
                </a:lnTo>
                <a:lnTo>
                  <a:pt x="12206" y="16046"/>
                </a:lnTo>
                <a:lnTo>
                  <a:pt x="12086" y="16174"/>
                </a:lnTo>
                <a:lnTo>
                  <a:pt x="11717" y="16174"/>
                </a:lnTo>
                <a:lnTo>
                  <a:pt x="11628" y="15739"/>
                </a:lnTo>
                <a:lnTo>
                  <a:pt x="11448" y="15739"/>
                </a:lnTo>
                <a:lnTo>
                  <a:pt x="11259" y="15458"/>
                </a:lnTo>
                <a:lnTo>
                  <a:pt x="11079" y="15509"/>
                </a:lnTo>
                <a:lnTo>
                  <a:pt x="11049" y="15688"/>
                </a:lnTo>
                <a:lnTo>
                  <a:pt x="11049" y="15816"/>
                </a:lnTo>
                <a:lnTo>
                  <a:pt x="10840" y="16277"/>
                </a:lnTo>
                <a:lnTo>
                  <a:pt x="10660" y="16405"/>
                </a:lnTo>
                <a:lnTo>
                  <a:pt x="10541" y="16763"/>
                </a:lnTo>
                <a:lnTo>
                  <a:pt x="10381" y="16865"/>
                </a:lnTo>
                <a:lnTo>
                  <a:pt x="10311" y="16635"/>
                </a:lnTo>
                <a:lnTo>
                  <a:pt x="10271" y="16405"/>
                </a:lnTo>
                <a:lnTo>
                  <a:pt x="10102" y="16405"/>
                </a:lnTo>
                <a:lnTo>
                  <a:pt x="9553" y="15688"/>
                </a:lnTo>
                <a:lnTo>
                  <a:pt x="9534" y="15509"/>
                </a:lnTo>
                <a:lnTo>
                  <a:pt x="9534" y="15458"/>
                </a:lnTo>
                <a:lnTo>
                  <a:pt x="9504" y="15381"/>
                </a:lnTo>
                <a:lnTo>
                  <a:pt x="8905" y="15100"/>
                </a:lnTo>
                <a:lnTo>
                  <a:pt x="7639" y="12847"/>
                </a:lnTo>
                <a:lnTo>
                  <a:pt x="7619" y="12847"/>
                </a:lnTo>
                <a:lnTo>
                  <a:pt x="7380" y="13257"/>
                </a:lnTo>
                <a:lnTo>
                  <a:pt x="7150" y="13155"/>
                </a:lnTo>
                <a:lnTo>
                  <a:pt x="6901" y="13155"/>
                </a:lnTo>
                <a:lnTo>
                  <a:pt x="6622" y="12489"/>
                </a:lnTo>
                <a:lnTo>
                  <a:pt x="6482" y="12489"/>
                </a:lnTo>
                <a:lnTo>
                  <a:pt x="6372" y="12438"/>
                </a:lnTo>
                <a:lnTo>
                  <a:pt x="6273" y="12719"/>
                </a:lnTo>
                <a:lnTo>
                  <a:pt x="5465" y="14281"/>
                </a:lnTo>
                <a:lnTo>
                  <a:pt x="5445" y="14332"/>
                </a:lnTo>
                <a:lnTo>
                  <a:pt x="5495" y="14434"/>
                </a:lnTo>
                <a:lnTo>
                  <a:pt x="5535" y="14562"/>
                </a:lnTo>
                <a:lnTo>
                  <a:pt x="5565" y="14690"/>
                </a:lnTo>
                <a:lnTo>
                  <a:pt x="5535" y="14741"/>
                </a:lnTo>
                <a:lnTo>
                  <a:pt x="5515" y="14869"/>
                </a:lnTo>
                <a:lnTo>
                  <a:pt x="5674" y="15381"/>
                </a:lnTo>
                <a:lnTo>
                  <a:pt x="4847" y="15918"/>
                </a:lnTo>
                <a:lnTo>
                  <a:pt x="4388" y="16405"/>
                </a:lnTo>
                <a:lnTo>
                  <a:pt x="4129" y="16174"/>
                </a:lnTo>
                <a:lnTo>
                  <a:pt x="3989" y="16277"/>
                </a:lnTo>
                <a:lnTo>
                  <a:pt x="3829" y="17121"/>
                </a:lnTo>
                <a:lnTo>
                  <a:pt x="3829" y="17812"/>
                </a:lnTo>
                <a:lnTo>
                  <a:pt x="4178" y="18478"/>
                </a:lnTo>
                <a:lnTo>
                  <a:pt x="4218" y="18657"/>
                </a:lnTo>
                <a:lnTo>
                  <a:pt x="4218" y="18759"/>
                </a:lnTo>
                <a:lnTo>
                  <a:pt x="4198" y="18836"/>
                </a:lnTo>
                <a:lnTo>
                  <a:pt x="4178" y="18887"/>
                </a:lnTo>
                <a:lnTo>
                  <a:pt x="3969" y="18887"/>
                </a:lnTo>
                <a:lnTo>
                  <a:pt x="3760" y="19885"/>
                </a:lnTo>
                <a:lnTo>
                  <a:pt x="4059" y="20320"/>
                </a:lnTo>
                <a:lnTo>
                  <a:pt x="4059" y="20500"/>
                </a:lnTo>
                <a:lnTo>
                  <a:pt x="4248" y="21370"/>
                </a:lnTo>
                <a:lnTo>
                  <a:pt x="4079" y="21600"/>
                </a:lnTo>
                <a:lnTo>
                  <a:pt x="3740" y="21139"/>
                </a:lnTo>
                <a:lnTo>
                  <a:pt x="2952" y="20960"/>
                </a:lnTo>
                <a:lnTo>
                  <a:pt x="2194" y="19834"/>
                </a:lnTo>
                <a:lnTo>
                  <a:pt x="2074" y="19527"/>
                </a:lnTo>
                <a:lnTo>
                  <a:pt x="2124" y="19425"/>
                </a:lnTo>
                <a:lnTo>
                  <a:pt x="2234" y="19425"/>
                </a:lnTo>
                <a:lnTo>
                  <a:pt x="2304" y="19373"/>
                </a:lnTo>
                <a:lnTo>
                  <a:pt x="2304" y="19245"/>
                </a:lnTo>
                <a:lnTo>
                  <a:pt x="2284" y="19118"/>
                </a:lnTo>
                <a:lnTo>
                  <a:pt x="2264" y="18938"/>
                </a:lnTo>
                <a:lnTo>
                  <a:pt x="2304" y="18759"/>
                </a:lnTo>
                <a:lnTo>
                  <a:pt x="2353" y="18657"/>
                </a:lnTo>
                <a:lnTo>
                  <a:pt x="2353" y="18529"/>
                </a:lnTo>
                <a:lnTo>
                  <a:pt x="2304" y="18427"/>
                </a:lnTo>
                <a:lnTo>
                  <a:pt x="2144" y="18427"/>
                </a:lnTo>
                <a:lnTo>
                  <a:pt x="2144" y="18350"/>
                </a:lnTo>
                <a:lnTo>
                  <a:pt x="2284" y="17940"/>
                </a:lnTo>
                <a:lnTo>
                  <a:pt x="2353" y="17121"/>
                </a:lnTo>
                <a:lnTo>
                  <a:pt x="2334" y="17121"/>
                </a:lnTo>
                <a:lnTo>
                  <a:pt x="1546" y="16098"/>
                </a:lnTo>
                <a:lnTo>
                  <a:pt x="1476" y="15637"/>
                </a:lnTo>
                <a:lnTo>
                  <a:pt x="1386" y="15151"/>
                </a:lnTo>
                <a:lnTo>
                  <a:pt x="1336" y="15227"/>
                </a:lnTo>
                <a:lnTo>
                  <a:pt x="1286" y="15330"/>
                </a:lnTo>
                <a:lnTo>
                  <a:pt x="1177" y="15330"/>
                </a:lnTo>
                <a:lnTo>
                  <a:pt x="1087" y="15381"/>
                </a:lnTo>
                <a:lnTo>
                  <a:pt x="898" y="15458"/>
                </a:lnTo>
                <a:lnTo>
                  <a:pt x="878" y="15381"/>
                </a:lnTo>
                <a:lnTo>
                  <a:pt x="917" y="15279"/>
                </a:lnTo>
                <a:lnTo>
                  <a:pt x="967" y="15100"/>
                </a:lnTo>
                <a:lnTo>
                  <a:pt x="987" y="14972"/>
                </a:lnTo>
                <a:lnTo>
                  <a:pt x="987" y="14920"/>
                </a:lnTo>
                <a:lnTo>
                  <a:pt x="967" y="14792"/>
                </a:lnTo>
                <a:lnTo>
                  <a:pt x="808" y="14562"/>
                </a:lnTo>
                <a:lnTo>
                  <a:pt x="738" y="13385"/>
                </a:lnTo>
                <a:lnTo>
                  <a:pt x="319" y="13308"/>
                </a:lnTo>
                <a:lnTo>
                  <a:pt x="180" y="12259"/>
                </a:lnTo>
                <a:lnTo>
                  <a:pt x="90" y="12131"/>
                </a:lnTo>
                <a:lnTo>
                  <a:pt x="20" y="11312"/>
                </a:lnTo>
                <a:lnTo>
                  <a:pt x="90" y="11235"/>
                </a:lnTo>
                <a:lnTo>
                  <a:pt x="180" y="11184"/>
                </a:lnTo>
                <a:lnTo>
                  <a:pt x="369" y="11133"/>
                </a:lnTo>
                <a:lnTo>
                  <a:pt x="369" y="11005"/>
                </a:lnTo>
                <a:lnTo>
                  <a:pt x="319" y="10826"/>
                </a:lnTo>
                <a:lnTo>
                  <a:pt x="229" y="10774"/>
                </a:lnTo>
                <a:lnTo>
                  <a:pt x="439" y="10058"/>
                </a:lnTo>
                <a:lnTo>
                  <a:pt x="529" y="9776"/>
                </a:lnTo>
                <a:lnTo>
                  <a:pt x="598" y="9418"/>
                </a:lnTo>
                <a:lnTo>
                  <a:pt x="598" y="9290"/>
                </a:lnTo>
                <a:lnTo>
                  <a:pt x="349" y="8292"/>
                </a:lnTo>
                <a:lnTo>
                  <a:pt x="299" y="7703"/>
                </a:lnTo>
                <a:lnTo>
                  <a:pt x="279" y="7396"/>
                </a:lnTo>
                <a:lnTo>
                  <a:pt x="209" y="7166"/>
                </a:lnTo>
                <a:lnTo>
                  <a:pt x="209" y="6449"/>
                </a:lnTo>
                <a:lnTo>
                  <a:pt x="20" y="6091"/>
                </a:lnTo>
                <a:lnTo>
                  <a:pt x="0" y="5733"/>
                </a:lnTo>
                <a:lnTo>
                  <a:pt x="180" y="5682"/>
                </a:lnTo>
                <a:lnTo>
                  <a:pt x="249" y="5144"/>
                </a:lnTo>
                <a:lnTo>
                  <a:pt x="389" y="5144"/>
                </a:lnTo>
                <a:lnTo>
                  <a:pt x="548" y="5451"/>
                </a:lnTo>
                <a:lnTo>
                  <a:pt x="828" y="5502"/>
                </a:lnTo>
                <a:lnTo>
                  <a:pt x="1087" y="5630"/>
                </a:lnTo>
                <a:lnTo>
                  <a:pt x="1685" y="6449"/>
                </a:lnTo>
                <a:lnTo>
                  <a:pt x="1705" y="6859"/>
                </a:lnTo>
                <a:lnTo>
                  <a:pt x="1476" y="7217"/>
                </a:lnTo>
                <a:lnTo>
                  <a:pt x="1157" y="7217"/>
                </a:lnTo>
                <a:lnTo>
                  <a:pt x="648" y="6808"/>
                </a:lnTo>
                <a:lnTo>
                  <a:pt x="648" y="6859"/>
                </a:lnTo>
                <a:lnTo>
                  <a:pt x="1057" y="7882"/>
                </a:lnTo>
                <a:lnTo>
                  <a:pt x="1087" y="8471"/>
                </a:lnTo>
                <a:lnTo>
                  <a:pt x="1356" y="8881"/>
                </a:lnTo>
                <a:lnTo>
                  <a:pt x="1496" y="8701"/>
                </a:lnTo>
                <a:lnTo>
                  <a:pt x="1316" y="7934"/>
                </a:lnTo>
                <a:lnTo>
                  <a:pt x="1356" y="7806"/>
                </a:lnTo>
                <a:lnTo>
                  <a:pt x="1685" y="8164"/>
                </a:lnTo>
                <a:lnTo>
                  <a:pt x="1984" y="8471"/>
                </a:lnTo>
                <a:lnTo>
                  <a:pt x="2004" y="8292"/>
                </a:lnTo>
                <a:lnTo>
                  <a:pt x="2004" y="8164"/>
                </a:lnTo>
                <a:lnTo>
                  <a:pt x="1755" y="7524"/>
                </a:lnTo>
                <a:lnTo>
                  <a:pt x="1915" y="7166"/>
                </a:lnTo>
                <a:lnTo>
                  <a:pt x="2094" y="7166"/>
                </a:lnTo>
                <a:lnTo>
                  <a:pt x="2334" y="7575"/>
                </a:lnTo>
                <a:lnTo>
                  <a:pt x="2423" y="7575"/>
                </a:lnTo>
                <a:lnTo>
                  <a:pt x="2443" y="7396"/>
                </a:lnTo>
                <a:lnTo>
                  <a:pt x="2443" y="7268"/>
                </a:lnTo>
                <a:lnTo>
                  <a:pt x="2304" y="6808"/>
                </a:lnTo>
                <a:lnTo>
                  <a:pt x="2194" y="6398"/>
                </a:lnTo>
                <a:lnTo>
                  <a:pt x="2144" y="5912"/>
                </a:lnTo>
                <a:lnTo>
                  <a:pt x="2124" y="5733"/>
                </a:lnTo>
                <a:lnTo>
                  <a:pt x="2054" y="5554"/>
                </a:lnTo>
                <a:lnTo>
                  <a:pt x="2054" y="5451"/>
                </a:lnTo>
                <a:lnTo>
                  <a:pt x="2373" y="5682"/>
                </a:lnTo>
                <a:lnTo>
                  <a:pt x="2403" y="5809"/>
                </a:lnTo>
                <a:lnTo>
                  <a:pt x="2443" y="5912"/>
                </a:lnTo>
                <a:lnTo>
                  <a:pt x="2403" y="6142"/>
                </a:lnTo>
                <a:lnTo>
                  <a:pt x="2373" y="6449"/>
                </a:lnTo>
                <a:lnTo>
                  <a:pt x="2533" y="6756"/>
                </a:lnTo>
                <a:lnTo>
                  <a:pt x="2633" y="6756"/>
                </a:lnTo>
                <a:lnTo>
                  <a:pt x="2722" y="6680"/>
                </a:lnTo>
                <a:lnTo>
                  <a:pt x="2832" y="6040"/>
                </a:lnTo>
                <a:lnTo>
                  <a:pt x="3042" y="5861"/>
                </a:lnTo>
                <a:lnTo>
                  <a:pt x="3271" y="5809"/>
                </a:lnTo>
                <a:lnTo>
                  <a:pt x="3480" y="5630"/>
                </a:lnTo>
                <a:lnTo>
                  <a:pt x="3510" y="5682"/>
                </a:lnTo>
                <a:lnTo>
                  <a:pt x="3480" y="5861"/>
                </a:lnTo>
                <a:lnTo>
                  <a:pt x="3460" y="6040"/>
                </a:lnTo>
                <a:lnTo>
                  <a:pt x="3530" y="6091"/>
                </a:lnTo>
                <a:lnTo>
                  <a:pt x="3580" y="6142"/>
                </a:lnTo>
                <a:lnTo>
                  <a:pt x="3670" y="5912"/>
                </a:lnTo>
                <a:lnTo>
                  <a:pt x="3710" y="5733"/>
                </a:lnTo>
                <a:lnTo>
                  <a:pt x="3710" y="5554"/>
                </a:lnTo>
                <a:lnTo>
                  <a:pt x="4039" y="5451"/>
                </a:lnTo>
                <a:lnTo>
                  <a:pt x="4109" y="5374"/>
                </a:lnTo>
                <a:lnTo>
                  <a:pt x="4148" y="5451"/>
                </a:lnTo>
                <a:lnTo>
                  <a:pt x="4178" y="5554"/>
                </a:lnTo>
                <a:lnTo>
                  <a:pt x="4198" y="5682"/>
                </a:lnTo>
                <a:lnTo>
                  <a:pt x="4248" y="5809"/>
                </a:lnTo>
                <a:lnTo>
                  <a:pt x="4318" y="5809"/>
                </a:lnTo>
                <a:lnTo>
                  <a:pt x="4358" y="5682"/>
                </a:lnTo>
                <a:lnTo>
                  <a:pt x="4388" y="5502"/>
                </a:lnTo>
                <a:lnTo>
                  <a:pt x="4408" y="5323"/>
                </a:lnTo>
                <a:lnTo>
                  <a:pt x="4338" y="4914"/>
                </a:lnTo>
                <a:lnTo>
                  <a:pt x="4478" y="4914"/>
                </a:lnTo>
                <a:lnTo>
                  <a:pt x="4617" y="5016"/>
                </a:lnTo>
                <a:lnTo>
                  <a:pt x="4886" y="5144"/>
                </a:lnTo>
                <a:lnTo>
                  <a:pt x="4916" y="5272"/>
                </a:lnTo>
                <a:lnTo>
                  <a:pt x="4936" y="5323"/>
                </a:lnTo>
                <a:lnTo>
                  <a:pt x="5006" y="5374"/>
                </a:lnTo>
                <a:lnTo>
                  <a:pt x="5096" y="5323"/>
                </a:lnTo>
                <a:lnTo>
                  <a:pt x="5166" y="5374"/>
                </a:lnTo>
                <a:lnTo>
                  <a:pt x="5515" y="5733"/>
                </a:lnTo>
                <a:lnTo>
                  <a:pt x="5565" y="5554"/>
                </a:lnTo>
                <a:lnTo>
                  <a:pt x="5584" y="5374"/>
                </a:lnTo>
                <a:lnTo>
                  <a:pt x="5255" y="4786"/>
                </a:lnTo>
                <a:lnTo>
                  <a:pt x="5166" y="4735"/>
                </a:lnTo>
                <a:lnTo>
                  <a:pt x="5096" y="4376"/>
                </a:lnTo>
                <a:lnTo>
                  <a:pt x="5056" y="4146"/>
                </a:lnTo>
                <a:lnTo>
                  <a:pt x="4986" y="3967"/>
                </a:lnTo>
                <a:lnTo>
                  <a:pt x="4986" y="3916"/>
                </a:lnTo>
                <a:lnTo>
                  <a:pt x="5056" y="3788"/>
                </a:lnTo>
                <a:lnTo>
                  <a:pt x="5096" y="3736"/>
                </a:lnTo>
                <a:lnTo>
                  <a:pt x="5096" y="2841"/>
                </a:lnTo>
                <a:lnTo>
                  <a:pt x="5285" y="2892"/>
                </a:lnTo>
                <a:lnTo>
                  <a:pt x="5395" y="2892"/>
                </a:lnTo>
                <a:lnTo>
                  <a:pt x="5495" y="2841"/>
                </a:lnTo>
                <a:lnTo>
                  <a:pt x="5565" y="3020"/>
                </a:lnTo>
                <a:lnTo>
                  <a:pt x="5674" y="3916"/>
                </a:lnTo>
                <a:lnTo>
                  <a:pt x="6063" y="5144"/>
                </a:lnTo>
                <a:lnTo>
                  <a:pt x="6203" y="5451"/>
                </a:lnTo>
                <a:lnTo>
                  <a:pt x="6183" y="6091"/>
                </a:lnTo>
                <a:lnTo>
                  <a:pt x="6163" y="6219"/>
                </a:lnTo>
                <a:lnTo>
                  <a:pt x="5794" y="6449"/>
                </a:lnTo>
                <a:lnTo>
                  <a:pt x="5764" y="6628"/>
                </a:lnTo>
                <a:lnTo>
                  <a:pt x="5764" y="6756"/>
                </a:lnTo>
                <a:lnTo>
                  <a:pt x="5904" y="6859"/>
                </a:lnTo>
                <a:lnTo>
                  <a:pt x="6043" y="6987"/>
                </a:lnTo>
                <a:lnTo>
                  <a:pt x="6273" y="6936"/>
                </a:lnTo>
                <a:lnTo>
                  <a:pt x="6233" y="6449"/>
                </a:lnTo>
                <a:lnTo>
                  <a:pt x="6462" y="6270"/>
                </a:lnTo>
                <a:lnTo>
                  <a:pt x="6482" y="6219"/>
                </a:lnTo>
                <a:lnTo>
                  <a:pt x="6482" y="5554"/>
                </a:lnTo>
                <a:lnTo>
                  <a:pt x="6462" y="5451"/>
                </a:lnTo>
                <a:lnTo>
                  <a:pt x="6412" y="5374"/>
                </a:lnTo>
                <a:lnTo>
                  <a:pt x="6502" y="5195"/>
                </a:lnTo>
                <a:lnTo>
                  <a:pt x="6642" y="5451"/>
                </a:lnTo>
                <a:lnTo>
                  <a:pt x="6741" y="5554"/>
                </a:lnTo>
                <a:lnTo>
                  <a:pt x="6831" y="5554"/>
                </a:lnTo>
                <a:lnTo>
                  <a:pt x="6851" y="5451"/>
                </a:lnTo>
                <a:lnTo>
                  <a:pt x="6851" y="5323"/>
                </a:lnTo>
                <a:lnTo>
                  <a:pt x="6532" y="4735"/>
                </a:lnTo>
                <a:lnTo>
                  <a:pt x="6253" y="4786"/>
                </a:lnTo>
                <a:lnTo>
                  <a:pt x="6093" y="4146"/>
                </a:lnTo>
                <a:lnTo>
                  <a:pt x="5884" y="3557"/>
                </a:lnTo>
                <a:lnTo>
                  <a:pt x="5884" y="3378"/>
                </a:lnTo>
                <a:lnTo>
                  <a:pt x="5904" y="3250"/>
                </a:lnTo>
                <a:lnTo>
                  <a:pt x="5973" y="3071"/>
                </a:lnTo>
                <a:lnTo>
                  <a:pt x="6043" y="3122"/>
                </a:lnTo>
                <a:lnTo>
                  <a:pt x="6133" y="3557"/>
                </a:lnTo>
                <a:lnTo>
                  <a:pt x="6203" y="3967"/>
                </a:lnTo>
                <a:lnTo>
                  <a:pt x="6392" y="3916"/>
                </a:lnTo>
                <a:lnTo>
                  <a:pt x="6412" y="3839"/>
                </a:lnTo>
                <a:lnTo>
                  <a:pt x="6412" y="3788"/>
                </a:lnTo>
                <a:lnTo>
                  <a:pt x="6392" y="3660"/>
                </a:lnTo>
                <a:lnTo>
                  <a:pt x="6322" y="3429"/>
                </a:lnTo>
                <a:lnTo>
                  <a:pt x="6372" y="3250"/>
                </a:lnTo>
                <a:lnTo>
                  <a:pt x="6412" y="3122"/>
                </a:lnTo>
                <a:lnTo>
                  <a:pt x="6462" y="3122"/>
                </a:lnTo>
                <a:lnTo>
                  <a:pt x="6602" y="3199"/>
                </a:lnTo>
                <a:lnTo>
                  <a:pt x="7011" y="3736"/>
                </a:lnTo>
                <a:lnTo>
                  <a:pt x="7110" y="4146"/>
                </a:lnTo>
                <a:lnTo>
                  <a:pt x="7240" y="4248"/>
                </a:lnTo>
                <a:lnTo>
                  <a:pt x="7270" y="4146"/>
                </a:lnTo>
                <a:lnTo>
                  <a:pt x="7290" y="3967"/>
                </a:lnTo>
                <a:lnTo>
                  <a:pt x="7270" y="3839"/>
                </a:lnTo>
                <a:lnTo>
                  <a:pt x="7240" y="3736"/>
                </a:lnTo>
                <a:lnTo>
                  <a:pt x="7150" y="3481"/>
                </a:lnTo>
                <a:lnTo>
                  <a:pt x="7110" y="3250"/>
                </a:lnTo>
                <a:lnTo>
                  <a:pt x="6622" y="2943"/>
                </a:lnTo>
                <a:lnTo>
                  <a:pt x="6602" y="2303"/>
                </a:lnTo>
                <a:lnTo>
                  <a:pt x="6851" y="2124"/>
                </a:lnTo>
                <a:lnTo>
                  <a:pt x="7130" y="1228"/>
                </a:lnTo>
                <a:lnTo>
                  <a:pt x="7888" y="640"/>
                </a:lnTo>
                <a:lnTo>
                  <a:pt x="7958" y="768"/>
                </a:lnTo>
                <a:lnTo>
                  <a:pt x="7988" y="819"/>
                </a:lnTo>
                <a:lnTo>
                  <a:pt x="8028" y="819"/>
                </a:lnTo>
                <a:lnTo>
                  <a:pt x="8586" y="589"/>
                </a:lnTo>
                <a:lnTo>
                  <a:pt x="8626" y="537"/>
                </a:lnTo>
                <a:lnTo>
                  <a:pt x="8656" y="358"/>
                </a:lnTo>
                <a:lnTo>
                  <a:pt x="8626" y="51"/>
                </a:lnTo>
                <a:lnTo>
                  <a:pt x="8696" y="0"/>
                </a:lnTo>
                <a:lnTo>
                  <a:pt x="8925" y="0"/>
                </a:lnTo>
                <a:lnTo>
                  <a:pt x="8955" y="102"/>
                </a:lnTo>
                <a:close/>
              </a:path>
            </a:pathLst>
          </a:custGeom>
          <a:solidFill>
            <a:srgbClr val="E68200"/>
          </a:solidFill>
          <a:ln w="12700">
            <a:miter lim="400000"/>
          </a:ln>
        </p:spPr>
        <p:txBody>
          <a:bodyPr lIns="0" tIns="0" rIns="0" bIns="0"/>
          <a:lstStyle/>
          <a:p>
            <a:pPr lvl="0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445" name="Shape 445"/>
          <p:cNvSpPr/>
          <p:nvPr/>
        </p:nvSpPr>
        <p:spPr>
          <a:xfrm>
            <a:off x="5576887" y="1335087"/>
            <a:ext cx="220663" cy="12223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823" y="0"/>
                </a:moveTo>
                <a:lnTo>
                  <a:pt x="21600" y="2805"/>
                </a:lnTo>
                <a:lnTo>
                  <a:pt x="19735" y="7855"/>
                </a:lnTo>
                <a:lnTo>
                  <a:pt x="16472" y="9818"/>
                </a:lnTo>
                <a:lnTo>
                  <a:pt x="15850" y="11221"/>
                </a:lnTo>
                <a:lnTo>
                  <a:pt x="15073" y="11782"/>
                </a:lnTo>
                <a:lnTo>
                  <a:pt x="13675" y="13184"/>
                </a:lnTo>
                <a:lnTo>
                  <a:pt x="10412" y="13745"/>
                </a:lnTo>
                <a:lnTo>
                  <a:pt x="9635" y="15148"/>
                </a:lnTo>
                <a:lnTo>
                  <a:pt x="9013" y="15709"/>
                </a:lnTo>
                <a:lnTo>
                  <a:pt x="7614" y="17673"/>
                </a:lnTo>
                <a:lnTo>
                  <a:pt x="6060" y="18795"/>
                </a:lnTo>
                <a:lnTo>
                  <a:pt x="5439" y="20197"/>
                </a:lnTo>
                <a:lnTo>
                  <a:pt x="4973" y="21600"/>
                </a:lnTo>
                <a:lnTo>
                  <a:pt x="0" y="20758"/>
                </a:lnTo>
                <a:lnTo>
                  <a:pt x="311" y="18795"/>
                </a:lnTo>
                <a:lnTo>
                  <a:pt x="777" y="17673"/>
                </a:lnTo>
                <a:lnTo>
                  <a:pt x="1709" y="17673"/>
                </a:lnTo>
                <a:lnTo>
                  <a:pt x="2176" y="13184"/>
                </a:lnTo>
                <a:lnTo>
                  <a:pt x="5750" y="13184"/>
                </a:lnTo>
                <a:lnTo>
                  <a:pt x="6527" y="9818"/>
                </a:lnTo>
                <a:lnTo>
                  <a:pt x="7148" y="6452"/>
                </a:lnTo>
                <a:lnTo>
                  <a:pt x="18026" y="4488"/>
                </a:lnTo>
                <a:lnTo>
                  <a:pt x="18647" y="3366"/>
                </a:lnTo>
                <a:lnTo>
                  <a:pt x="19114" y="1403"/>
                </a:lnTo>
                <a:lnTo>
                  <a:pt x="19735" y="0"/>
                </a:lnTo>
                <a:lnTo>
                  <a:pt x="20823" y="0"/>
                </a:lnTo>
                <a:close/>
              </a:path>
            </a:pathLst>
          </a:custGeom>
          <a:solidFill>
            <a:srgbClr val="E68200"/>
          </a:solidFill>
          <a:ln w="12700">
            <a:miter lim="400000"/>
          </a:ln>
        </p:spPr>
        <p:txBody>
          <a:bodyPr lIns="0" tIns="0" rIns="0" bIns="0"/>
          <a:lstStyle/>
          <a:p>
            <a:pPr lvl="0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446" name="Shape 446"/>
          <p:cNvSpPr/>
          <p:nvPr/>
        </p:nvSpPr>
        <p:spPr>
          <a:xfrm>
            <a:off x="1914525" y="1339850"/>
            <a:ext cx="220663" cy="10953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7200"/>
                </a:moveTo>
                <a:lnTo>
                  <a:pt x="19424" y="9391"/>
                </a:lnTo>
                <a:lnTo>
                  <a:pt x="17249" y="10643"/>
                </a:lnTo>
                <a:lnTo>
                  <a:pt x="12587" y="14400"/>
                </a:lnTo>
                <a:lnTo>
                  <a:pt x="6371" y="20974"/>
                </a:lnTo>
                <a:lnTo>
                  <a:pt x="3574" y="20974"/>
                </a:lnTo>
                <a:lnTo>
                  <a:pt x="622" y="21600"/>
                </a:lnTo>
                <a:lnTo>
                  <a:pt x="0" y="19409"/>
                </a:lnTo>
                <a:lnTo>
                  <a:pt x="622" y="14400"/>
                </a:lnTo>
                <a:lnTo>
                  <a:pt x="2486" y="12835"/>
                </a:lnTo>
                <a:lnTo>
                  <a:pt x="4196" y="11583"/>
                </a:lnTo>
                <a:lnTo>
                  <a:pt x="7459" y="6261"/>
                </a:lnTo>
                <a:lnTo>
                  <a:pt x="13209" y="0"/>
                </a:lnTo>
                <a:lnTo>
                  <a:pt x="18337" y="626"/>
                </a:lnTo>
                <a:lnTo>
                  <a:pt x="21600" y="7200"/>
                </a:lnTo>
                <a:close/>
              </a:path>
            </a:pathLst>
          </a:custGeom>
          <a:solidFill>
            <a:srgbClr val="E68200"/>
          </a:solidFill>
          <a:ln w="12700">
            <a:miter lim="400000"/>
          </a:ln>
        </p:spPr>
        <p:txBody>
          <a:bodyPr lIns="0" tIns="0" rIns="0" bIns="0"/>
          <a:lstStyle/>
          <a:p>
            <a:pPr lvl="0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447" name="Shape 447"/>
          <p:cNvSpPr/>
          <p:nvPr/>
        </p:nvSpPr>
        <p:spPr>
          <a:xfrm>
            <a:off x="7256462" y="1357312"/>
            <a:ext cx="42863" cy="3016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2274"/>
                </a:moveTo>
                <a:lnTo>
                  <a:pt x="7200" y="21600"/>
                </a:lnTo>
                <a:lnTo>
                  <a:pt x="1600" y="21600"/>
                </a:lnTo>
                <a:lnTo>
                  <a:pt x="0" y="15916"/>
                </a:lnTo>
                <a:lnTo>
                  <a:pt x="14400" y="0"/>
                </a:lnTo>
                <a:lnTo>
                  <a:pt x="21600" y="2274"/>
                </a:lnTo>
                <a:close/>
              </a:path>
            </a:pathLst>
          </a:custGeom>
          <a:solidFill>
            <a:srgbClr val="E68200"/>
          </a:solidFill>
          <a:ln w="12700">
            <a:miter lim="400000"/>
          </a:ln>
        </p:spPr>
        <p:txBody>
          <a:bodyPr lIns="0" tIns="0" rIns="0" bIns="0"/>
          <a:lstStyle/>
          <a:p>
            <a:pPr lvl="0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448" name="Shape 448"/>
          <p:cNvSpPr/>
          <p:nvPr/>
        </p:nvSpPr>
        <p:spPr>
          <a:xfrm>
            <a:off x="404812" y="1368425"/>
            <a:ext cx="1116013" cy="51435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7606" y="0"/>
                </a:moveTo>
                <a:lnTo>
                  <a:pt x="17974" y="600"/>
                </a:lnTo>
                <a:lnTo>
                  <a:pt x="18189" y="933"/>
                </a:lnTo>
                <a:lnTo>
                  <a:pt x="18405" y="1067"/>
                </a:lnTo>
                <a:lnTo>
                  <a:pt x="19480" y="1533"/>
                </a:lnTo>
                <a:lnTo>
                  <a:pt x="19972" y="2600"/>
                </a:lnTo>
                <a:lnTo>
                  <a:pt x="21600" y="3867"/>
                </a:lnTo>
                <a:lnTo>
                  <a:pt x="13919" y="17133"/>
                </a:lnTo>
                <a:lnTo>
                  <a:pt x="13919" y="19267"/>
                </a:lnTo>
                <a:lnTo>
                  <a:pt x="13642" y="19600"/>
                </a:lnTo>
                <a:lnTo>
                  <a:pt x="13427" y="18800"/>
                </a:lnTo>
                <a:lnTo>
                  <a:pt x="13581" y="17733"/>
                </a:lnTo>
                <a:lnTo>
                  <a:pt x="13212" y="17133"/>
                </a:lnTo>
                <a:lnTo>
                  <a:pt x="11921" y="16533"/>
                </a:lnTo>
                <a:lnTo>
                  <a:pt x="11215" y="14800"/>
                </a:lnTo>
                <a:lnTo>
                  <a:pt x="11000" y="15000"/>
                </a:lnTo>
                <a:lnTo>
                  <a:pt x="10785" y="15133"/>
                </a:lnTo>
                <a:lnTo>
                  <a:pt x="10662" y="15600"/>
                </a:lnTo>
                <a:lnTo>
                  <a:pt x="10508" y="15867"/>
                </a:lnTo>
                <a:lnTo>
                  <a:pt x="8511" y="16667"/>
                </a:lnTo>
                <a:lnTo>
                  <a:pt x="8450" y="16533"/>
                </a:lnTo>
                <a:lnTo>
                  <a:pt x="8665" y="16067"/>
                </a:lnTo>
                <a:lnTo>
                  <a:pt x="8941" y="15733"/>
                </a:lnTo>
                <a:lnTo>
                  <a:pt x="9586" y="15133"/>
                </a:lnTo>
                <a:lnTo>
                  <a:pt x="10232" y="14800"/>
                </a:lnTo>
                <a:lnTo>
                  <a:pt x="10877" y="14333"/>
                </a:lnTo>
                <a:lnTo>
                  <a:pt x="10877" y="14200"/>
                </a:lnTo>
                <a:lnTo>
                  <a:pt x="10662" y="14067"/>
                </a:lnTo>
                <a:lnTo>
                  <a:pt x="10447" y="13733"/>
                </a:lnTo>
                <a:lnTo>
                  <a:pt x="8941" y="14533"/>
                </a:lnTo>
                <a:lnTo>
                  <a:pt x="7251" y="16067"/>
                </a:lnTo>
                <a:lnTo>
                  <a:pt x="6944" y="17133"/>
                </a:lnTo>
                <a:lnTo>
                  <a:pt x="1905" y="21467"/>
                </a:lnTo>
                <a:lnTo>
                  <a:pt x="1260" y="21133"/>
                </a:lnTo>
                <a:lnTo>
                  <a:pt x="123" y="21600"/>
                </a:lnTo>
                <a:lnTo>
                  <a:pt x="0" y="21467"/>
                </a:lnTo>
                <a:lnTo>
                  <a:pt x="215" y="21000"/>
                </a:lnTo>
                <a:lnTo>
                  <a:pt x="1352" y="20200"/>
                </a:lnTo>
                <a:lnTo>
                  <a:pt x="2059" y="20200"/>
                </a:lnTo>
                <a:lnTo>
                  <a:pt x="2980" y="19133"/>
                </a:lnTo>
                <a:lnTo>
                  <a:pt x="3964" y="18667"/>
                </a:lnTo>
                <a:lnTo>
                  <a:pt x="4394" y="18200"/>
                </a:lnTo>
                <a:lnTo>
                  <a:pt x="4609" y="17933"/>
                </a:lnTo>
                <a:lnTo>
                  <a:pt x="4824" y="17600"/>
                </a:lnTo>
                <a:lnTo>
                  <a:pt x="5039" y="17467"/>
                </a:lnTo>
                <a:lnTo>
                  <a:pt x="5162" y="17267"/>
                </a:lnTo>
                <a:lnTo>
                  <a:pt x="5377" y="17133"/>
                </a:lnTo>
                <a:lnTo>
                  <a:pt x="5469" y="16667"/>
                </a:lnTo>
                <a:lnTo>
                  <a:pt x="5254" y="16533"/>
                </a:lnTo>
                <a:lnTo>
                  <a:pt x="4978" y="16333"/>
                </a:lnTo>
                <a:lnTo>
                  <a:pt x="4762" y="16667"/>
                </a:lnTo>
                <a:lnTo>
                  <a:pt x="4394" y="15867"/>
                </a:lnTo>
                <a:lnTo>
                  <a:pt x="4025" y="16067"/>
                </a:lnTo>
                <a:lnTo>
                  <a:pt x="3964" y="15867"/>
                </a:lnTo>
                <a:lnTo>
                  <a:pt x="4455" y="14800"/>
                </a:lnTo>
                <a:lnTo>
                  <a:pt x="4978" y="14200"/>
                </a:lnTo>
                <a:lnTo>
                  <a:pt x="5162" y="13867"/>
                </a:lnTo>
                <a:lnTo>
                  <a:pt x="5254" y="13267"/>
                </a:lnTo>
                <a:lnTo>
                  <a:pt x="5100" y="13133"/>
                </a:lnTo>
                <a:lnTo>
                  <a:pt x="4978" y="13000"/>
                </a:lnTo>
                <a:lnTo>
                  <a:pt x="4824" y="13133"/>
                </a:lnTo>
                <a:lnTo>
                  <a:pt x="4762" y="13267"/>
                </a:lnTo>
                <a:lnTo>
                  <a:pt x="4455" y="13600"/>
                </a:lnTo>
                <a:lnTo>
                  <a:pt x="4179" y="13867"/>
                </a:lnTo>
                <a:lnTo>
                  <a:pt x="4025" y="13867"/>
                </a:lnTo>
                <a:lnTo>
                  <a:pt x="4025" y="13400"/>
                </a:lnTo>
                <a:lnTo>
                  <a:pt x="4824" y="12800"/>
                </a:lnTo>
                <a:lnTo>
                  <a:pt x="4762" y="11733"/>
                </a:lnTo>
                <a:lnTo>
                  <a:pt x="5100" y="11133"/>
                </a:lnTo>
                <a:lnTo>
                  <a:pt x="5807" y="10933"/>
                </a:lnTo>
                <a:lnTo>
                  <a:pt x="6391" y="10067"/>
                </a:lnTo>
                <a:lnTo>
                  <a:pt x="7098" y="9867"/>
                </a:lnTo>
                <a:lnTo>
                  <a:pt x="7743" y="9867"/>
                </a:lnTo>
                <a:lnTo>
                  <a:pt x="8081" y="9733"/>
                </a:lnTo>
                <a:lnTo>
                  <a:pt x="8450" y="9600"/>
                </a:lnTo>
                <a:lnTo>
                  <a:pt x="9003" y="8933"/>
                </a:lnTo>
                <a:lnTo>
                  <a:pt x="9310" y="8933"/>
                </a:lnTo>
                <a:lnTo>
                  <a:pt x="9371" y="8667"/>
                </a:lnTo>
                <a:lnTo>
                  <a:pt x="9433" y="8467"/>
                </a:lnTo>
                <a:lnTo>
                  <a:pt x="9156" y="8200"/>
                </a:lnTo>
                <a:lnTo>
                  <a:pt x="8941" y="8000"/>
                </a:lnTo>
                <a:lnTo>
                  <a:pt x="8880" y="8000"/>
                </a:lnTo>
                <a:lnTo>
                  <a:pt x="8880" y="7733"/>
                </a:lnTo>
                <a:lnTo>
                  <a:pt x="8818" y="7400"/>
                </a:lnTo>
                <a:lnTo>
                  <a:pt x="8450" y="7400"/>
                </a:lnTo>
                <a:lnTo>
                  <a:pt x="8081" y="8000"/>
                </a:lnTo>
                <a:lnTo>
                  <a:pt x="7466" y="7600"/>
                </a:lnTo>
                <a:lnTo>
                  <a:pt x="7466" y="7133"/>
                </a:lnTo>
                <a:lnTo>
                  <a:pt x="8450" y="5400"/>
                </a:lnTo>
                <a:lnTo>
                  <a:pt x="9371" y="4933"/>
                </a:lnTo>
                <a:lnTo>
                  <a:pt x="10354" y="4667"/>
                </a:lnTo>
                <a:lnTo>
                  <a:pt x="10570" y="5267"/>
                </a:lnTo>
                <a:lnTo>
                  <a:pt x="11153" y="5267"/>
                </a:lnTo>
                <a:lnTo>
                  <a:pt x="11153" y="4200"/>
                </a:lnTo>
                <a:lnTo>
                  <a:pt x="11368" y="3533"/>
                </a:lnTo>
                <a:lnTo>
                  <a:pt x="11430" y="2600"/>
                </a:lnTo>
                <a:lnTo>
                  <a:pt x="12075" y="1867"/>
                </a:lnTo>
                <a:lnTo>
                  <a:pt x="12505" y="2200"/>
                </a:lnTo>
                <a:lnTo>
                  <a:pt x="12935" y="2333"/>
                </a:lnTo>
                <a:lnTo>
                  <a:pt x="15055" y="333"/>
                </a:lnTo>
                <a:lnTo>
                  <a:pt x="16346" y="133"/>
                </a:lnTo>
                <a:lnTo>
                  <a:pt x="17606" y="0"/>
                </a:lnTo>
                <a:close/>
              </a:path>
            </a:pathLst>
          </a:custGeom>
          <a:solidFill>
            <a:srgbClr val="E68200"/>
          </a:solidFill>
          <a:ln w="12700">
            <a:miter lim="400000"/>
          </a:ln>
        </p:spPr>
        <p:txBody>
          <a:bodyPr lIns="0" tIns="0" rIns="0" bIns="0"/>
          <a:lstStyle/>
          <a:p>
            <a:pPr lvl="0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449" name="Shape 449"/>
          <p:cNvSpPr/>
          <p:nvPr/>
        </p:nvSpPr>
        <p:spPr>
          <a:xfrm>
            <a:off x="2354262" y="1401762"/>
            <a:ext cx="133351" cy="7778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3967"/>
                </a:moveTo>
                <a:lnTo>
                  <a:pt x="21600" y="5290"/>
                </a:lnTo>
                <a:lnTo>
                  <a:pt x="18514" y="10139"/>
                </a:lnTo>
                <a:lnTo>
                  <a:pt x="19029" y="14106"/>
                </a:lnTo>
                <a:lnTo>
                  <a:pt x="13886" y="20278"/>
                </a:lnTo>
                <a:lnTo>
                  <a:pt x="2571" y="21600"/>
                </a:lnTo>
                <a:lnTo>
                  <a:pt x="2571" y="18514"/>
                </a:lnTo>
                <a:lnTo>
                  <a:pt x="3086" y="16310"/>
                </a:lnTo>
                <a:lnTo>
                  <a:pt x="1800" y="13224"/>
                </a:lnTo>
                <a:lnTo>
                  <a:pt x="0" y="10139"/>
                </a:lnTo>
                <a:lnTo>
                  <a:pt x="1800" y="6171"/>
                </a:lnTo>
                <a:lnTo>
                  <a:pt x="3086" y="5290"/>
                </a:lnTo>
                <a:lnTo>
                  <a:pt x="4371" y="5290"/>
                </a:lnTo>
                <a:lnTo>
                  <a:pt x="7714" y="9257"/>
                </a:lnTo>
                <a:lnTo>
                  <a:pt x="10286" y="7935"/>
                </a:lnTo>
                <a:lnTo>
                  <a:pt x="10800" y="2204"/>
                </a:lnTo>
                <a:lnTo>
                  <a:pt x="15686" y="0"/>
                </a:lnTo>
                <a:lnTo>
                  <a:pt x="18514" y="2204"/>
                </a:lnTo>
                <a:lnTo>
                  <a:pt x="21600" y="3967"/>
                </a:lnTo>
                <a:close/>
              </a:path>
            </a:pathLst>
          </a:custGeom>
          <a:solidFill>
            <a:srgbClr val="E68200"/>
          </a:solidFill>
          <a:ln w="12700">
            <a:miter lim="400000"/>
          </a:ln>
        </p:spPr>
        <p:txBody>
          <a:bodyPr lIns="0" tIns="0" rIns="0" bIns="0"/>
          <a:lstStyle/>
          <a:p>
            <a:pPr lvl="0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450" name="Shape 450"/>
          <p:cNvSpPr/>
          <p:nvPr/>
        </p:nvSpPr>
        <p:spPr>
          <a:xfrm>
            <a:off x="2524125" y="1401762"/>
            <a:ext cx="95250" cy="6191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2769"/>
                </a:moveTo>
                <a:lnTo>
                  <a:pt x="20880" y="7754"/>
                </a:lnTo>
                <a:lnTo>
                  <a:pt x="15840" y="12738"/>
                </a:lnTo>
                <a:lnTo>
                  <a:pt x="5760" y="20492"/>
                </a:lnTo>
                <a:lnTo>
                  <a:pt x="2520" y="21600"/>
                </a:lnTo>
                <a:lnTo>
                  <a:pt x="0" y="21600"/>
                </a:lnTo>
                <a:lnTo>
                  <a:pt x="0" y="11631"/>
                </a:lnTo>
                <a:lnTo>
                  <a:pt x="5760" y="0"/>
                </a:lnTo>
                <a:lnTo>
                  <a:pt x="21600" y="2769"/>
                </a:lnTo>
                <a:close/>
              </a:path>
            </a:pathLst>
          </a:custGeom>
          <a:solidFill>
            <a:srgbClr val="E68200"/>
          </a:solidFill>
          <a:ln w="12700">
            <a:miter lim="400000"/>
          </a:ln>
        </p:spPr>
        <p:txBody>
          <a:bodyPr lIns="0" tIns="0" rIns="0" bIns="0"/>
          <a:lstStyle/>
          <a:p>
            <a:pPr lvl="0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451" name="Shape 451"/>
          <p:cNvSpPr/>
          <p:nvPr/>
        </p:nvSpPr>
        <p:spPr>
          <a:xfrm>
            <a:off x="1990725" y="1409700"/>
            <a:ext cx="287338" cy="14922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1337" y="460"/>
                </a:moveTo>
                <a:lnTo>
                  <a:pt x="12411" y="3677"/>
                </a:lnTo>
                <a:lnTo>
                  <a:pt x="15275" y="460"/>
                </a:lnTo>
                <a:lnTo>
                  <a:pt x="17185" y="2987"/>
                </a:lnTo>
                <a:lnTo>
                  <a:pt x="18855" y="6204"/>
                </a:lnTo>
                <a:lnTo>
                  <a:pt x="18855" y="6894"/>
                </a:lnTo>
                <a:lnTo>
                  <a:pt x="19094" y="7353"/>
                </a:lnTo>
                <a:lnTo>
                  <a:pt x="20765" y="6204"/>
                </a:lnTo>
                <a:lnTo>
                  <a:pt x="21242" y="7813"/>
                </a:lnTo>
                <a:lnTo>
                  <a:pt x="19333" y="13098"/>
                </a:lnTo>
                <a:lnTo>
                  <a:pt x="19929" y="14706"/>
                </a:lnTo>
                <a:lnTo>
                  <a:pt x="20765" y="15855"/>
                </a:lnTo>
                <a:lnTo>
                  <a:pt x="21600" y="16315"/>
                </a:lnTo>
                <a:lnTo>
                  <a:pt x="20526" y="17923"/>
                </a:lnTo>
                <a:lnTo>
                  <a:pt x="18020" y="17923"/>
                </a:lnTo>
                <a:lnTo>
                  <a:pt x="18259" y="20221"/>
                </a:lnTo>
                <a:lnTo>
                  <a:pt x="13843" y="21600"/>
                </a:lnTo>
                <a:lnTo>
                  <a:pt x="13604" y="20221"/>
                </a:lnTo>
                <a:lnTo>
                  <a:pt x="6444" y="19532"/>
                </a:lnTo>
                <a:lnTo>
                  <a:pt x="2745" y="21140"/>
                </a:lnTo>
                <a:lnTo>
                  <a:pt x="835" y="19532"/>
                </a:lnTo>
                <a:lnTo>
                  <a:pt x="835" y="17004"/>
                </a:lnTo>
                <a:lnTo>
                  <a:pt x="597" y="15396"/>
                </a:lnTo>
                <a:lnTo>
                  <a:pt x="0" y="14706"/>
                </a:lnTo>
                <a:lnTo>
                  <a:pt x="8354" y="13098"/>
                </a:lnTo>
                <a:lnTo>
                  <a:pt x="8354" y="12638"/>
                </a:lnTo>
                <a:lnTo>
                  <a:pt x="2506" y="7813"/>
                </a:lnTo>
                <a:lnTo>
                  <a:pt x="5251" y="6894"/>
                </a:lnTo>
                <a:lnTo>
                  <a:pt x="5251" y="6204"/>
                </a:lnTo>
                <a:lnTo>
                  <a:pt x="4177" y="2987"/>
                </a:lnTo>
                <a:lnTo>
                  <a:pt x="7160" y="1609"/>
                </a:lnTo>
                <a:lnTo>
                  <a:pt x="8831" y="919"/>
                </a:lnTo>
                <a:lnTo>
                  <a:pt x="10263" y="0"/>
                </a:lnTo>
                <a:lnTo>
                  <a:pt x="11337" y="460"/>
                </a:lnTo>
                <a:close/>
              </a:path>
            </a:pathLst>
          </a:custGeom>
          <a:solidFill>
            <a:srgbClr val="E68200"/>
          </a:solidFill>
          <a:ln w="12700">
            <a:miter lim="400000"/>
          </a:ln>
        </p:spPr>
        <p:txBody>
          <a:bodyPr lIns="0" tIns="0" rIns="0" bIns="0"/>
          <a:lstStyle/>
          <a:p>
            <a:pPr lvl="0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452" name="Shape 452"/>
          <p:cNvSpPr/>
          <p:nvPr/>
        </p:nvSpPr>
        <p:spPr>
          <a:xfrm>
            <a:off x="2597150" y="1412875"/>
            <a:ext cx="438150" cy="44450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5478" y="386"/>
                </a:moveTo>
                <a:lnTo>
                  <a:pt x="3443" y="3009"/>
                </a:lnTo>
                <a:lnTo>
                  <a:pt x="3287" y="4089"/>
                </a:lnTo>
                <a:lnTo>
                  <a:pt x="3443" y="4243"/>
                </a:lnTo>
                <a:lnTo>
                  <a:pt x="3600" y="4243"/>
                </a:lnTo>
                <a:lnTo>
                  <a:pt x="6887" y="1929"/>
                </a:lnTo>
                <a:lnTo>
                  <a:pt x="6887" y="1234"/>
                </a:lnTo>
                <a:lnTo>
                  <a:pt x="8139" y="849"/>
                </a:lnTo>
                <a:lnTo>
                  <a:pt x="9235" y="386"/>
                </a:lnTo>
                <a:lnTo>
                  <a:pt x="9626" y="694"/>
                </a:lnTo>
                <a:lnTo>
                  <a:pt x="7826" y="3394"/>
                </a:lnTo>
                <a:lnTo>
                  <a:pt x="7826" y="3549"/>
                </a:lnTo>
                <a:lnTo>
                  <a:pt x="8530" y="3394"/>
                </a:lnTo>
                <a:lnTo>
                  <a:pt x="10878" y="3394"/>
                </a:lnTo>
                <a:lnTo>
                  <a:pt x="12678" y="3009"/>
                </a:lnTo>
                <a:lnTo>
                  <a:pt x="13774" y="4089"/>
                </a:lnTo>
                <a:lnTo>
                  <a:pt x="13617" y="5014"/>
                </a:lnTo>
                <a:lnTo>
                  <a:pt x="13617" y="5169"/>
                </a:lnTo>
                <a:lnTo>
                  <a:pt x="15574" y="5323"/>
                </a:lnTo>
                <a:lnTo>
                  <a:pt x="15417" y="5863"/>
                </a:lnTo>
                <a:lnTo>
                  <a:pt x="15261" y="6249"/>
                </a:lnTo>
                <a:lnTo>
                  <a:pt x="15261" y="6403"/>
                </a:lnTo>
                <a:lnTo>
                  <a:pt x="17609" y="6634"/>
                </a:lnTo>
                <a:lnTo>
                  <a:pt x="17609" y="6943"/>
                </a:lnTo>
                <a:lnTo>
                  <a:pt x="17765" y="7329"/>
                </a:lnTo>
                <a:lnTo>
                  <a:pt x="18157" y="7329"/>
                </a:lnTo>
                <a:lnTo>
                  <a:pt x="18470" y="7483"/>
                </a:lnTo>
                <a:lnTo>
                  <a:pt x="18470" y="7869"/>
                </a:lnTo>
                <a:lnTo>
                  <a:pt x="17609" y="9103"/>
                </a:lnTo>
                <a:lnTo>
                  <a:pt x="17217" y="9103"/>
                </a:lnTo>
                <a:lnTo>
                  <a:pt x="17061" y="9257"/>
                </a:lnTo>
                <a:lnTo>
                  <a:pt x="16826" y="9643"/>
                </a:lnTo>
                <a:lnTo>
                  <a:pt x="16513" y="9951"/>
                </a:lnTo>
                <a:lnTo>
                  <a:pt x="16278" y="10491"/>
                </a:lnTo>
                <a:lnTo>
                  <a:pt x="16278" y="10723"/>
                </a:lnTo>
                <a:lnTo>
                  <a:pt x="16826" y="11031"/>
                </a:lnTo>
                <a:lnTo>
                  <a:pt x="17609" y="11803"/>
                </a:lnTo>
                <a:lnTo>
                  <a:pt x="17922" y="11957"/>
                </a:lnTo>
                <a:lnTo>
                  <a:pt x="18313" y="11803"/>
                </a:lnTo>
                <a:lnTo>
                  <a:pt x="19017" y="12883"/>
                </a:lnTo>
                <a:lnTo>
                  <a:pt x="19722" y="12651"/>
                </a:lnTo>
                <a:lnTo>
                  <a:pt x="20504" y="13191"/>
                </a:lnTo>
                <a:lnTo>
                  <a:pt x="21600" y="13037"/>
                </a:lnTo>
                <a:lnTo>
                  <a:pt x="21600" y="13886"/>
                </a:lnTo>
                <a:lnTo>
                  <a:pt x="21209" y="13886"/>
                </a:lnTo>
                <a:lnTo>
                  <a:pt x="20817" y="14117"/>
                </a:lnTo>
                <a:lnTo>
                  <a:pt x="20504" y="15351"/>
                </a:lnTo>
                <a:lnTo>
                  <a:pt x="18313" y="15351"/>
                </a:lnTo>
                <a:lnTo>
                  <a:pt x="16670" y="17126"/>
                </a:lnTo>
                <a:lnTo>
                  <a:pt x="16278" y="17126"/>
                </a:lnTo>
                <a:lnTo>
                  <a:pt x="16122" y="15891"/>
                </a:lnTo>
                <a:lnTo>
                  <a:pt x="16670" y="14966"/>
                </a:lnTo>
                <a:lnTo>
                  <a:pt x="16278" y="13731"/>
                </a:lnTo>
                <a:lnTo>
                  <a:pt x="15730" y="13577"/>
                </a:lnTo>
                <a:lnTo>
                  <a:pt x="15261" y="13346"/>
                </a:lnTo>
                <a:lnTo>
                  <a:pt x="14322" y="14426"/>
                </a:lnTo>
                <a:lnTo>
                  <a:pt x="13226" y="15351"/>
                </a:lnTo>
                <a:lnTo>
                  <a:pt x="13383" y="15891"/>
                </a:lnTo>
                <a:lnTo>
                  <a:pt x="13617" y="16431"/>
                </a:lnTo>
                <a:lnTo>
                  <a:pt x="13774" y="16971"/>
                </a:lnTo>
                <a:lnTo>
                  <a:pt x="13617" y="17280"/>
                </a:lnTo>
                <a:lnTo>
                  <a:pt x="13383" y="17666"/>
                </a:lnTo>
                <a:lnTo>
                  <a:pt x="13383" y="17820"/>
                </a:lnTo>
                <a:lnTo>
                  <a:pt x="13774" y="18206"/>
                </a:lnTo>
                <a:lnTo>
                  <a:pt x="14713" y="18206"/>
                </a:lnTo>
                <a:lnTo>
                  <a:pt x="14870" y="18746"/>
                </a:lnTo>
                <a:lnTo>
                  <a:pt x="13226" y="20674"/>
                </a:lnTo>
                <a:lnTo>
                  <a:pt x="12678" y="20366"/>
                </a:lnTo>
                <a:lnTo>
                  <a:pt x="12522" y="20134"/>
                </a:lnTo>
                <a:lnTo>
                  <a:pt x="12287" y="19980"/>
                </a:lnTo>
                <a:lnTo>
                  <a:pt x="12130" y="19594"/>
                </a:lnTo>
                <a:lnTo>
                  <a:pt x="12130" y="19286"/>
                </a:lnTo>
                <a:lnTo>
                  <a:pt x="11817" y="19131"/>
                </a:lnTo>
                <a:lnTo>
                  <a:pt x="10722" y="19131"/>
                </a:lnTo>
                <a:lnTo>
                  <a:pt x="9939" y="18900"/>
                </a:lnTo>
                <a:lnTo>
                  <a:pt x="9783" y="19440"/>
                </a:lnTo>
                <a:lnTo>
                  <a:pt x="9783" y="19826"/>
                </a:lnTo>
                <a:lnTo>
                  <a:pt x="11035" y="21214"/>
                </a:lnTo>
                <a:lnTo>
                  <a:pt x="11035" y="21600"/>
                </a:lnTo>
                <a:lnTo>
                  <a:pt x="10174" y="21214"/>
                </a:lnTo>
                <a:lnTo>
                  <a:pt x="9235" y="20906"/>
                </a:lnTo>
                <a:lnTo>
                  <a:pt x="7278" y="19826"/>
                </a:lnTo>
                <a:lnTo>
                  <a:pt x="6730" y="18051"/>
                </a:lnTo>
                <a:lnTo>
                  <a:pt x="5087" y="17511"/>
                </a:lnTo>
                <a:lnTo>
                  <a:pt x="4696" y="16431"/>
                </a:lnTo>
                <a:lnTo>
                  <a:pt x="3835" y="16740"/>
                </a:lnTo>
                <a:lnTo>
                  <a:pt x="2896" y="17511"/>
                </a:lnTo>
                <a:lnTo>
                  <a:pt x="2348" y="17126"/>
                </a:lnTo>
                <a:lnTo>
                  <a:pt x="1643" y="17126"/>
                </a:lnTo>
                <a:lnTo>
                  <a:pt x="1096" y="17280"/>
                </a:lnTo>
                <a:lnTo>
                  <a:pt x="939" y="17126"/>
                </a:lnTo>
                <a:lnTo>
                  <a:pt x="939" y="16046"/>
                </a:lnTo>
                <a:lnTo>
                  <a:pt x="2583" y="14657"/>
                </a:lnTo>
                <a:lnTo>
                  <a:pt x="3287" y="14811"/>
                </a:lnTo>
                <a:lnTo>
                  <a:pt x="3835" y="15197"/>
                </a:lnTo>
                <a:lnTo>
                  <a:pt x="5243" y="15197"/>
                </a:lnTo>
                <a:lnTo>
                  <a:pt x="6339" y="14966"/>
                </a:lnTo>
                <a:lnTo>
                  <a:pt x="6730" y="14117"/>
                </a:lnTo>
                <a:lnTo>
                  <a:pt x="6730" y="13037"/>
                </a:lnTo>
                <a:lnTo>
                  <a:pt x="8922" y="11957"/>
                </a:lnTo>
                <a:lnTo>
                  <a:pt x="12130" y="7869"/>
                </a:lnTo>
                <a:lnTo>
                  <a:pt x="11974" y="7329"/>
                </a:lnTo>
                <a:lnTo>
                  <a:pt x="11583" y="6789"/>
                </a:lnTo>
                <a:lnTo>
                  <a:pt x="9391" y="6634"/>
                </a:lnTo>
                <a:lnTo>
                  <a:pt x="8687" y="5709"/>
                </a:lnTo>
                <a:lnTo>
                  <a:pt x="7435" y="6943"/>
                </a:lnTo>
                <a:lnTo>
                  <a:pt x="6496" y="7329"/>
                </a:lnTo>
                <a:lnTo>
                  <a:pt x="3443" y="6249"/>
                </a:lnTo>
                <a:lnTo>
                  <a:pt x="2896" y="6634"/>
                </a:lnTo>
                <a:lnTo>
                  <a:pt x="2583" y="6943"/>
                </a:lnTo>
                <a:lnTo>
                  <a:pt x="1487" y="6943"/>
                </a:lnTo>
                <a:lnTo>
                  <a:pt x="939" y="6094"/>
                </a:lnTo>
                <a:lnTo>
                  <a:pt x="548" y="5709"/>
                </a:lnTo>
                <a:lnTo>
                  <a:pt x="0" y="5554"/>
                </a:lnTo>
                <a:lnTo>
                  <a:pt x="0" y="5169"/>
                </a:lnTo>
                <a:lnTo>
                  <a:pt x="157" y="5169"/>
                </a:lnTo>
                <a:lnTo>
                  <a:pt x="548" y="5014"/>
                </a:lnTo>
                <a:lnTo>
                  <a:pt x="704" y="4783"/>
                </a:lnTo>
                <a:lnTo>
                  <a:pt x="939" y="4629"/>
                </a:lnTo>
                <a:lnTo>
                  <a:pt x="939" y="4243"/>
                </a:lnTo>
                <a:lnTo>
                  <a:pt x="157" y="3240"/>
                </a:lnTo>
                <a:lnTo>
                  <a:pt x="2896" y="694"/>
                </a:lnTo>
                <a:lnTo>
                  <a:pt x="5243" y="0"/>
                </a:lnTo>
                <a:lnTo>
                  <a:pt x="5478" y="386"/>
                </a:lnTo>
                <a:close/>
              </a:path>
            </a:pathLst>
          </a:custGeom>
          <a:solidFill>
            <a:srgbClr val="E68200"/>
          </a:solidFill>
          <a:ln w="12700">
            <a:miter lim="400000"/>
          </a:ln>
        </p:spPr>
        <p:txBody>
          <a:bodyPr lIns="0" tIns="0" rIns="0" bIns="0"/>
          <a:lstStyle/>
          <a:p>
            <a:pPr lvl="0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453" name="Shape 453"/>
          <p:cNvSpPr/>
          <p:nvPr/>
        </p:nvSpPr>
        <p:spPr>
          <a:xfrm>
            <a:off x="2817812" y="1430337"/>
            <a:ext cx="61913" cy="2222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7723" y="21600"/>
                </a:moveTo>
                <a:lnTo>
                  <a:pt x="0" y="21600"/>
                </a:lnTo>
                <a:lnTo>
                  <a:pt x="0" y="10800"/>
                </a:lnTo>
                <a:lnTo>
                  <a:pt x="8862" y="0"/>
                </a:lnTo>
                <a:lnTo>
                  <a:pt x="21600" y="15429"/>
                </a:lnTo>
                <a:lnTo>
                  <a:pt x="17723" y="21600"/>
                </a:lnTo>
                <a:close/>
              </a:path>
            </a:pathLst>
          </a:custGeom>
          <a:solidFill>
            <a:srgbClr val="E68200"/>
          </a:solidFill>
          <a:ln w="12700">
            <a:miter lim="400000"/>
          </a:ln>
        </p:spPr>
        <p:txBody>
          <a:bodyPr lIns="0" tIns="0" rIns="0" bIns="0"/>
          <a:lstStyle/>
          <a:p>
            <a:pPr lvl="0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454" name="Shape 454"/>
          <p:cNvSpPr/>
          <p:nvPr/>
        </p:nvSpPr>
        <p:spPr>
          <a:xfrm>
            <a:off x="5907087" y="1441450"/>
            <a:ext cx="19051" cy="1587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10800"/>
                </a:moveTo>
                <a:lnTo>
                  <a:pt x="16200" y="21600"/>
                </a:lnTo>
                <a:lnTo>
                  <a:pt x="5400" y="21600"/>
                </a:lnTo>
                <a:lnTo>
                  <a:pt x="0" y="15120"/>
                </a:lnTo>
                <a:lnTo>
                  <a:pt x="0" y="6480"/>
                </a:lnTo>
                <a:lnTo>
                  <a:pt x="5400" y="0"/>
                </a:lnTo>
                <a:lnTo>
                  <a:pt x="12600" y="0"/>
                </a:lnTo>
                <a:lnTo>
                  <a:pt x="21600" y="10800"/>
                </a:lnTo>
                <a:close/>
              </a:path>
            </a:pathLst>
          </a:custGeom>
          <a:solidFill>
            <a:srgbClr val="E68200"/>
          </a:solidFill>
          <a:ln w="12700">
            <a:miter lim="400000"/>
          </a:ln>
        </p:spPr>
        <p:txBody>
          <a:bodyPr lIns="0" tIns="0" rIns="0" bIns="0"/>
          <a:lstStyle/>
          <a:p>
            <a:pPr lvl="0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455" name="Shape 455"/>
          <p:cNvSpPr/>
          <p:nvPr/>
        </p:nvSpPr>
        <p:spPr>
          <a:xfrm>
            <a:off x="4089400" y="1446212"/>
            <a:ext cx="22225" cy="1111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0"/>
                </a:moveTo>
                <a:lnTo>
                  <a:pt x="3086" y="21600"/>
                </a:lnTo>
                <a:lnTo>
                  <a:pt x="0" y="12343"/>
                </a:lnTo>
                <a:lnTo>
                  <a:pt x="0" y="0"/>
                </a:lnTo>
                <a:lnTo>
                  <a:pt x="21600" y="0"/>
                </a:lnTo>
                <a:close/>
              </a:path>
            </a:pathLst>
          </a:custGeom>
          <a:solidFill>
            <a:srgbClr val="E68200"/>
          </a:solidFill>
          <a:ln w="12700">
            <a:miter lim="400000"/>
          </a:ln>
        </p:spPr>
        <p:txBody>
          <a:bodyPr lIns="0" tIns="0" rIns="0" bIns="0"/>
          <a:lstStyle/>
          <a:p>
            <a:pPr lvl="0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456" name="Shape 456"/>
          <p:cNvSpPr/>
          <p:nvPr/>
        </p:nvSpPr>
        <p:spPr>
          <a:xfrm>
            <a:off x="1076325" y="1457325"/>
            <a:ext cx="1847850" cy="110172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8555" y="218"/>
                </a:moveTo>
                <a:lnTo>
                  <a:pt x="8499" y="436"/>
                </a:lnTo>
                <a:lnTo>
                  <a:pt x="8462" y="716"/>
                </a:lnTo>
                <a:lnTo>
                  <a:pt x="8722" y="716"/>
                </a:lnTo>
                <a:lnTo>
                  <a:pt x="9111" y="342"/>
                </a:lnTo>
                <a:lnTo>
                  <a:pt x="9186" y="342"/>
                </a:lnTo>
                <a:lnTo>
                  <a:pt x="9241" y="436"/>
                </a:lnTo>
                <a:lnTo>
                  <a:pt x="8926" y="840"/>
                </a:lnTo>
                <a:lnTo>
                  <a:pt x="8926" y="934"/>
                </a:lnTo>
                <a:lnTo>
                  <a:pt x="9705" y="1152"/>
                </a:lnTo>
                <a:lnTo>
                  <a:pt x="10188" y="1650"/>
                </a:lnTo>
                <a:lnTo>
                  <a:pt x="10485" y="1650"/>
                </a:lnTo>
                <a:lnTo>
                  <a:pt x="10485" y="1805"/>
                </a:lnTo>
                <a:lnTo>
                  <a:pt x="9835" y="2210"/>
                </a:lnTo>
                <a:lnTo>
                  <a:pt x="9835" y="2303"/>
                </a:lnTo>
                <a:lnTo>
                  <a:pt x="10002" y="2583"/>
                </a:lnTo>
                <a:lnTo>
                  <a:pt x="10911" y="2583"/>
                </a:lnTo>
                <a:lnTo>
                  <a:pt x="10948" y="3019"/>
                </a:lnTo>
                <a:lnTo>
                  <a:pt x="10874" y="3517"/>
                </a:lnTo>
                <a:lnTo>
                  <a:pt x="10948" y="3579"/>
                </a:lnTo>
                <a:lnTo>
                  <a:pt x="11041" y="3673"/>
                </a:lnTo>
                <a:lnTo>
                  <a:pt x="11561" y="2739"/>
                </a:lnTo>
                <a:lnTo>
                  <a:pt x="11635" y="2739"/>
                </a:lnTo>
                <a:lnTo>
                  <a:pt x="11765" y="2521"/>
                </a:lnTo>
                <a:lnTo>
                  <a:pt x="11728" y="2303"/>
                </a:lnTo>
                <a:lnTo>
                  <a:pt x="12247" y="2210"/>
                </a:lnTo>
                <a:lnTo>
                  <a:pt x="12581" y="2739"/>
                </a:lnTo>
                <a:lnTo>
                  <a:pt x="13231" y="2957"/>
                </a:lnTo>
                <a:lnTo>
                  <a:pt x="13918" y="2801"/>
                </a:lnTo>
                <a:lnTo>
                  <a:pt x="14122" y="3081"/>
                </a:lnTo>
                <a:lnTo>
                  <a:pt x="14474" y="2583"/>
                </a:lnTo>
                <a:lnTo>
                  <a:pt x="14641" y="2739"/>
                </a:lnTo>
                <a:lnTo>
                  <a:pt x="14381" y="3517"/>
                </a:lnTo>
                <a:lnTo>
                  <a:pt x="14474" y="3673"/>
                </a:lnTo>
                <a:lnTo>
                  <a:pt x="14567" y="3735"/>
                </a:lnTo>
                <a:lnTo>
                  <a:pt x="15124" y="3144"/>
                </a:lnTo>
                <a:lnTo>
                  <a:pt x="15680" y="2801"/>
                </a:lnTo>
                <a:lnTo>
                  <a:pt x="15755" y="2646"/>
                </a:lnTo>
                <a:lnTo>
                  <a:pt x="15810" y="2521"/>
                </a:lnTo>
                <a:lnTo>
                  <a:pt x="15551" y="2303"/>
                </a:lnTo>
                <a:lnTo>
                  <a:pt x="15680" y="1867"/>
                </a:lnTo>
                <a:lnTo>
                  <a:pt x="15421" y="1650"/>
                </a:lnTo>
                <a:lnTo>
                  <a:pt x="15458" y="1152"/>
                </a:lnTo>
                <a:lnTo>
                  <a:pt x="15810" y="840"/>
                </a:lnTo>
                <a:lnTo>
                  <a:pt x="16107" y="934"/>
                </a:lnTo>
                <a:lnTo>
                  <a:pt x="16367" y="778"/>
                </a:lnTo>
                <a:lnTo>
                  <a:pt x="16497" y="1369"/>
                </a:lnTo>
                <a:lnTo>
                  <a:pt x="16497" y="1494"/>
                </a:lnTo>
                <a:lnTo>
                  <a:pt x="16404" y="1587"/>
                </a:lnTo>
                <a:lnTo>
                  <a:pt x="16237" y="1587"/>
                </a:lnTo>
                <a:lnTo>
                  <a:pt x="16107" y="1805"/>
                </a:lnTo>
                <a:lnTo>
                  <a:pt x="16404" y="2583"/>
                </a:lnTo>
                <a:lnTo>
                  <a:pt x="16534" y="2521"/>
                </a:lnTo>
                <a:lnTo>
                  <a:pt x="16831" y="2521"/>
                </a:lnTo>
                <a:lnTo>
                  <a:pt x="16887" y="2646"/>
                </a:lnTo>
                <a:lnTo>
                  <a:pt x="16571" y="3299"/>
                </a:lnTo>
                <a:lnTo>
                  <a:pt x="16627" y="3361"/>
                </a:lnTo>
                <a:lnTo>
                  <a:pt x="16887" y="3455"/>
                </a:lnTo>
                <a:lnTo>
                  <a:pt x="17518" y="2801"/>
                </a:lnTo>
                <a:lnTo>
                  <a:pt x="17740" y="2801"/>
                </a:lnTo>
                <a:lnTo>
                  <a:pt x="17907" y="2303"/>
                </a:lnTo>
                <a:lnTo>
                  <a:pt x="18167" y="2210"/>
                </a:lnTo>
                <a:lnTo>
                  <a:pt x="18334" y="2428"/>
                </a:lnTo>
                <a:lnTo>
                  <a:pt x="18390" y="2583"/>
                </a:lnTo>
                <a:lnTo>
                  <a:pt x="18501" y="2583"/>
                </a:lnTo>
                <a:lnTo>
                  <a:pt x="18464" y="2801"/>
                </a:lnTo>
                <a:lnTo>
                  <a:pt x="18334" y="2957"/>
                </a:lnTo>
                <a:lnTo>
                  <a:pt x="18130" y="3237"/>
                </a:lnTo>
                <a:lnTo>
                  <a:pt x="17944" y="3797"/>
                </a:lnTo>
                <a:lnTo>
                  <a:pt x="17258" y="4326"/>
                </a:lnTo>
                <a:lnTo>
                  <a:pt x="16924" y="3797"/>
                </a:lnTo>
                <a:lnTo>
                  <a:pt x="16794" y="3953"/>
                </a:lnTo>
                <a:lnTo>
                  <a:pt x="16701" y="4171"/>
                </a:lnTo>
                <a:lnTo>
                  <a:pt x="16404" y="3953"/>
                </a:lnTo>
                <a:lnTo>
                  <a:pt x="16274" y="4233"/>
                </a:lnTo>
                <a:lnTo>
                  <a:pt x="16107" y="4513"/>
                </a:lnTo>
                <a:lnTo>
                  <a:pt x="15810" y="4824"/>
                </a:lnTo>
                <a:lnTo>
                  <a:pt x="15068" y="4326"/>
                </a:lnTo>
                <a:lnTo>
                  <a:pt x="14641" y="4451"/>
                </a:lnTo>
                <a:lnTo>
                  <a:pt x="14567" y="4388"/>
                </a:lnTo>
                <a:lnTo>
                  <a:pt x="14474" y="4388"/>
                </a:lnTo>
                <a:lnTo>
                  <a:pt x="14437" y="4451"/>
                </a:lnTo>
                <a:lnTo>
                  <a:pt x="14381" y="4513"/>
                </a:lnTo>
                <a:lnTo>
                  <a:pt x="14771" y="4949"/>
                </a:lnTo>
                <a:lnTo>
                  <a:pt x="15384" y="5042"/>
                </a:lnTo>
                <a:lnTo>
                  <a:pt x="15421" y="5260"/>
                </a:lnTo>
                <a:lnTo>
                  <a:pt x="15031" y="6038"/>
                </a:lnTo>
                <a:lnTo>
                  <a:pt x="14734" y="5820"/>
                </a:lnTo>
                <a:lnTo>
                  <a:pt x="14567" y="5758"/>
                </a:lnTo>
                <a:lnTo>
                  <a:pt x="14252" y="5758"/>
                </a:lnTo>
                <a:lnTo>
                  <a:pt x="14214" y="5882"/>
                </a:lnTo>
                <a:lnTo>
                  <a:pt x="14122" y="6100"/>
                </a:lnTo>
                <a:lnTo>
                  <a:pt x="13992" y="6038"/>
                </a:lnTo>
                <a:lnTo>
                  <a:pt x="13955" y="6038"/>
                </a:lnTo>
                <a:lnTo>
                  <a:pt x="13880" y="6100"/>
                </a:lnTo>
                <a:lnTo>
                  <a:pt x="13788" y="6629"/>
                </a:lnTo>
                <a:lnTo>
                  <a:pt x="13435" y="6412"/>
                </a:lnTo>
                <a:lnTo>
                  <a:pt x="13268" y="6847"/>
                </a:lnTo>
                <a:lnTo>
                  <a:pt x="13268" y="7034"/>
                </a:lnTo>
                <a:lnTo>
                  <a:pt x="13231" y="7127"/>
                </a:lnTo>
                <a:lnTo>
                  <a:pt x="13064" y="6910"/>
                </a:lnTo>
                <a:lnTo>
                  <a:pt x="12841" y="6754"/>
                </a:lnTo>
                <a:lnTo>
                  <a:pt x="12581" y="7252"/>
                </a:lnTo>
                <a:lnTo>
                  <a:pt x="12581" y="7781"/>
                </a:lnTo>
                <a:lnTo>
                  <a:pt x="11802" y="8621"/>
                </a:lnTo>
                <a:lnTo>
                  <a:pt x="11728" y="8933"/>
                </a:lnTo>
                <a:lnTo>
                  <a:pt x="11635" y="9150"/>
                </a:lnTo>
                <a:lnTo>
                  <a:pt x="11988" y="9648"/>
                </a:lnTo>
                <a:lnTo>
                  <a:pt x="11858" y="10209"/>
                </a:lnTo>
                <a:lnTo>
                  <a:pt x="11895" y="10302"/>
                </a:lnTo>
                <a:lnTo>
                  <a:pt x="12581" y="10644"/>
                </a:lnTo>
                <a:lnTo>
                  <a:pt x="12841" y="11236"/>
                </a:lnTo>
                <a:lnTo>
                  <a:pt x="12804" y="11454"/>
                </a:lnTo>
                <a:lnTo>
                  <a:pt x="12804" y="11516"/>
                </a:lnTo>
                <a:lnTo>
                  <a:pt x="12841" y="11578"/>
                </a:lnTo>
                <a:lnTo>
                  <a:pt x="13528" y="12232"/>
                </a:lnTo>
                <a:lnTo>
                  <a:pt x="14047" y="12387"/>
                </a:lnTo>
                <a:lnTo>
                  <a:pt x="13825" y="13165"/>
                </a:lnTo>
                <a:lnTo>
                  <a:pt x="13751" y="13446"/>
                </a:lnTo>
                <a:lnTo>
                  <a:pt x="13528" y="13819"/>
                </a:lnTo>
                <a:lnTo>
                  <a:pt x="13565" y="14099"/>
                </a:lnTo>
                <a:lnTo>
                  <a:pt x="13658" y="14410"/>
                </a:lnTo>
                <a:lnTo>
                  <a:pt x="13621" y="14597"/>
                </a:lnTo>
                <a:lnTo>
                  <a:pt x="13565" y="14753"/>
                </a:lnTo>
                <a:lnTo>
                  <a:pt x="13695" y="14908"/>
                </a:lnTo>
                <a:lnTo>
                  <a:pt x="13751" y="14971"/>
                </a:lnTo>
                <a:lnTo>
                  <a:pt x="13788" y="14908"/>
                </a:lnTo>
                <a:lnTo>
                  <a:pt x="13918" y="14815"/>
                </a:lnTo>
                <a:lnTo>
                  <a:pt x="14047" y="14971"/>
                </a:lnTo>
                <a:lnTo>
                  <a:pt x="14307" y="14971"/>
                </a:lnTo>
                <a:lnTo>
                  <a:pt x="14344" y="15126"/>
                </a:lnTo>
                <a:lnTo>
                  <a:pt x="14381" y="15126"/>
                </a:lnTo>
                <a:lnTo>
                  <a:pt x="14864" y="14099"/>
                </a:lnTo>
                <a:lnTo>
                  <a:pt x="15068" y="12667"/>
                </a:lnTo>
                <a:lnTo>
                  <a:pt x="15680" y="12076"/>
                </a:lnTo>
                <a:lnTo>
                  <a:pt x="16144" y="10707"/>
                </a:lnTo>
                <a:lnTo>
                  <a:pt x="16144" y="9773"/>
                </a:lnTo>
                <a:lnTo>
                  <a:pt x="16794" y="9213"/>
                </a:lnTo>
                <a:lnTo>
                  <a:pt x="17054" y="8186"/>
                </a:lnTo>
                <a:lnTo>
                  <a:pt x="17388" y="7407"/>
                </a:lnTo>
                <a:lnTo>
                  <a:pt x="17944" y="7563"/>
                </a:lnTo>
                <a:lnTo>
                  <a:pt x="18464" y="7688"/>
                </a:lnTo>
                <a:lnTo>
                  <a:pt x="18631" y="8559"/>
                </a:lnTo>
                <a:lnTo>
                  <a:pt x="18724" y="8621"/>
                </a:lnTo>
                <a:lnTo>
                  <a:pt x="18816" y="8715"/>
                </a:lnTo>
                <a:lnTo>
                  <a:pt x="18984" y="8777"/>
                </a:lnTo>
                <a:lnTo>
                  <a:pt x="19021" y="8933"/>
                </a:lnTo>
                <a:lnTo>
                  <a:pt x="18631" y="9213"/>
                </a:lnTo>
                <a:lnTo>
                  <a:pt x="18724" y="9648"/>
                </a:lnTo>
                <a:lnTo>
                  <a:pt x="18984" y="9991"/>
                </a:lnTo>
                <a:lnTo>
                  <a:pt x="19151" y="10146"/>
                </a:lnTo>
                <a:lnTo>
                  <a:pt x="19318" y="10209"/>
                </a:lnTo>
                <a:lnTo>
                  <a:pt x="19503" y="10520"/>
                </a:lnTo>
                <a:lnTo>
                  <a:pt x="19577" y="10427"/>
                </a:lnTo>
                <a:lnTo>
                  <a:pt x="19670" y="10302"/>
                </a:lnTo>
                <a:lnTo>
                  <a:pt x="19707" y="10209"/>
                </a:lnTo>
                <a:lnTo>
                  <a:pt x="19800" y="10364"/>
                </a:lnTo>
                <a:lnTo>
                  <a:pt x="19893" y="10427"/>
                </a:lnTo>
                <a:lnTo>
                  <a:pt x="19930" y="10520"/>
                </a:lnTo>
                <a:lnTo>
                  <a:pt x="20097" y="9866"/>
                </a:lnTo>
                <a:lnTo>
                  <a:pt x="20190" y="9555"/>
                </a:lnTo>
                <a:lnTo>
                  <a:pt x="20320" y="9275"/>
                </a:lnTo>
                <a:lnTo>
                  <a:pt x="20320" y="9057"/>
                </a:lnTo>
                <a:lnTo>
                  <a:pt x="20357" y="8995"/>
                </a:lnTo>
                <a:lnTo>
                  <a:pt x="20357" y="8933"/>
                </a:lnTo>
                <a:lnTo>
                  <a:pt x="20487" y="9213"/>
                </a:lnTo>
                <a:lnTo>
                  <a:pt x="20487" y="10364"/>
                </a:lnTo>
                <a:lnTo>
                  <a:pt x="20394" y="10582"/>
                </a:lnTo>
                <a:lnTo>
                  <a:pt x="20449" y="11018"/>
                </a:lnTo>
                <a:lnTo>
                  <a:pt x="20487" y="11142"/>
                </a:lnTo>
                <a:lnTo>
                  <a:pt x="20487" y="11360"/>
                </a:lnTo>
                <a:lnTo>
                  <a:pt x="20320" y="12232"/>
                </a:lnTo>
                <a:lnTo>
                  <a:pt x="20449" y="12450"/>
                </a:lnTo>
                <a:lnTo>
                  <a:pt x="20524" y="12730"/>
                </a:lnTo>
                <a:lnTo>
                  <a:pt x="20487" y="12885"/>
                </a:lnTo>
                <a:lnTo>
                  <a:pt x="20487" y="13041"/>
                </a:lnTo>
                <a:lnTo>
                  <a:pt x="20784" y="13228"/>
                </a:lnTo>
                <a:lnTo>
                  <a:pt x="21136" y="13321"/>
                </a:lnTo>
                <a:lnTo>
                  <a:pt x="21266" y="13539"/>
                </a:lnTo>
                <a:lnTo>
                  <a:pt x="21266" y="13663"/>
                </a:lnTo>
                <a:lnTo>
                  <a:pt x="20913" y="13819"/>
                </a:lnTo>
                <a:lnTo>
                  <a:pt x="20746" y="13881"/>
                </a:lnTo>
                <a:lnTo>
                  <a:pt x="20524" y="13881"/>
                </a:lnTo>
                <a:lnTo>
                  <a:pt x="20487" y="14037"/>
                </a:lnTo>
                <a:lnTo>
                  <a:pt x="20487" y="14255"/>
                </a:lnTo>
                <a:lnTo>
                  <a:pt x="20913" y="14099"/>
                </a:lnTo>
                <a:lnTo>
                  <a:pt x="21303" y="13975"/>
                </a:lnTo>
                <a:lnTo>
                  <a:pt x="21600" y="14317"/>
                </a:lnTo>
                <a:lnTo>
                  <a:pt x="21507" y="14815"/>
                </a:lnTo>
                <a:lnTo>
                  <a:pt x="21136" y="15624"/>
                </a:lnTo>
                <a:lnTo>
                  <a:pt x="20394" y="15749"/>
                </a:lnTo>
                <a:lnTo>
                  <a:pt x="19893" y="16496"/>
                </a:lnTo>
                <a:lnTo>
                  <a:pt x="19280" y="16620"/>
                </a:lnTo>
                <a:lnTo>
                  <a:pt x="18297" y="16340"/>
                </a:lnTo>
                <a:lnTo>
                  <a:pt x="17573" y="16496"/>
                </a:lnTo>
                <a:lnTo>
                  <a:pt x="17054" y="17118"/>
                </a:lnTo>
                <a:lnTo>
                  <a:pt x="16757" y="17118"/>
                </a:lnTo>
                <a:lnTo>
                  <a:pt x="15810" y="18581"/>
                </a:lnTo>
                <a:lnTo>
                  <a:pt x="15810" y="18643"/>
                </a:lnTo>
                <a:lnTo>
                  <a:pt x="15847" y="18643"/>
                </a:lnTo>
                <a:lnTo>
                  <a:pt x="15977" y="18705"/>
                </a:lnTo>
                <a:lnTo>
                  <a:pt x="16107" y="18799"/>
                </a:lnTo>
                <a:lnTo>
                  <a:pt x="16998" y="17554"/>
                </a:lnTo>
                <a:lnTo>
                  <a:pt x="17685" y="17336"/>
                </a:lnTo>
                <a:lnTo>
                  <a:pt x="17777" y="17554"/>
                </a:lnTo>
                <a:lnTo>
                  <a:pt x="17907" y="17772"/>
                </a:lnTo>
                <a:lnTo>
                  <a:pt x="17870" y="17865"/>
                </a:lnTo>
                <a:lnTo>
                  <a:pt x="17777" y="17927"/>
                </a:lnTo>
                <a:lnTo>
                  <a:pt x="17351" y="17927"/>
                </a:lnTo>
                <a:lnTo>
                  <a:pt x="17351" y="18207"/>
                </a:lnTo>
                <a:lnTo>
                  <a:pt x="17518" y="18363"/>
                </a:lnTo>
                <a:lnTo>
                  <a:pt x="17685" y="18425"/>
                </a:lnTo>
                <a:lnTo>
                  <a:pt x="17777" y="19515"/>
                </a:lnTo>
                <a:lnTo>
                  <a:pt x="18000" y="19733"/>
                </a:lnTo>
                <a:lnTo>
                  <a:pt x="18130" y="19857"/>
                </a:lnTo>
                <a:lnTo>
                  <a:pt x="18260" y="20075"/>
                </a:lnTo>
                <a:lnTo>
                  <a:pt x="18297" y="20075"/>
                </a:lnTo>
                <a:lnTo>
                  <a:pt x="18297" y="20013"/>
                </a:lnTo>
                <a:lnTo>
                  <a:pt x="18390" y="19950"/>
                </a:lnTo>
                <a:lnTo>
                  <a:pt x="18557" y="20168"/>
                </a:lnTo>
                <a:lnTo>
                  <a:pt x="18167" y="20511"/>
                </a:lnTo>
                <a:lnTo>
                  <a:pt x="17388" y="20511"/>
                </a:lnTo>
                <a:lnTo>
                  <a:pt x="16998" y="21444"/>
                </a:lnTo>
                <a:lnTo>
                  <a:pt x="16924" y="21320"/>
                </a:lnTo>
                <a:lnTo>
                  <a:pt x="17054" y="20511"/>
                </a:lnTo>
                <a:lnTo>
                  <a:pt x="17351" y="20168"/>
                </a:lnTo>
                <a:lnTo>
                  <a:pt x="17610" y="20293"/>
                </a:lnTo>
                <a:lnTo>
                  <a:pt x="17647" y="20075"/>
                </a:lnTo>
                <a:lnTo>
                  <a:pt x="17685" y="19950"/>
                </a:lnTo>
                <a:lnTo>
                  <a:pt x="17443" y="19515"/>
                </a:lnTo>
                <a:lnTo>
                  <a:pt x="17388" y="19515"/>
                </a:lnTo>
                <a:lnTo>
                  <a:pt x="16831" y="20013"/>
                </a:lnTo>
                <a:lnTo>
                  <a:pt x="16664" y="19950"/>
                </a:lnTo>
                <a:lnTo>
                  <a:pt x="16757" y="19017"/>
                </a:lnTo>
                <a:lnTo>
                  <a:pt x="16571" y="18643"/>
                </a:lnTo>
                <a:lnTo>
                  <a:pt x="16367" y="18705"/>
                </a:lnTo>
                <a:lnTo>
                  <a:pt x="16200" y="18799"/>
                </a:lnTo>
                <a:lnTo>
                  <a:pt x="15718" y="19515"/>
                </a:lnTo>
                <a:lnTo>
                  <a:pt x="15458" y="20168"/>
                </a:lnTo>
                <a:lnTo>
                  <a:pt x="15031" y="20448"/>
                </a:lnTo>
                <a:lnTo>
                  <a:pt x="14252" y="20386"/>
                </a:lnTo>
                <a:lnTo>
                  <a:pt x="13788" y="20604"/>
                </a:lnTo>
                <a:lnTo>
                  <a:pt x="13528" y="20729"/>
                </a:lnTo>
                <a:lnTo>
                  <a:pt x="13305" y="20884"/>
                </a:lnTo>
                <a:lnTo>
                  <a:pt x="12674" y="21009"/>
                </a:lnTo>
                <a:lnTo>
                  <a:pt x="12118" y="21538"/>
                </a:lnTo>
                <a:lnTo>
                  <a:pt x="11691" y="21320"/>
                </a:lnTo>
                <a:lnTo>
                  <a:pt x="11431" y="21600"/>
                </a:lnTo>
                <a:lnTo>
                  <a:pt x="11245" y="21444"/>
                </a:lnTo>
                <a:lnTo>
                  <a:pt x="12155" y="19857"/>
                </a:lnTo>
                <a:lnTo>
                  <a:pt x="12544" y="19857"/>
                </a:lnTo>
                <a:lnTo>
                  <a:pt x="12581" y="19795"/>
                </a:lnTo>
                <a:lnTo>
                  <a:pt x="12619" y="19639"/>
                </a:lnTo>
                <a:lnTo>
                  <a:pt x="12544" y="19297"/>
                </a:lnTo>
                <a:lnTo>
                  <a:pt x="11691" y="18207"/>
                </a:lnTo>
                <a:lnTo>
                  <a:pt x="11301" y="16620"/>
                </a:lnTo>
                <a:lnTo>
                  <a:pt x="11245" y="16620"/>
                </a:lnTo>
                <a:lnTo>
                  <a:pt x="10874" y="16558"/>
                </a:lnTo>
                <a:lnTo>
                  <a:pt x="10262" y="17056"/>
                </a:lnTo>
                <a:lnTo>
                  <a:pt x="9278" y="16994"/>
                </a:lnTo>
                <a:lnTo>
                  <a:pt x="8685" y="16278"/>
                </a:lnTo>
                <a:lnTo>
                  <a:pt x="8555" y="16184"/>
                </a:lnTo>
                <a:lnTo>
                  <a:pt x="3136" y="15469"/>
                </a:lnTo>
                <a:lnTo>
                  <a:pt x="482" y="14753"/>
                </a:lnTo>
                <a:lnTo>
                  <a:pt x="557" y="13601"/>
                </a:lnTo>
                <a:lnTo>
                  <a:pt x="390" y="13321"/>
                </a:lnTo>
                <a:lnTo>
                  <a:pt x="297" y="13383"/>
                </a:lnTo>
                <a:lnTo>
                  <a:pt x="223" y="13446"/>
                </a:lnTo>
                <a:lnTo>
                  <a:pt x="167" y="13383"/>
                </a:lnTo>
                <a:lnTo>
                  <a:pt x="167" y="13321"/>
                </a:lnTo>
                <a:lnTo>
                  <a:pt x="93" y="13165"/>
                </a:lnTo>
                <a:lnTo>
                  <a:pt x="0" y="13041"/>
                </a:lnTo>
                <a:lnTo>
                  <a:pt x="0" y="12823"/>
                </a:lnTo>
                <a:lnTo>
                  <a:pt x="223" y="12512"/>
                </a:lnTo>
                <a:lnTo>
                  <a:pt x="297" y="12450"/>
                </a:lnTo>
                <a:lnTo>
                  <a:pt x="427" y="12387"/>
                </a:lnTo>
                <a:lnTo>
                  <a:pt x="482" y="12294"/>
                </a:lnTo>
                <a:lnTo>
                  <a:pt x="520" y="12169"/>
                </a:lnTo>
                <a:lnTo>
                  <a:pt x="297" y="11889"/>
                </a:lnTo>
                <a:lnTo>
                  <a:pt x="167" y="11889"/>
                </a:lnTo>
                <a:lnTo>
                  <a:pt x="130" y="11952"/>
                </a:lnTo>
                <a:lnTo>
                  <a:pt x="37" y="11889"/>
                </a:lnTo>
                <a:lnTo>
                  <a:pt x="1169" y="10209"/>
                </a:lnTo>
                <a:lnTo>
                  <a:pt x="1336" y="9431"/>
                </a:lnTo>
                <a:lnTo>
                  <a:pt x="1169" y="9057"/>
                </a:lnTo>
                <a:lnTo>
                  <a:pt x="1410" y="7781"/>
                </a:lnTo>
                <a:lnTo>
                  <a:pt x="1410" y="7563"/>
                </a:lnTo>
                <a:lnTo>
                  <a:pt x="1373" y="7345"/>
                </a:lnTo>
                <a:lnTo>
                  <a:pt x="1243" y="7034"/>
                </a:lnTo>
                <a:lnTo>
                  <a:pt x="946" y="7034"/>
                </a:lnTo>
                <a:lnTo>
                  <a:pt x="649" y="7252"/>
                </a:lnTo>
                <a:lnTo>
                  <a:pt x="649" y="6318"/>
                </a:lnTo>
                <a:lnTo>
                  <a:pt x="5289" y="62"/>
                </a:lnTo>
                <a:lnTo>
                  <a:pt x="5363" y="62"/>
                </a:lnTo>
                <a:lnTo>
                  <a:pt x="5456" y="124"/>
                </a:lnTo>
                <a:lnTo>
                  <a:pt x="5548" y="342"/>
                </a:lnTo>
                <a:lnTo>
                  <a:pt x="5623" y="560"/>
                </a:lnTo>
                <a:lnTo>
                  <a:pt x="5753" y="778"/>
                </a:lnTo>
                <a:lnTo>
                  <a:pt x="6606" y="342"/>
                </a:lnTo>
                <a:lnTo>
                  <a:pt x="6792" y="498"/>
                </a:lnTo>
                <a:lnTo>
                  <a:pt x="6996" y="560"/>
                </a:lnTo>
                <a:lnTo>
                  <a:pt x="7293" y="342"/>
                </a:lnTo>
                <a:lnTo>
                  <a:pt x="7293" y="436"/>
                </a:lnTo>
                <a:lnTo>
                  <a:pt x="7256" y="560"/>
                </a:lnTo>
                <a:lnTo>
                  <a:pt x="7181" y="716"/>
                </a:lnTo>
                <a:lnTo>
                  <a:pt x="6959" y="1058"/>
                </a:lnTo>
                <a:lnTo>
                  <a:pt x="6959" y="1276"/>
                </a:lnTo>
                <a:lnTo>
                  <a:pt x="7126" y="1276"/>
                </a:lnTo>
                <a:lnTo>
                  <a:pt x="7256" y="1214"/>
                </a:lnTo>
                <a:lnTo>
                  <a:pt x="7775" y="560"/>
                </a:lnTo>
                <a:lnTo>
                  <a:pt x="8165" y="498"/>
                </a:lnTo>
                <a:lnTo>
                  <a:pt x="8499" y="0"/>
                </a:lnTo>
                <a:lnTo>
                  <a:pt x="8555" y="218"/>
                </a:lnTo>
                <a:close/>
              </a:path>
            </a:pathLst>
          </a:custGeom>
          <a:solidFill>
            <a:srgbClr val="E68200"/>
          </a:solidFill>
          <a:ln w="12700">
            <a:miter lim="400000"/>
          </a:ln>
        </p:spPr>
        <p:txBody>
          <a:bodyPr lIns="0" tIns="0" rIns="0" bIns="0"/>
          <a:lstStyle/>
          <a:p>
            <a:pPr lvl="0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457" name="Shape 457"/>
          <p:cNvSpPr/>
          <p:nvPr/>
        </p:nvSpPr>
        <p:spPr>
          <a:xfrm>
            <a:off x="5551487" y="1493837"/>
            <a:ext cx="131763" cy="8096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6916" y="12706"/>
                </a:moveTo>
                <a:lnTo>
                  <a:pt x="21600" y="20329"/>
                </a:lnTo>
                <a:lnTo>
                  <a:pt x="21600" y="21600"/>
                </a:lnTo>
                <a:lnTo>
                  <a:pt x="10149" y="20329"/>
                </a:lnTo>
                <a:lnTo>
                  <a:pt x="8328" y="18635"/>
                </a:lnTo>
                <a:lnTo>
                  <a:pt x="5986" y="16518"/>
                </a:lnTo>
                <a:lnTo>
                  <a:pt x="4164" y="15671"/>
                </a:lnTo>
                <a:lnTo>
                  <a:pt x="2863" y="15671"/>
                </a:lnTo>
                <a:lnTo>
                  <a:pt x="1822" y="16518"/>
                </a:lnTo>
                <a:lnTo>
                  <a:pt x="520" y="13553"/>
                </a:lnTo>
                <a:lnTo>
                  <a:pt x="0" y="11859"/>
                </a:lnTo>
                <a:lnTo>
                  <a:pt x="2863" y="5929"/>
                </a:lnTo>
                <a:lnTo>
                  <a:pt x="3643" y="0"/>
                </a:lnTo>
                <a:lnTo>
                  <a:pt x="11971" y="0"/>
                </a:lnTo>
                <a:lnTo>
                  <a:pt x="16916" y="12706"/>
                </a:lnTo>
                <a:close/>
              </a:path>
            </a:pathLst>
          </a:custGeom>
          <a:solidFill>
            <a:srgbClr val="E68200"/>
          </a:solidFill>
          <a:ln w="12700">
            <a:miter lim="400000"/>
          </a:ln>
        </p:spPr>
        <p:txBody>
          <a:bodyPr lIns="0" tIns="0" rIns="0" bIns="0"/>
          <a:lstStyle/>
          <a:p>
            <a:pPr lvl="0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458" name="Shape 458"/>
          <p:cNvSpPr/>
          <p:nvPr/>
        </p:nvSpPr>
        <p:spPr>
          <a:xfrm>
            <a:off x="2317750" y="1549400"/>
            <a:ext cx="47625" cy="3175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19440"/>
                </a:moveTo>
                <a:lnTo>
                  <a:pt x="20160" y="21600"/>
                </a:lnTo>
                <a:lnTo>
                  <a:pt x="0" y="6480"/>
                </a:lnTo>
                <a:lnTo>
                  <a:pt x="7200" y="0"/>
                </a:lnTo>
                <a:lnTo>
                  <a:pt x="15120" y="2160"/>
                </a:lnTo>
                <a:lnTo>
                  <a:pt x="21600" y="19440"/>
                </a:lnTo>
                <a:close/>
              </a:path>
            </a:pathLst>
          </a:custGeom>
          <a:solidFill>
            <a:srgbClr val="E68200"/>
          </a:solidFill>
          <a:ln w="12700">
            <a:miter lim="400000"/>
          </a:ln>
        </p:spPr>
        <p:txBody>
          <a:bodyPr lIns="0" tIns="0" rIns="0" bIns="0"/>
          <a:lstStyle/>
          <a:p>
            <a:pPr lvl="0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459" name="Shape 459"/>
          <p:cNvSpPr/>
          <p:nvPr/>
        </p:nvSpPr>
        <p:spPr>
          <a:xfrm>
            <a:off x="4567237" y="1558925"/>
            <a:ext cx="550863" cy="48895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8861" y="1332"/>
                </a:moveTo>
                <a:lnTo>
                  <a:pt x="19733" y="1192"/>
                </a:lnTo>
                <a:lnTo>
                  <a:pt x="20542" y="1192"/>
                </a:lnTo>
                <a:lnTo>
                  <a:pt x="20542" y="1683"/>
                </a:lnTo>
                <a:lnTo>
                  <a:pt x="19733" y="2595"/>
                </a:lnTo>
                <a:lnTo>
                  <a:pt x="20417" y="3086"/>
                </a:lnTo>
                <a:lnTo>
                  <a:pt x="21600" y="2945"/>
                </a:lnTo>
                <a:lnTo>
                  <a:pt x="21289" y="4068"/>
                </a:lnTo>
                <a:lnTo>
                  <a:pt x="19982" y="4278"/>
                </a:lnTo>
                <a:lnTo>
                  <a:pt x="19110" y="3577"/>
                </a:lnTo>
                <a:lnTo>
                  <a:pt x="18114" y="3086"/>
                </a:lnTo>
                <a:lnTo>
                  <a:pt x="15686" y="5681"/>
                </a:lnTo>
                <a:lnTo>
                  <a:pt x="14939" y="5681"/>
                </a:lnTo>
                <a:lnTo>
                  <a:pt x="14255" y="4769"/>
                </a:lnTo>
                <a:lnTo>
                  <a:pt x="11205" y="6382"/>
                </a:lnTo>
                <a:lnTo>
                  <a:pt x="10644" y="7644"/>
                </a:lnTo>
                <a:lnTo>
                  <a:pt x="9337" y="7995"/>
                </a:lnTo>
                <a:lnTo>
                  <a:pt x="8901" y="9468"/>
                </a:lnTo>
                <a:lnTo>
                  <a:pt x="7905" y="9958"/>
                </a:lnTo>
                <a:lnTo>
                  <a:pt x="7594" y="13044"/>
                </a:lnTo>
                <a:lnTo>
                  <a:pt x="7034" y="13184"/>
                </a:lnTo>
                <a:lnTo>
                  <a:pt x="6598" y="13325"/>
                </a:lnTo>
                <a:lnTo>
                  <a:pt x="6287" y="13184"/>
                </a:lnTo>
                <a:lnTo>
                  <a:pt x="5727" y="14447"/>
                </a:lnTo>
                <a:lnTo>
                  <a:pt x="6287" y="16130"/>
                </a:lnTo>
                <a:lnTo>
                  <a:pt x="6287" y="18865"/>
                </a:lnTo>
                <a:lnTo>
                  <a:pt x="5167" y="20829"/>
                </a:lnTo>
                <a:lnTo>
                  <a:pt x="4171" y="19356"/>
                </a:lnTo>
                <a:lnTo>
                  <a:pt x="3984" y="19496"/>
                </a:lnTo>
                <a:lnTo>
                  <a:pt x="3548" y="20478"/>
                </a:lnTo>
                <a:lnTo>
                  <a:pt x="1245" y="21600"/>
                </a:lnTo>
                <a:lnTo>
                  <a:pt x="373" y="21319"/>
                </a:lnTo>
                <a:lnTo>
                  <a:pt x="373" y="19216"/>
                </a:lnTo>
                <a:lnTo>
                  <a:pt x="1245" y="18234"/>
                </a:lnTo>
                <a:lnTo>
                  <a:pt x="1120" y="17883"/>
                </a:lnTo>
                <a:lnTo>
                  <a:pt x="996" y="17392"/>
                </a:lnTo>
                <a:lnTo>
                  <a:pt x="1245" y="17042"/>
                </a:lnTo>
                <a:lnTo>
                  <a:pt x="1432" y="16621"/>
                </a:lnTo>
                <a:lnTo>
                  <a:pt x="685" y="16270"/>
                </a:lnTo>
                <a:lnTo>
                  <a:pt x="0" y="15779"/>
                </a:lnTo>
                <a:lnTo>
                  <a:pt x="0" y="15429"/>
                </a:lnTo>
                <a:lnTo>
                  <a:pt x="373" y="15148"/>
                </a:lnTo>
                <a:lnTo>
                  <a:pt x="809" y="15148"/>
                </a:lnTo>
                <a:lnTo>
                  <a:pt x="1245" y="14938"/>
                </a:lnTo>
                <a:lnTo>
                  <a:pt x="1432" y="14657"/>
                </a:lnTo>
                <a:lnTo>
                  <a:pt x="1432" y="14306"/>
                </a:lnTo>
                <a:lnTo>
                  <a:pt x="2863" y="13816"/>
                </a:lnTo>
                <a:lnTo>
                  <a:pt x="4171" y="13325"/>
                </a:lnTo>
                <a:lnTo>
                  <a:pt x="3984" y="12834"/>
                </a:lnTo>
                <a:lnTo>
                  <a:pt x="3859" y="12553"/>
                </a:lnTo>
                <a:lnTo>
                  <a:pt x="6474" y="9608"/>
                </a:lnTo>
                <a:lnTo>
                  <a:pt x="6598" y="8766"/>
                </a:lnTo>
                <a:lnTo>
                  <a:pt x="6723" y="8486"/>
                </a:lnTo>
                <a:lnTo>
                  <a:pt x="7034" y="8275"/>
                </a:lnTo>
                <a:lnTo>
                  <a:pt x="8590" y="7013"/>
                </a:lnTo>
                <a:lnTo>
                  <a:pt x="10209" y="5681"/>
                </a:lnTo>
                <a:lnTo>
                  <a:pt x="10333" y="4909"/>
                </a:lnTo>
                <a:lnTo>
                  <a:pt x="11329" y="4558"/>
                </a:lnTo>
                <a:lnTo>
                  <a:pt x="11640" y="4068"/>
                </a:lnTo>
                <a:lnTo>
                  <a:pt x="11765" y="3787"/>
                </a:lnTo>
                <a:lnTo>
                  <a:pt x="13383" y="3436"/>
                </a:lnTo>
                <a:lnTo>
                  <a:pt x="13508" y="3436"/>
                </a:lnTo>
                <a:lnTo>
                  <a:pt x="13632" y="2314"/>
                </a:lnTo>
                <a:lnTo>
                  <a:pt x="15375" y="2174"/>
                </a:lnTo>
                <a:lnTo>
                  <a:pt x="15686" y="1683"/>
                </a:lnTo>
                <a:lnTo>
                  <a:pt x="16558" y="1683"/>
                </a:lnTo>
                <a:lnTo>
                  <a:pt x="16994" y="1332"/>
                </a:lnTo>
                <a:lnTo>
                  <a:pt x="17429" y="1192"/>
                </a:lnTo>
                <a:lnTo>
                  <a:pt x="17678" y="842"/>
                </a:lnTo>
                <a:lnTo>
                  <a:pt x="17678" y="210"/>
                </a:lnTo>
                <a:lnTo>
                  <a:pt x="17990" y="0"/>
                </a:lnTo>
                <a:lnTo>
                  <a:pt x="18114" y="0"/>
                </a:lnTo>
                <a:lnTo>
                  <a:pt x="18425" y="351"/>
                </a:lnTo>
                <a:lnTo>
                  <a:pt x="18550" y="982"/>
                </a:lnTo>
                <a:lnTo>
                  <a:pt x="18861" y="1332"/>
                </a:lnTo>
                <a:close/>
              </a:path>
            </a:pathLst>
          </a:custGeom>
          <a:solidFill>
            <a:srgbClr val="E68200"/>
          </a:solidFill>
          <a:ln w="12700">
            <a:miter lim="400000"/>
          </a:ln>
        </p:spPr>
        <p:txBody>
          <a:bodyPr lIns="0" tIns="0" rIns="0" bIns="0"/>
          <a:lstStyle/>
          <a:p>
            <a:pPr lvl="0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460" name="Shape 460"/>
          <p:cNvSpPr/>
          <p:nvPr/>
        </p:nvSpPr>
        <p:spPr>
          <a:xfrm>
            <a:off x="3284537" y="1566862"/>
            <a:ext cx="25401" cy="2222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13886"/>
                </a:moveTo>
                <a:lnTo>
                  <a:pt x="18900" y="18514"/>
                </a:lnTo>
                <a:lnTo>
                  <a:pt x="14850" y="21600"/>
                </a:lnTo>
                <a:lnTo>
                  <a:pt x="6750" y="18514"/>
                </a:lnTo>
                <a:lnTo>
                  <a:pt x="0" y="7714"/>
                </a:lnTo>
                <a:lnTo>
                  <a:pt x="0" y="3086"/>
                </a:lnTo>
                <a:lnTo>
                  <a:pt x="2700" y="0"/>
                </a:lnTo>
                <a:lnTo>
                  <a:pt x="14850" y="3086"/>
                </a:lnTo>
                <a:lnTo>
                  <a:pt x="18900" y="7714"/>
                </a:lnTo>
                <a:lnTo>
                  <a:pt x="21600" y="13886"/>
                </a:lnTo>
                <a:close/>
              </a:path>
            </a:pathLst>
          </a:custGeom>
          <a:solidFill>
            <a:srgbClr val="E68200"/>
          </a:solidFill>
          <a:ln w="12700">
            <a:miter lim="400000"/>
          </a:ln>
        </p:spPr>
        <p:txBody>
          <a:bodyPr lIns="0" tIns="0" rIns="0" bIns="0"/>
          <a:lstStyle/>
          <a:p>
            <a:pPr lvl="0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461" name="Shape 461"/>
          <p:cNvSpPr/>
          <p:nvPr/>
        </p:nvSpPr>
        <p:spPr>
          <a:xfrm>
            <a:off x="5730875" y="1577975"/>
            <a:ext cx="30163" cy="2540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18900"/>
                </a:moveTo>
                <a:lnTo>
                  <a:pt x="18189" y="21600"/>
                </a:lnTo>
                <a:lnTo>
                  <a:pt x="0" y="18900"/>
                </a:lnTo>
                <a:lnTo>
                  <a:pt x="0" y="2700"/>
                </a:lnTo>
                <a:lnTo>
                  <a:pt x="5684" y="0"/>
                </a:lnTo>
                <a:lnTo>
                  <a:pt x="10232" y="2700"/>
                </a:lnTo>
                <a:lnTo>
                  <a:pt x="13642" y="6750"/>
                </a:lnTo>
                <a:lnTo>
                  <a:pt x="21600" y="18900"/>
                </a:lnTo>
                <a:close/>
              </a:path>
            </a:pathLst>
          </a:custGeom>
          <a:solidFill>
            <a:srgbClr val="E68200"/>
          </a:solidFill>
          <a:ln w="12700">
            <a:miter lim="400000"/>
          </a:ln>
        </p:spPr>
        <p:txBody>
          <a:bodyPr lIns="0" tIns="0" rIns="0" bIns="0"/>
          <a:lstStyle/>
          <a:p>
            <a:pPr lvl="0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462" name="Shape 462"/>
          <p:cNvSpPr/>
          <p:nvPr/>
        </p:nvSpPr>
        <p:spPr>
          <a:xfrm>
            <a:off x="4953000" y="1581150"/>
            <a:ext cx="14288" cy="476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0"/>
                </a:moveTo>
                <a:lnTo>
                  <a:pt x="0" y="21600"/>
                </a:lnTo>
                <a:lnTo>
                  <a:pt x="9600" y="0"/>
                </a:lnTo>
                <a:lnTo>
                  <a:pt x="21600" y="0"/>
                </a:lnTo>
                <a:close/>
              </a:path>
            </a:pathLst>
          </a:custGeom>
          <a:solidFill>
            <a:srgbClr val="E68200"/>
          </a:solidFill>
          <a:ln w="12700">
            <a:miter lim="400000"/>
          </a:ln>
        </p:spPr>
        <p:txBody>
          <a:bodyPr lIns="0" tIns="0" rIns="0" bIns="0"/>
          <a:lstStyle/>
          <a:p>
            <a:pPr lvl="0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463" name="Shape 463"/>
          <p:cNvSpPr/>
          <p:nvPr/>
        </p:nvSpPr>
        <p:spPr>
          <a:xfrm>
            <a:off x="3254375" y="1592262"/>
            <a:ext cx="30163" cy="3016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0"/>
                </a:moveTo>
                <a:lnTo>
                  <a:pt x="19326" y="5684"/>
                </a:lnTo>
                <a:lnTo>
                  <a:pt x="19326" y="18189"/>
                </a:lnTo>
                <a:lnTo>
                  <a:pt x="15916" y="21600"/>
                </a:lnTo>
                <a:lnTo>
                  <a:pt x="11368" y="21600"/>
                </a:lnTo>
                <a:lnTo>
                  <a:pt x="5684" y="11368"/>
                </a:lnTo>
                <a:lnTo>
                  <a:pt x="0" y="3411"/>
                </a:lnTo>
                <a:lnTo>
                  <a:pt x="21600" y="0"/>
                </a:lnTo>
                <a:close/>
              </a:path>
            </a:pathLst>
          </a:custGeom>
          <a:solidFill>
            <a:srgbClr val="E68200"/>
          </a:solidFill>
          <a:ln w="12700">
            <a:miter lim="400000"/>
          </a:ln>
        </p:spPr>
        <p:txBody>
          <a:bodyPr lIns="0" tIns="0" rIns="0" bIns="0"/>
          <a:lstStyle/>
          <a:p>
            <a:pPr lvl="0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464" name="Shape 464"/>
          <p:cNvSpPr/>
          <p:nvPr/>
        </p:nvSpPr>
        <p:spPr>
          <a:xfrm>
            <a:off x="4229100" y="1592262"/>
            <a:ext cx="17463" cy="1905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21600"/>
                </a:moveTo>
                <a:lnTo>
                  <a:pt x="0" y="5400"/>
                </a:ln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solidFill>
            <a:srgbClr val="E68200"/>
          </a:solidFill>
          <a:ln w="12700">
            <a:miter lim="400000"/>
          </a:ln>
        </p:spPr>
        <p:txBody>
          <a:bodyPr lIns="0" tIns="0" rIns="0" bIns="0"/>
          <a:lstStyle/>
          <a:p>
            <a:pPr lvl="0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465" name="Shape 465"/>
          <p:cNvSpPr/>
          <p:nvPr/>
        </p:nvSpPr>
        <p:spPr>
          <a:xfrm>
            <a:off x="1682750" y="1600200"/>
            <a:ext cx="128588" cy="8096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2965"/>
                </a:moveTo>
                <a:lnTo>
                  <a:pt x="21600" y="3812"/>
                </a:lnTo>
                <a:lnTo>
                  <a:pt x="19200" y="8894"/>
                </a:lnTo>
                <a:lnTo>
                  <a:pt x="19733" y="12706"/>
                </a:lnTo>
                <a:lnTo>
                  <a:pt x="18400" y="16518"/>
                </a:lnTo>
                <a:lnTo>
                  <a:pt x="12800" y="16518"/>
                </a:lnTo>
                <a:lnTo>
                  <a:pt x="7467" y="21600"/>
                </a:lnTo>
                <a:lnTo>
                  <a:pt x="6133" y="21600"/>
                </a:lnTo>
                <a:lnTo>
                  <a:pt x="4800" y="20753"/>
                </a:lnTo>
                <a:lnTo>
                  <a:pt x="5600" y="16518"/>
                </a:lnTo>
                <a:lnTo>
                  <a:pt x="533" y="14824"/>
                </a:lnTo>
                <a:lnTo>
                  <a:pt x="533" y="13553"/>
                </a:lnTo>
                <a:lnTo>
                  <a:pt x="4267" y="8894"/>
                </a:lnTo>
                <a:lnTo>
                  <a:pt x="1867" y="6776"/>
                </a:lnTo>
                <a:lnTo>
                  <a:pt x="533" y="5929"/>
                </a:lnTo>
                <a:lnTo>
                  <a:pt x="0" y="3812"/>
                </a:lnTo>
                <a:lnTo>
                  <a:pt x="3733" y="847"/>
                </a:lnTo>
                <a:lnTo>
                  <a:pt x="11733" y="3812"/>
                </a:lnTo>
                <a:lnTo>
                  <a:pt x="19200" y="0"/>
                </a:lnTo>
                <a:lnTo>
                  <a:pt x="20267" y="847"/>
                </a:lnTo>
                <a:lnTo>
                  <a:pt x="21600" y="2965"/>
                </a:lnTo>
                <a:close/>
              </a:path>
            </a:pathLst>
          </a:custGeom>
          <a:solidFill>
            <a:srgbClr val="E68200"/>
          </a:solidFill>
          <a:ln w="12700">
            <a:miter lim="400000"/>
          </a:ln>
        </p:spPr>
        <p:txBody>
          <a:bodyPr lIns="0" tIns="0" rIns="0" bIns="0"/>
          <a:lstStyle/>
          <a:p>
            <a:pPr lvl="0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466" name="Shape 466"/>
          <p:cNvSpPr/>
          <p:nvPr/>
        </p:nvSpPr>
        <p:spPr>
          <a:xfrm>
            <a:off x="1690687" y="1608137"/>
            <a:ext cx="112713" cy="6985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982"/>
                </a:moveTo>
                <a:lnTo>
                  <a:pt x="18862" y="7855"/>
                </a:lnTo>
                <a:lnTo>
                  <a:pt x="19470" y="11291"/>
                </a:lnTo>
                <a:lnTo>
                  <a:pt x="19470" y="13255"/>
                </a:lnTo>
                <a:lnTo>
                  <a:pt x="18862" y="14727"/>
                </a:lnTo>
                <a:lnTo>
                  <a:pt x="12473" y="14727"/>
                </a:lnTo>
                <a:lnTo>
                  <a:pt x="6085" y="21600"/>
                </a:lnTo>
                <a:lnTo>
                  <a:pt x="5476" y="21600"/>
                </a:lnTo>
                <a:lnTo>
                  <a:pt x="5476" y="14727"/>
                </a:lnTo>
                <a:lnTo>
                  <a:pt x="4868" y="14727"/>
                </a:lnTo>
                <a:lnTo>
                  <a:pt x="1217" y="13255"/>
                </a:lnTo>
                <a:lnTo>
                  <a:pt x="4868" y="7855"/>
                </a:lnTo>
                <a:lnTo>
                  <a:pt x="2738" y="5400"/>
                </a:lnTo>
                <a:lnTo>
                  <a:pt x="0" y="2945"/>
                </a:lnTo>
                <a:lnTo>
                  <a:pt x="0" y="1964"/>
                </a:lnTo>
                <a:lnTo>
                  <a:pt x="2738" y="0"/>
                </a:lnTo>
                <a:lnTo>
                  <a:pt x="11865" y="4418"/>
                </a:lnTo>
                <a:lnTo>
                  <a:pt x="20383" y="0"/>
                </a:lnTo>
                <a:lnTo>
                  <a:pt x="21600" y="982"/>
                </a:lnTo>
                <a:close/>
              </a:path>
            </a:pathLst>
          </a:custGeom>
          <a:solidFill>
            <a:srgbClr val="E68200"/>
          </a:solidFill>
          <a:ln w="12700">
            <a:miter lim="400000"/>
          </a:ln>
        </p:spPr>
        <p:txBody>
          <a:bodyPr lIns="0" tIns="0" rIns="0" bIns="0"/>
          <a:lstStyle/>
          <a:p>
            <a:pPr lvl="0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467" name="Shape 467"/>
          <p:cNvSpPr/>
          <p:nvPr/>
        </p:nvSpPr>
        <p:spPr>
          <a:xfrm>
            <a:off x="2728912" y="1625600"/>
            <a:ext cx="19051" cy="1428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0"/>
                </a:moveTo>
                <a:lnTo>
                  <a:pt x="21600" y="4800"/>
                </a:lnTo>
                <a:lnTo>
                  <a:pt x="18000" y="16800"/>
                </a:lnTo>
                <a:lnTo>
                  <a:pt x="9000" y="21600"/>
                </a:lnTo>
                <a:lnTo>
                  <a:pt x="0" y="21600"/>
                </a:lnTo>
                <a:lnTo>
                  <a:pt x="0" y="0"/>
                </a:lnTo>
                <a:lnTo>
                  <a:pt x="21600" y="0"/>
                </a:lnTo>
                <a:close/>
              </a:path>
            </a:pathLst>
          </a:custGeom>
          <a:solidFill>
            <a:srgbClr val="E68200"/>
          </a:solidFill>
          <a:ln w="12700">
            <a:miter lim="400000"/>
          </a:ln>
        </p:spPr>
        <p:txBody>
          <a:bodyPr lIns="0" tIns="0" rIns="0" bIns="0"/>
          <a:lstStyle/>
          <a:p>
            <a:pPr lvl="0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468" name="Shape 468"/>
          <p:cNvSpPr/>
          <p:nvPr/>
        </p:nvSpPr>
        <p:spPr>
          <a:xfrm>
            <a:off x="5510212" y="1625600"/>
            <a:ext cx="19051" cy="2222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7714"/>
                </a:moveTo>
                <a:lnTo>
                  <a:pt x="18000" y="18514"/>
                </a:lnTo>
                <a:lnTo>
                  <a:pt x="5400" y="21600"/>
                </a:lnTo>
                <a:lnTo>
                  <a:pt x="0" y="10800"/>
                </a:lnTo>
                <a:lnTo>
                  <a:pt x="9000" y="0"/>
                </a:lnTo>
                <a:lnTo>
                  <a:pt x="18000" y="3086"/>
                </a:lnTo>
                <a:lnTo>
                  <a:pt x="21600" y="3086"/>
                </a:lnTo>
                <a:lnTo>
                  <a:pt x="21600" y="7714"/>
                </a:lnTo>
                <a:close/>
              </a:path>
            </a:pathLst>
          </a:custGeom>
          <a:solidFill>
            <a:srgbClr val="E68200"/>
          </a:solidFill>
          <a:ln w="12700">
            <a:miter lim="400000"/>
          </a:ln>
        </p:spPr>
        <p:txBody>
          <a:bodyPr lIns="0" tIns="0" rIns="0" bIns="0"/>
          <a:lstStyle/>
          <a:p>
            <a:pPr lvl="0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469" name="Shape 469"/>
          <p:cNvSpPr/>
          <p:nvPr/>
        </p:nvSpPr>
        <p:spPr>
          <a:xfrm>
            <a:off x="4926012" y="1636712"/>
            <a:ext cx="250826" cy="34607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2987" y="1585"/>
                </a:moveTo>
                <a:lnTo>
                  <a:pt x="13671" y="2972"/>
                </a:lnTo>
                <a:lnTo>
                  <a:pt x="16132" y="4558"/>
                </a:lnTo>
                <a:lnTo>
                  <a:pt x="16132" y="6837"/>
                </a:lnTo>
                <a:lnTo>
                  <a:pt x="16542" y="7828"/>
                </a:lnTo>
                <a:lnTo>
                  <a:pt x="16815" y="8224"/>
                </a:lnTo>
                <a:lnTo>
                  <a:pt x="17089" y="8719"/>
                </a:lnTo>
                <a:lnTo>
                  <a:pt x="18046" y="11692"/>
                </a:lnTo>
                <a:lnTo>
                  <a:pt x="21600" y="15556"/>
                </a:lnTo>
                <a:lnTo>
                  <a:pt x="20233" y="16943"/>
                </a:lnTo>
                <a:lnTo>
                  <a:pt x="19003" y="18330"/>
                </a:lnTo>
                <a:lnTo>
                  <a:pt x="16132" y="20906"/>
                </a:lnTo>
                <a:lnTo>
                  <a:pt x="14628" y="20411"/>
                </a:lnTo>
                <a:lnTo>
                  <a:pt x="4785" y="21600"/>
                </a:lnTo>
                <a:lnTo>
                  <a:pt x="3828" y="20411"/>
                </a:lnTo>
                <a:lnTo>
                  <a:pt x="1367" y="20411"/>
                </a:lnTo>
                <a:lnTo>
                  <a:pt x="684" y="19024"/>
                </a:lnTo>
                <a:lnTo>
                  <a:pt x="410" y="17439"/>
                </a:lnTo>
                <a:lnTo>
                  <a:pt x="0" y="14268"/>
                </a:lnTo>
                <a:lnTo>
                  <a:pt x="1641" y="13277"/>
                </a:lnTo>
                <a:lnTo>
                  <a:pt x="3144" y="12881"/>
                </a:lnTo>
                <a:lnTo>
                  <a:pt x="6699" y="11890"/>
                </a:lnTo>
                <a:lnTo>
                  <a:pt x="8203" y="10602"/>
                </a:lnTo>
                <a:lnTo>
                  <a:pt x="6972" y="9413"/>
                </a:lnTo>
                <a:lnTo>
                  <a:pt x="6425" y="8719"/>
                </a:lnTo>
                <a:lnTo>
                  <a:pt x="5468" y="8521"/>
                </a:lnTo>
                <a:lnTo>
                  <a:pt x="4511" y="8224"/>
                </a:lnTo>
                <a:lnTo>
                  <a:pt x="2324" y="3666"/>
                </a:lnTo>
                <a:lnTo>
                  <a:pt x="3828" y="3666"/>
                </a:lnTo>
                <a:lnTo>
                  <a:pt x="8886" y="0"/>
                </a:lnTo>
                <a:lnTo>
                  <a:pt x="12987" y="1585"/>
                </a:lnTo>
                <a:close/>
              </a:path>
            </a:pathLst>
          </a:custGeom>
          <a:solidFill>
            <a:srgbClr val="E68200"/>
          </a:solidFill>
          <a:ln w="12700">
            <a:miter lim="400000"/>
          </a:ln>
        </p:spPr>
        <p:txBody>
          <a:bodyPr lIns="0" tIns="0" rIns="0" bIns="0"/>
          <a:lstStyle/>
          <a:p>
            <a:pPr lvl="0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470" name="Shape 470"/>
          <p:cNvSpPr/>
          <p:nvPr/>
        </p:nvSpPr>
        <p:spPr>
          <a:xfrm>
            <a:off x="4702175" y="1673225"/>
            <a:ext cx="268288" cy="47783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8021" y="0"/>
                </a:moveTo>
                <a:lnTo>
                  <a:pt x="18916" y="359"/>
                </a:lnTo>
                <a:lnTo>
                  <a:pt x="19555" y="646"/>
                </a:lnTo>
                <a:lnTo>
                  <a:pt x="20194" y="1507"/>
                </a:lnTo>
                <a:lnTo>
                  <a:pt x="20450" y="2368"/>
                </a:lnTo>
                <a:lnTo>
                  <a:pt x="20961" y="3157"/>
                </a:lnTo>
                <a:lnTo>
                  <a:pt x="21344" y="3660"/>
                </a:lnTo>
                <a:lnTo>
                  <a:pt x="21600" y="4019"/>
                </a:lnTo>
                <a:lnTo>
                  <a:pt x="21600" y="4521"/>
                </a:lnTo>
                <a:lnTo>
                  <a:pt x="20961" y="4664"/>
                </a:lnTo>
                <a:lnTo>
                  <a:pt x="17766" y="6171"/>
                </a:lnTo>
                <a:lnTo>
                  <a:pt x="16871" y="7822"/>
                </a:lnTo>
                <a:lnTo>
                  <a:pt x="11886" y="8970"/>
                </a:lnTo>
                <a:lnTo>
                  <a:pt x="11247" y="9831"/>
                </a:lnTo>
                <a:lnTo>
                  <a:pt x="10992" y="10621"/>
                </a:lnTo>
                <a:lnTo>
                  <a:pt x="11247" y="12989"/>
                </a:lnTo>
                <a:lnTo>
                  <a:pt x="13292" y="13635"/>
                </a:lnTo>
                <a:lnTo>
                  <a:pt x="13292" y="15142"/>
                </a:lnTo>
                <a:lnTo>
                  <a:pt x="9202" y="17151"/>
                </a:lnTo>
                <a:lnTo>
                  <a:pt x="8947" y="20308"/>
                </a:lnTo>
                <a:lnTo>
                  <a:pt x="7157" y="20595"/>
                </a:lnTo>
                <a:lnTo>
                  <a:pt x="5368" y="20954"/>
                </a:lnTo>
                <a:lnTo>
                  <a:pt x="5368" y="21241"/>
                </a:lnTo>
                <a:lnTo>
                  <a:pt x="4729" y="21456"/>
                </a:lnTo>
                <a:lnTo>
                  <a:pt x="4218" y="21456"/>
                </a:lnTo>
                <a:lnTo>
                  <a:pt x="3579" y="21600"/>
                </a:lnTo>
                <a:lnTo>
                  <a:pt x="1789" y="20595"/>
                </a:lnTo>
                <a:lnTo>
                  <a:pt x="0" y="16433"/>
                </a:lnTo>
                <a:lnTo>
                  <a:pt x="2428" y="14137"/>
                </a:lnTo>
                <a:lnTo>
                  <a:pt x="2428" y="10621"/>
                </a:lnTo>
                <a:lnTo>
                  <a:pt x="2045" y="10118"/>
                </a:lnTo>
                <a:lnTo>
                  <a:pt x="1534" y="9616"/>
                </a:lnTo>
                <a:lnTo>
                  <a:pt x="2428" y="8683"/>
                </a:lnTo>
                <a:lnTo>
                  <a:pt x="3834" y="8683"/>
                </a:lnTo>
                <a:lnTo>
                  <a:pt x="4985" y="8324"/>
                </a:lnTo>
                <a:lnTo>
                  <a:pt x="5879" y="5167"/>
                </a:lnTo>
                <a:lnTo>
                  <a:pt x="7669" y="4664"/>
                </a:lnTo>
                <a:lnTo>
                  <a:pt x="8563" y="3157"/>
                </a:lnTo>
                <a:lnTo>
                  <a:pt x="10353" y="3014"/>
                </a:lnTo>
                <a:lnTo>
                  <a:pt x="10992" y="2870"/>
                </a:lnTo>
                <a:lnTo>
                  <a:pt x="11503" y="2512"/>
                </a:lnTo>
                <a:lnTo>
                  <a:pt x="12398" y="1507"/>
                </a:lnTo>
                <a:lnTo>
                  <a:pt x="18021" y="0"/>
                </a:lnTo>
                <a:close/>
              </a:path>
            </a:pathLst>
          </a:custGeom>
          <a:solidFill>
            <a:srgbClr val="E68200"/>
          </a:solidFill>
          <a:ln w="12700">
            <a:miter lim="400000"/>
          </a:ln>
        </p:spPr>
        <p:txBody>
          <a:bodyPr lIns="0" tIns="0" rIns="0" bIns="0"/>
          <a:lstStyle/>
          <a:p>
            <a:pPr lvl="0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471" name="Shape 471"/>
          <p:cNvSpPr/>
          <p:nvPr/>
        </p:nvSpPr>
        <p:spPr>
          <a:xfrm>
            <a:off x="2401887" y="1698625"/>
            <a:ext cx="128588" cy="9207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6800" y="5214"/>
                </a:moveTo>
                <a:lnTo>
                  <a:pt x="18133" y="7076"/>
                </a:lnTo>
                <a:lnTo>
                  <a:pt x="20000" y="8938"/>
                </a:lnTo>
                <a:lnTo>
                  <a:pt x="19200" y="15641"/>
                </a:lnTo>
                <a:lnTo>
                  <a:pt x="21600" y="18993"/>
                </a:lnTo>
                <a:lnTo>
                  <a:pt x="19200" y="21600"/>
                </a:lnTo>
                <a:lnTo>
                  <a:pt x="16800" y="20855"/>
                </a:lnTo>
                <a:lnTo>
                  <a:pt x="16800" y="14897"/>
                </a:lnTo>
                <a:lnTo>
                  <a:pt x="15467" y="13034"/>
                </a:lnTo>
                <a:lnTo>
                  <a:pt x="13600" y="12290"/>
                </a:lnTo>
                <a:lnTo>
                  <a:pt x="4533" y="20855"/>
                </a:lnTo>
                <a:lnTo>
                  <a:pt x="0" y="16386"/>
                </a:lnTo>
                <a:lnTo>
                  <a:pt x="3200" y="13779"/>
                </a:lnTo>
                <a:lnTo>
                  <a:pt x="10133" y="8938"/>
                </a:lnTo>
                <a:lnTo>
                  <a:pt x="11200" y="6331"/>
                </a:lnTo>
                <a:lnTo>
                  <a:pt x="12533" y="3724"/>
                </a:lnTo>
                <a:lnTo>
                  <a:pt x="13600" y="1862"/>
                </a:lnTo>
                <a:lnTo>
                  <a:pt x="14400" y="0"/>
                </a:lnTo>
                <a:lnTo>
                  <a:pt x="15467" y="1117"/>
                </a:lnTo>
                <a:lnTo>
                  <a:pt x="16800" y="5214"/>
                </a:lnTo>
                <a:close/>
              </a:path>
            </a:pathLst>
          </a:custGeom>
          <a:solidFill>
            <a:srgbClr val="E68200"/>
          </a:solidFill>
          <a:ln w="12700">
            <a:miter lim="400000"/>
          </a:ln>
        </p:spPr>
        <p:txBody>
          <a:bodyPr lIns="0" tIns="0" rIns="0" bIns="0"/>
          <a:lstStyle/>
          <a:p>
            <a:pPr lvl="0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472" name="Shape 472"/>
          <p:cNvSpPr/>
          <p:nvPr/>
        </p:nvSpPr>
        <p:spPr>
          <a:xfrm>
            <a:off x="2211387" y="1725612"/>
            <a:ext cx="58738" cy="3651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18783"/>
                </a:moveTo>
                <a:lnTo>
                  <a:pt x="21600" y="21600"/>
                </a:lnTo>
                <a:lnTo>
                  <a:pt x="11092" y="21600"/>
                </a:lnTo>
                <a:lnTo>
                  <a:pt x="0" y="6574"/>
                </a:lnTo>
                <a:lnTo>
                  <a:pt x="1168" y="1878"/>
                </a:lnTo>
                <a:lnTo>
                  <a:pt x="4086" y="0"/>
                </a:lnTo>
                <a:lnTo>
                  <a:pt x="5254" y="0"/>
                </a:lnTo>
                <a:lnTo>
                  <a:pt x="21600" y="18783"/>
                </a:lnTo>
                <a:close/>
              </a:path>
            </a:pathLst>
          </a:custGeom>
          <a:solidFill>
            <a:srgbClr val="E68200"/>
          </a:solidFill>
          <a:ln w="12700">
            <a:miter lim="400000"/>
          </a:ln>
        </p:spPr>
        <p:txBody>
          <a:bodyPr lIns="0" tIns="0" rIns="0" bIns="0"/>
          <a:lstStyle/>
          <a:p>
            <a:pPr lvl="0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473" name="Shape 473"/>
          <p:cNvSpPr/>
          <p:nvPr/>
        </p:nvSpPr>
        <p:spPr>
          <a:xfrm>
            <a:off x="1638300" y="1728787"/>
            <a:ext cx="242888" cy="8731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447" y="6284"/>
                </a:moveTo>
                <a:lnTo>
                  <a:pt x="9882" y="9033"/>
                </a:lnTo>
                <a:lnTo>
                  <a:pt x="11718" y="10996"/>
                </a:lnTo>
                <a:lnTo>
                  <a:pt x="19341" y="3535"/>
                </a:lnTo>
                <a:lnTo>
                  <a:pt x="20329" y="5498"/>
                </a:lnTo>
                <a:lnTo>
                  <a:pt x="21600" y="8247"/>
                </a:lnTo>
                <a:lnTo>
                  <a:pt x="21318" y="9818"/>
                </a:lnTo>
                <a:lnTo>
                  <a:pt x="20894" y="11782"/>
                </a:lnTo>
                <a:lnTo>
                  <a:pt x="16376" y="14531"/>
                </a:lnTo>
                <a:lnTo>
                  <a:pt x="14682" y="12567"/>
                </a:lnTo>
                <a:lnTo>
                  <a:pt x="13412" y="12567"/>
                </a:lnTo>
                <a:lnTo>
                  <a:pt x="11153" y="16495"/>
                </a:lnTo>
                <a:lnTo>
                  <a:pt x="9882" y="18065"/>
                </a:lnTo>
                <a:lnTo>
                  <a:pt x="8471" y="18065"/>
                </a:lnTo>
                <a:lnTo>
                  <a:pt x="5224" y="21600"/>
                </a:lnTo>
                <a:lnTo>
                  <a:pt x="706" y="20815"/>
                </a:lnTo>
                <a:lnTo>
                  <a:pt x="282" y="19244"/>
                </a:lnTo>
                <a:lnTo>
                  <a:pt x="0" y="17280"/>
                </a:lnTo>
                <a:lnTo>
                  <a:pt x="1271" y="14531"/>
                </a:lnTo>
                <a:lnTo>
                  <a:pt x="1976" y="13745"/>
                </a:lnTo>
                <a:lnTo>
                  <a:pt x="2682" y="12567"/>
                </a:lnTo>
                <a:lnTo>
                  <a:pt x="6918" y="10996"/>
                </a:lnTo>
                <a:lnTo>
                  <a:pt x="8188" y="5498"/>
                </a:lnTo>
                <a:lnTo>
                  <a:pt x="8188" y="0"/>
                </a:lnTo>
                <a:lnTo>
                  <a:pt x="9176" y="0"/>
                </a:lnTo>
                <a:lnTo>
                  <a:pt x="9882" y="1964"/>
                </a:lnTo>
                <a:lnTo>
                  <a:pt x="10165" y="3535"/>
                </a:lnTo>
                <a:lnTo>
                  <a:pt x="10447" y="6284"/>
                </a:lnTo>
                <a:close/>
              </a:path>
            </a:pathLst>
          </a:custGeom>
          <a:solidFill>
            <a:srgbClr val="E68200"/>
          </a:solidFill>
          <a:ln w="12700">
            <a:miter lim="400000"/>
          </a:ln>
        </p:spPr>
        <p:txBody>
          <a:bodyPr lIns="0" tIns="0" rIns="0" bIns="0"/>
          <a:lstStyle/>
          <a:p>
            <a:pPr lvl="0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474" name="Shape 474"/>
          <p:cNvSpPr/>
          <p:nvPr/>
        </p:nvSpPr>
        <p:spPr>
          <a:xfrm>
            <a:off x="2219325" y="1731962"/>
            <a:ext cx="39688" cy="2540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21600"/>
                </a:moveTo>
                <a:lnTo>
                  <a:pt x="12096" y="21600"/>
                </a:lnTo>
                <a:lnTo>
                  <a:pt x="0" y="4050"/>
                </a:lnTo>
                <a:lnTo>
                  <a:pt x="1728" y="0"/>
                </a:lnTo>
                <a:lnTo>
                  <a:pt x="21600" y="21600"/>
                </a:lnTo>
                <a:close/>
              </a:path>
            </a:pathLst>
          </a:custGeom>
          <a:solidFill>
            <a:srgbClr val="E68200"/>
          </a:solidFill>
          <a:ln w="12700">
            <a:miter lim="400000"/>
          </a:ln>
        </p:spPr>
        <p:txBody>
          <a:bodyPr lIns="0" tIns="0" rIns="0" bIns="0"/>
          <a:lstStyle/>
          <a:p>
            <a:pPr lvl="0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475" name="Shape 475"/>
          <p:cNvSpPr/>
          <p:nvPr/>
        </p:nvSpPr>
        <p:spPr>
          <a:xfrm>
            <a:off x="1641475" y="1731962"/>
            <a:ext cx="231775" cy="8096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060" y="5929"/>
                </a:moveTo>
                <a:lnTo>
                  <a:pt x="9616" y="8047"/>
                </a:lnTo>
                <a:lnTo>
                  <a:pt x="9321" y="8894"/>
                </a:lnTo>
                <a:lnTo>
                  <a:pt x="9616" y="11012"/>
                </a:lnTo>
                <a:lnTo>
                  <a:pt x="12427" y="11859"/>
                </a:lnTo>
                <a:lnTo>
                  <a:pt x="19973" y="5082"/>
                </a:lnTo>
                <a:lnTo>
                  <a:pt x="21600" y="8047"/>
                </a:lnTo>
                <a:lnTo>
                  <a:pt x="21304" y="9741"/>
                </a:lnTo>
                <a:lnTo>
                  <a:pt x="21008" y="11012"/>
                </a:lnTo>
                <a:lnTo>
                  <a:pt x="16866" y="12706"/>
                </a:lnTo>
                <a:lnTo>
                  <a:pt x="14055" y="11012"/>
                </a:lnTo>
                <a:lnTo>
                  <a:pt x="12723" y="12706"/>
                </a:lnTo>
                <a:lnTo>
                  <a:pt x="11392" y="15671"/>
                </a:lnTo>
                <a:lnTo>
                  <a:pt x="10060" y="17788"/>
                </a:lnTo>
                <a:lnTo>
                  <a:pt x="8285" y="17788"/>
                </a:lnTo>
                <a:lnTo>
                  <a:pt x="5178" y="21600"/>
                </a:lnTo>
                <a:lnTo>
                  <a:pt x="740" y="20753"/>
                </a:lnTo>
                <a:lnTo>
                  <a:pt x="0" y="18635"/>
                </a:lnTo>
                <a:lnTo>
                  <a:pt x="740" y="16941"/>
                </a:lnTo>
                <a:lnTo>
                  <a:pt x="1775" y="14824"/>
                </a:lnTo>
                <a:lnTo>
                  <a:pt x="3551" y="13976"/>
                </a:lnTo>
                <a:lnTo>
                  <a:pt x="5178" y="12706"/>
                </a:lnTo>
                <a:lnTo>
                  <a:pt x="7249" y="11859"/>
                </a:lnTo>
                <a:lnTo>
                  <a:pt x="8581" y="5929"/>
                </a:lnTo>
                <a:lnTo>
                  <a:pt x="9025" y="0"/>
                </a:lnTo>
                <a:lnTo>
                  <a:pt x="10060" y="5929"/>
                </a:lnTo>
                <a:close/>
              </a:path>
            </a:pathLst>
          </a:custGeom>
          <a:solidFill>
            <a:srgbClr val="E68200"/>
          </a:solidFill>
          <a:ln w="12700">
            <a:miter lim="400000"/>
          </a:ln>
        </p:spPr>
        <p:txBody>
          <a:bodyPr lIns="0" tIns="0" rIns="0" bIns="0"/>
          <a:lstStyle/>
          <a:p>
            <a:pPr lvl="0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476" name="Shape 476"/>
          <p:cNvSpPr/>
          <p:nvPr/>
        </p:nvSpPr>
        <p:spPr>
          <a:xfrm>
            <a:off x="3883025" y="1739900"/>
            <a:ext cx="223838" cy="10953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4383"/>
                </a:moveTo>
                <a:lnTo>
                  <a:pt x="21294" y="7826"/>
                </a:lnTo>
                <a:lnTo>
                  <a:pt x="20987" y="9391"/>
                </a:lnTo>
                <a:lnTo>
                  <a:pt x="20987" y="11583"/>
                </a:lnTo>
                <a:lnTo>
                  <a:pt x="18077" y="17217"/>
                </a:lnTo>
                <a:lnTo>
                  <a:pt x="7506" y="21600"/>
                </a:lnTo>
                <a:lnTo>
                  <a:pt x="1379" y="20348"/>
                </a:lnTo>
                <a:lnTo>
                  <a:pt x="1379" y="15965"/>
                </a:lnTo>
                <a:lnTo>
                  <a:pt x="1072" y="14400"/>
                </a:lnTo>
                <a:lnTo>
                  <a:pt x="306" y="13148"/>
                </a:lnTo>
                <a:lnTo>
                  <a:pt x="766" y="11583"/>
                </a:lnTo>
                <a:lnTo>
                  <a:pt x="1072" y="10957"/>
                </a:lnTo>
                <a:lnTo>
                  <a:pt x="1072" y="9391"/>
                </a:lnTo>
                <a:lnTo>
                  <a:pt x="306" y="8765"/>
                </a:lnTo>
                <a:lnTo>
                  <a:pt x="0" y="7826"/>
                </a:lnTo>
                <a:lnTo>
                  <a:pt x="0" y="7200"/>
                </a:lnTo>
                <a:lnTo>
                  <a:pt x="766" y="6574"/>
                </a:lnTo>
                <a:lnTo>
                  <a:pt x="1379" y="5635"/>
                </a:lnTo>
                <a:lnTo>
                  <a:pt x="2911" y="2817"/>
                </a:lnTo>
                <a:lnTo>
                  <a:pt x="3523" y="626"/>
                </a:lnTo>
                <a:lnTo>
                  <a:pt x="4289" y="0"/>
                </a:lnTo>
                <a:lnTo>
                  <a:pt x="5668" y="2817"/>
                </a:lnTo>
                <a:lnTo>
                  <a:pt x="4902" y="4383"/>
                </a:lnTo>
                <a:lnTo>
                  <a:pt x="4902" y="5009"/>
                </a:lnTo>
                <a:lnTo>
                  <a:pt x="5362" y="5635"/>
                </a:lnTo>
                <a:lnTo>
                  <a:pt x="5974" y="6574"/>
                </a:lnTo>
                <a:lnTo>
                  <a:pt x="6434" y="7200"/>
                </a:lnTo>
                <a:lnTo>
                  <a:pt x="9651" y="1252"/>
                </a:lnTo>
                <a:lnTo>
                  <a:pt x="11643" y="5009"/>
                </a:lnTo>
                <a:lnTo>
                  <a:pt x="14860" y="2191"/>
                </a:lnTo>
                <a:lnTo>
                  <a:pt x="15932" y="2817"/>
                </a:lnTo>
                <a:lnTo>
                  <a:pt x="17004" y="2191"/>
                </a:lnTo>
                <a:lnTo>
                  <a:pt x="19149" y="0"/>
                </a:lnTo>
                <a:lnTo>
                  <a:pt x="21600" y="4383"/>
                </a:lnTo>
                <a:close/>
              </a:path>
            </a:pathLst>
          </a:custGeom>
          <a:solidFill>
            <a:srgbClr val="E68200"/>
          </a:solidFill>
          <a:ln w="12700">
            <a:miter lim="400000"/>
          </a:ln>
        </p:spPr>
        <p:txBody>
          <a:bodyPr lIns="0" tIns="0" rIns="0" bIns="0"/>
          <a:lstStyle/>
          <a:p>
            <a:pPr lvl="0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477" name="Shape 477"/>
          <p:cNvSpPr/>
          <p:nvPr/>
        </p:nvSpPr>
        <p:spPr>
          <a:xfrm>
            <a:off x="2454275" y="1801812"/>
            <a:ext cx="25400" cy="1111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9257"/>
                </a:moveTo>
                <a:lnTo>
                  <a:pt x="12150" y="21600"/>
                </a:lnTo>
                <a:lnTo>
                  <a:pt x="0" y="21600"/>
                </a:lnTo>
                <a:lnTo>
                  <a:pt x="14850" y="0"/>
                </a:lnTo>
                <a:lnTo>
                  <a:pt x="21600" y="9257"/>
                </a:lnTo>
                <a:close/>
              </a:path>
            </a:pathLst>
          </a:custGeom>
          <a:solidFill>
            <a:srgbClr val="E68200"/>
          </a:solidFill>
          <a:ln w="12700">
            <a:miter lim="400000"/>
          </a:ln>
        </p:spPr>
        <p:txBody>
          <a:bodyPr lIns="0" tIns="0" rIns="0" bIns="0"/>
          <a:lstStyle/>
          <a:p>
            <a:pPr lvl="0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478" name="Shape 478"/>
          <p:cNvSpPr/>
          <p:nvPr/>
        </p:nvSpPr>
        <p:spPr>
          <a:xfrm>
            <a:off x="1106487" y="1820862"/>
            <a:ext cx="84138" cy="21272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1773"/>
                </a:moveTo>
                <a:lnTo>
                  <a:pt x="21600" y="3707"/>
                </a:lnTo>
                <a:lnTo>
                  <a:pt x="15894" y="9994"/>
                </a:lnTo>
                <a:lnTo>
                  <a:pt x="19562" y="11928"/>
                </a:lnTo>
                <a:lnTo>
                  <a:pt x="16709" y="15958"/>
                </a:lnTo>
                <a:lnTo>
                  <a:pt x="0" y="21600"/>
                </a:lnTo>
                <a:lnTo>
                  <a:pt x="1630" y="18537"/>
                </a:lnTo>
                <a:lnTo>
                  <a:pt x="0" y="17893"/>
                </a:lnTo>
                <a:lnTo>
                  <a:pt x="8151" y="13701"/>
                </a:lnTo>
                <a:lnTo>
                  <a:pt x="6521" y="13057"/>
                </a:lnTo>
                <a:lnTo>
                  <a:pt x="5298" y="12251"/>
                </a:lnTo>
                <a:lnTo>
                  <a:pt x="6521" y="11928"/>
                </a:lnTo>
                <a:lnTo>
                  <a:pt x="12226" y="7093"/>
                </a:lnTo>
                <a:lnTo>
                  <a:pt x="13042" y="2901"/>
                </a:lnTo>
                <a:lnTo>
                  <a:pt x="15894" y="0"/>
                </a:lnTo>
                <a:lnTo>
                  <a:pt x="18747" y="0"/>
                </a:lnTo>
                <a:lnTo>
                  <a:pt x="19562" y="322"/>
                </a:lnTo>
                <a:lnTo>
                  <a:pt x="20377" y="1128"/>
                </a:lnTo>
                <a:lnTo>
                  <a:pt x="21600" y="1773"/>
                </a:lnTo>
                <a:close/>
              </a:path>
            </a:pathLst>
          </a:custGeom>
          <a:solidFill>
            <a:srgbClr val="E68200"/>
          </a:solidFill>
          <a:ln w="12700">
            <a:miter lim="400000"/>
          </a:ln>
        </p:spPr>
        <p:txBody>
          <a:bodyPr lIns="0" tIns="0" rIns="0" bIns="0"/>
          <a:lstStyle/>
          <a:p>
            <a:pPr lvl="0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479" name="Shape 479"/>
          <p:cNvSpPr/>
          <p:nvPr/>
        </p:nvSpPr>
        <p:spPr>
          <a:xfrm>
            <a:off x="712787" y="1824037"/>
            <a:ext cx="14288" cy="1428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21600"/>
                </a:moveTo>
                <a:lnTo>
                  <a:pt x="12000" y="4800"/>
                </a:lnTo>
                <a:lnTo>
                  <a:pt x="16800" y="0"/>
                </a:lnTo>
                <a:lnTo>
                  <a:pt x="21600" y="0"/>
                </a:lnTo>
                <a:lnTo>
                  <a:pt x="0" y="21600"/>
                </a:lnTo>
                <a:close/>
              </a:path>
            </a:pathLst>
          </a:custGeom>
          <a:solidFill>
            <a:srgbClr val="E68200"/>
          </a:solidFill>
          <a:ln w="12700">
            <a:miter lim="400000"/>
          </a:ln>
        </p:spPr>
        <p:txBody>
          <a:bodyPr lIns="0" tIns="0" rIns="0" bIns="0"/>
          <a:lstStyle/>
          <a:p>
            <a:pPr lvl="0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480" name="Shape 480"/>
          <p:cNvSpPr/>
          <p:nvPr/>
        </p:nvSpPr>
        <p:spPr>
          <a:xfrm>
            <a:off x="2482850" y="1838325"/>
            <a:ext cx="22225" cy="3333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10286"/>
                </a:moveTo>
                <a:lnTo>
                  <a:pt x="7714" y="21600"/>
                </a:lnTo>
                <a:lnTo>
                  <a:pt x="0" y="14400"/>
                </a:lnTo>
                <a:lnTo>
                  <a:pt x="4629" y="7200"/>
                </a:lnTo>
                <a:lnTo>
                  <a:pt x="15429" y="0"/>
                </a:lnTo>
                <a:lnTo>
                  <a:pt x="21600" y="5143"/>
                </a:lnTo>
                <a:lnTo>
                  <a:pt x="21600" y="10286"/>
                </a:lnTo>
                <a:close/>
              </a:path>
            </a:pathLst>
          </a:custGeom>
          <a:solidFill>
            <a:srgbClr val="E68200"/>
          </a:solidFill>
          <a:ln w="12700">
            <a:miter lim="400000"/>
          </a:ln>
        </p:spPr>
        <p:txBody>
          <a:bodyPr lIns="0" tIns="0" rIns="0" bIns="0"/>
          <a:lstStyle/>
          <a:p>
            <a:pPr lvl="0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481" name="Shape 481"/>
          <p:cNvSpPr/>
          <p:nvPr/>
        </p:nvSpPr>
        <p:spPr>
          <a:xfrm>
            <a:off x="1112837" y="1871662"/>
            <a:ext cx="4763" cy="317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21600"/>
                </a:moveTo>
                <a:lnTo>
                  <a:pt x="0" y="0"/>
                </a:lnTo>
                <a:lnTo>
                  <a:pt x="21600" y="0"/>
                </a:lnTo>
                <a:lnTo>
                  <a:pt x="21600" y="21600"/>
                </a:lnTo>
                <a:close/>
              </a:path>
            </a:pathLst>
          </a:custGeom>
          <a:solidFill>
            <a:srgbClr val="E68200"/>
          </a:solidFill>
          <a:ln w="12700">
            <a:miter lim="400000"/>
          </a:ln>
        </p:spPr>
        <p:txBody>
          <a:bodyPr lIns="0" tIns="0" rIns="0" bIns="0"/>
          <a:lstStyle/>
          <a:p>
            <a:pPr lvl="0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482" name="Shape 482"/>
          <p:cNvSpPr/>
          <p:nvPr/>
        </p:nvSpPr>
        <p:spPr>
          <a:xfrm>
            <a:off x="5253037" y="1879600"/>
            <a:ext cx="47626" cy="5873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5120" y="0"/>
                </a:moveTo>
                <a:lnTo>
                  <a:pt x="21600" y="16346"/>
                </a:lnTo>
                <a:lnTo>
                  <a:pt x="20160" y="21600"/>
                </a:lnTo>
                <a:lnTo>
                  <a:pt x="11520" y="21600"/>
                </a:lnTo>
                <a:lnTo>
                  <a:pt x="0" y="12259"/>
                </a:lnTo>
                <a:lnTo>
                  <a:pt x="7200" y="0"/>
                </a:lnTo>
                <a:lnTo>
                  <a:pt x="15120" y="0"/>
                </a:lnTo>
                <a:close/>
              </a:path>
            </a:pathLst>
          </a:custGeom>
          <a:solidFill>
            <a:srgbClr val="E68200"/>
          </a:solidFill>
          <a:ln w="12700">
            <a:miter lim="400000"/>
          </a:ln>
        </p:spPr>
        <p:txBody>
          <a:bodyPr lIns="0" tIns="0" rIns="0" bIns="0"/>
          <a:lstStyle/>
          <a:p>
            <a:pPr lvl="0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483" name="Shape 483"/>
          <p:cNvSpPr/>
          <p:nvPr/>
        </p:nvSpPr>
        <p:spPr>
          <a:xfrm>
            <a:off x="5260975" y="1882775"/>
            <a:ext cx="36513" cy="5238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17018"/>
                </a:moveTo>
                <a:lnTo>
                  <a:pt x="19722" y="21600"/>
                </a:lnTo>
                <a:lnTo>
                  <a:pt x="13148" y="21600"/>
                </a:lnTo>
                <a:lnTo>
                  <a:pt x="0" y="12436"/>
                </a:lnTo>
                <a:lnTo>
                  <a:pt x="4696" y="5891"/>
                </a:lnTo>
                <a:lnTo>
                  <a:pt x="6574" y="0"/>
                </a:lnTo>
                <a:lnTo>
                  <a:pt x="10330" y="0"/>
                </a:lnTo>
                <a:lnTo>
                  <a:pt x="21600" y="17018"/>
                </a:lnTo>
                <a:close/>
              </a:path>
            </a:pathLst>
          </a:custGeom>
          <a:solidFill>
            <a:srgbClr val="E68200"/>
          </a:solidFill>
          <a:ln w="12700">
            <a:miter lim="400000"/>
          </a:ln>
        </p:spPr>
        <p:txBody>
          <a:bodyPr lIns="0" tIns="0" rIns="0" bIns="0"/>
          <a:lstStyle/>
          <a:p>
            <a:pPr lvl="0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484" name="Shape 484"/>
          <p:cNvSpPr/>
          <p:nvPr/>
        </p:nvSpPr>
        <p:spPr>
          <a:xfrm>
            <a:off x="346075" y="1885950"/>
            <a:ext cx="14288" cy="793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12960"/>
                </a:moveTo>
                <a:lnTo>
                  <a:pt x="0" y="21600"/>
                </a:lnTo>
                <a:lnTo>
                  <a:pt x="0" y="12960"/>
                </a:lnTo>
                <a:lnTo>
                  <a:pt x="9600" y="12960"/>
                </a:lnTo>
                <a:lnTo>
                  <a:pt x="14400" y="0"/>
                </a:lnTo>
                <a:lnTo>
                  <a:pt x="21600" y="12960"/>
                </a:lnTo>
                <a:close/>
              </a:path>
            </a:pathLst>
          </a:custGeom>
          <a:solidFill>
            <a:srgbClr val="E68200"/>
          </a:solidFill>
          <a:ln w="12700">
            <a:miter lim="400000"/>
          </a:ln>
        </p:spPr>
        <p:txBody>
          <a:bodyPr lIns="0" tIns="0" rIns="0" bIns="0"/>
          <a:lstStyle/>
          <a:p>
            <a:pPr lvl="0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485" name="Shape 485"/>
          <p:cNvSpPr/>
          <p:nvPr/>
        </p:nvSpPr>
        <p:spPr>
          <a:xfrm>
            <a:off x="2747962" y="1897062"/>
            <a:ext cx="22226" cy="1587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6480"/>
                </a:moveTo>
                <a:lnTo>
                  <a:pt x="3086" y="21600"/>
                </a:lnTo>
                <a:lnTo>
                  <a:pt x="0" y="10800"/>
                </a:lnTo>
                <a:lnTo>
                  <a:pt x="10800" y="0"/>
                </a:lnTo>
                <a:lnTo>
                  <a:pt x="13886" y="0"/>
                </a:lnTo>
                <a:lnTo>
                  <a:pt x="21600" y="6480"/>
                </a:lnTo>
                <a:close/>
              </a:path>
            </a:pathLst>
          </a:custGeom>
          <a:solidFill>
            <a:srgbClr val="E68200"/>
          </a:solidFill>
          <a:ln w="12700">
            <a:miter lim="400000"/>
          </a:ln>
        </p:spPr>
        <p:txBody>
          <a:bodyPr lIns="0" tIns="0" rIns="0" bIns="0"/>
          <a:lstStyle/>
          <a:p>
            <a:pPr lvl="0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486" name="Shape 486"/>
          <p:cNvSpPr/>
          <p:nvPr/>
        </p:nvSpPr>
        <p:spPr>
          <a:xfrm>
            <a:off x="4246562" y="1901825"/>
            <a:ext cx="4763" cy="1111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21600"/>
                </a:moveTo>
                <a:lnTo>
                  <a:pt x="0" y="12343"/>
                </a:lnTo>
                <a:lnTo>
                  <a:pt x="21600" y="0"/>
                </a:lnTo>
                <a:lnTo>
                  <a:pt x="21600" y="21600"/>
                </a:lnTo>
                <a:close/>
              </a:path>
            </a:pathLst>
          </a:custGeom>
          <a:solidFill>
            <a:srgbClr val="E68200"/>
          </a:solidFill>
          <a:ln w="12700">
            <a:miter lim="400000"/>
          </a:ln>
        </p:spPr>
        <p:txBody>
          <a:bodyPr lIns="0" tIns="0" rIns="0" bIns="0"/>
          <a:lstStyle/>
          <a:p>
            <a:pPr lvl="0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487" name="Shape 487"/>
          <p:cNvSpPr/>
          <p:nvPr/>
        </p:nvSpPr>
        <p:spPr>
          <a:xfrm>
            <a:off x="260350" y="1905000"/>
            <a:ext cx="22225" cy="1428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0"/>
                </a:moveTo>
                <a:lnTo>
                  <a:pt x="18514" y="4800"/>
                </a:lnTo>
                <a:lnTo>
                  <a:pt x="15429" y="12000"/>
                </a:lnTo>
                <a:lnTo>
                  <a:pt x="0" y="21600"/>
                </a:lnTo>
                <a:lnTo>
                  <a:pt x="0" y="16800"/>
                </a:lnTo>
                <a:lnTo>
                  <a:pt x="7714" y="0"/>
                </a:lnTo>
                <a:lnTo>
                  <a:pt x="21600" y="0"/>
                </a:lnTo>
                <a:close/>
              </a:path>
            </a:pathLst>
          </a:custGeom>
          <a:solidFill>
            <a:srgbClr val="E68200"/>
          </a:solidFill>
          <a:ln w="12700">
            <a:miter lim="400000"/>
          </a:ln>
        </p:spPr>
        <p:txBody>
          <a:bodyPr lIns="0" tIns="0" rIns="0" bIns="0"/>
          <a:lstStyle/>
          <a:p>
            <a:pPr lvl="0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488" name="Shape 488"/>
          <p:cNvSpPr/>
          <p:nvPr/>
        </p:nvSpPr>
        <p:spPr>
          <a:xfrm>
            <a:off x="190500" y="1908175"/>
            <a:ext cx="22225" cy="1587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0"/>
                </a:moveTo>
                <a:lnTo>
                  <a:pt x="15429" y="10800"/>
                </a:lnTo>
                <a:lnTo>
                  <a:pt x="4629" y="21600"/>
                </a:lnTo>
                <a:lnTo>
                  <a:pt x="0" y="15120"/>
                </a:lnTo>
                <a:lnTo>
                  <a:pt x="10800" y="6480"/>
                </a:lnTo>
                <a:lnTo>
                  <a:pt x="15429" y="0"/>
                </a:lnTo>
                <a:lnTo>
                  <a:pt x="21600" y="0"/>
                </a:lnTo>
                <a:close/>
              </a:path>
            </a:pathLst>
          </a:custGeom>
          <a:solidFill>
            <a:srgbClr val="E68200"/>
          </a:solidFill>
          <a:ln w="12700">
            <a:miter lim="400000"/>
          </a:ln>
        </p:spPr>
        <p:txBody>
          <a:bodyPr lIns="0" tIns="0" rIns="0" bIns="0"/>
          <a:lstStyle/>
          <a:p>
            <a:pPr lvl="0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489" name="Shape 489"/>
          <p:cNvSpPr/>
          <p:nvPr/>
        </p:nvSpPr>
        <p:spPr>
          <a:xfrm>
            <a:off x="1089818" y="1908175"/>
            <a:ext cx="1" cy="476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h="21600" extrusionOk="0">
                <a:moveTo>
                  <a:pt x="0" y="21600"/>
                </a:moveTo>
                <a:lnTo>
                  <a:pt x="0" y="0"/>
                </a:lnTo>
                <a:lnTo>
                  <a:pt x="0" y="21600"/>
                </a:lnTo>
                <a:close/>
              </a:path>
            </a:pathLst>
          </a:custGeom>
          <a:ln w="12700">
            <a:miter lim="400000"/>
          </a:ln>
        </p:spPr>
        <p:txBody>
          <a:bodyPr lIns="0" tIns="0" rIns="0" bIns="0"/>
          <a:lstStyle/>
          <a:p>
            <a:pPr lvl="0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490" name="Shape 490"/>
          <p:cNvSpPr/>
          <p:nvPr/>
        </p:nvSpPr>
        <p:spPr>
          <a:xfrm>
            <a:off x="5157787" y="1916112"/>
            <a:ext cx="52388" cy="6191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8327" y="3877"/>
                </a:moveTo>
                <a:lnTo>
                  <a:pt x="21600" y="8862"/>
                </a:lnTo>
                <a:lnTo>
                  <a:pt x="21600" y="11631"/>
                </a:lnTo>
                <a:lnTo>
                  <a:pt x="19636" y="13846"/>
                </a:lnTo>
                <a:lnTo>
                  <a:pt x="18327" y="17723"/>
                </a:lnTo>
                <a:lnTo>
                  <a:pt x="13745" y="21600"/>
                </a:lnTo>
                <a:lnTo>
                  <a:pt x="12436" y="21600"/>
                </a:lnTo>
                <a:lnTo>
                  <a:pt x="1309" y="16615"/>
                </a:lnTo>
                <a:lnTo>
                  <a:pt x="0" y="7754"/>
                </a:lnTo>
                <a:lnTo>
                  <a:pt x="0" y="3877"/>
                </a:lnTo>
                <a:lnTo>
                  <a:pt x="3273" y="0"/>
                </a:lnTo>
                <a:lnTo>
                  <a:pt x="4582" y="0"/>
                </a:lnTo>
                <a:lnTo>
                  <a:pt x="18327" y="3877"/>
                </a:lnTo>
                <a:close/>
              </a:path>
            </a:pathLst>
          </a:custGeom>
          <a:solidFill>
            <a:srgbClr val="E68200"/>
          </a:solidFill>
          <a:ln w="12700">
            <a:miter lim="400000"/>
          </a:ln>
        </p:spPr>
        <p:txBody>
          <a:bodyPr lIns="0" tIns="0" rIns="0" bIns="0"/>
          <a:lstStyle/>
          <a:p>
            <a:pPr lvl="0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491" name="Shape 491"/>
          <p:cNvSpPr/>
          <p:nvPr/>
        </p:nvSpPr>
        <p:spPr>
          <a:xfrm>
            <a:off x="5165725" y="1924050"/>
            <a:ext cx="36513" cy="4762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9360"/>
                </a:moveTo>
                <a:lnTo>
                  <a:pt x="21600" y="16560"/>
                </a:lnTo>
                <a:lnTo>
                  <a:pt x="19722" y="19440"/>
                </a:lnTo>
                <a:lnTo>
                  <a:pt x="15026" y="21600"/>
                </a:lnTo>
                <a:lnTo>
                  <a:pt x="8452" y="19440"/>
                </a:lnTo>
                <a:lnTo>
                  <a:pt x="1878" y="16560"/>
                </a:lnTo>
                <a:lnTo>
                  <a:pt x="0" y="7920"/>
                </a:lnTo>
                <a:lnTo>
                  <a:pt x="0" y="2880"/>
                </a:lnTo>
                <a:lnTo>
                  <a:pt x="1878" y="0"/>
                </a:lnTo>
                <a:lnTo>
                  <a:pt x="15026" y="2880"/>
                </a:lnTo>
                <a:lnTo>
                  <a:pt x="19722" y="5040"/>
                </a:lnTo>
                <a:lnTo>
                  <a:pt x="21600" y="7920"/>
                </a:lnTo>
                <a:lnTo>
                  <a:pt x="21600" y="9360"/>
                </a:lnTo>
                <a:close/>
              </a:path>
            </a:pathLst>
          </a:custGeom>
          <a:solidFill>
            <a:srgbClr val="E68200"/>
          </a:solidFill>
          <a:ln w="12700">
            <a:miter lim="400000"/>
          </a:ln>
        </p:spPr>
        <p:txBody>
          <a:bodyPr lIns="0" tIns="0" rIns="0" bIns="0"/>
          <a:lstStyle/>
          <a:p>
            <a:pPr lvl="0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492" name="Shape 492"/>
          <p:cNvSpPr/>
          <p:nvPr/>
        </p:nvSpPr>
        <p:spPr>
          <a:xfrm>
            <a:off x="8548687" y="1930400"/>
            <a:ext cx="14288" cy="1905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9000"/>
                </a:moveTo>
                <a:lnTo>
                  <a:pt x="21600" y="16200"/>
                </a:lnTo>
                <a:lnTo>
                  <a:pt x="16800" y="21600"/>
                </a:lnTo>
                <a:lnTo>
                  <a:pt x="4800" y="21600"/>
                </a:lnTo>
                <a:lnTo>
                  <a:pt x="0" y="16200"/>
                </a:lnTo>
                <a:lnTo>
                  <a:pt x="0" y="9000"/>
                </a:lnTo>
                <a:lnTo>
                  <a:pt x="4800" y="0"/>
                </a:lnTo>
                <a:lnTo>
                  <a:pt x="16800" y="5400"/>
                </a:lnTo>
                <a:lnTo>
                  <a:pt x="21600" y="9000"/>
                </a:lnTo>
                <a:close/>
              </a:path>
            </a:pathLst>
          </a:custGeom>
          <a:solidFill>
            <a:srgbClr val="E68200"/>
          </a:solidFill>
          <a:ln w="12700">
            <a:miter lim="400000"/>
          </a:ln>
        </p:spPr>
        <p:txBody>
          <a:bodyPr lIns="0" tIns="0" rIns="0" bIns="0"/>
          <a:lstStyle/>
          <a:p>
            <a:pPr lvl="0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493" name="Shape 493"/>
          <p:cNvSpPr/>
          <p:nvPr/>
        </p:nvSpPr>
        <p:spPr>
          <a:xfrm>
            <a:off x="14287" y="1944687"/>
            <a:ext cx="19051" cy="1587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10800"/>
                </a:moveTo>
                <a:lnTo>
                  <a:pt x="12600" y="15120"/>
                </a:lnTo>
                <a:lnTo>
                  <a:pt x="9000" y="21600"/>
                </a:lnTo>
                <a:lnTo>
                  <a:pt x="0" y="15120"/>
                </a:lnTo>
                <a:lnTo>
                  <a:pt x="12600" y="6480"/>
                </a:lnTo>
                <a:lnTo>
                  <a:pt x="18000" y="0"/>
                </a:lnTo>
                <a:lnTo>
                  <a:pt x="21600" y="10800"/>
                </a:lnTo>
                <a:close/>
              </a:path>
            </a:pathLst>
          </a:custGeom>
          <a:solidFill>
            <a:srgbClr val="E68200"/>
          </a:solidFill>
          <a:ln w="12700">
            <a:miter lim="400000"/>
          </a:ln>
        </p:spPr>
        <p:txBody>
          <a:bodyPr lIns="0" tIns="0" rIns="0" bIns="0"/>
          <a:lstStyle/>
          <a:p>
            <a:pPr lvl="0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494" name="Shape 494"/>
          <p:cNvSpPr/>
          <p:nvPr/>
        </p:nvSpPr>
        <p:spPr>
          <a:xfrm>
            <a:off x="146843" y="1949450"/>
            <a:ext cx="3176" cy="3175"/>
          </a:xfrm>
          <a:prstGeom prst="rect">
            <a:avLst/>
          </a:prstGeom>
          <a:solidFill>
            <a:srgbClr val="E68200"/>
          </a:solidFill>
          <a:ln w="12700">
            <a:miter lim="400000"/>
          </a:ln>
        </p:spPr>
        <p:txBody>
          <a:bodyPr lIns="0" tIns="0" rIns="0" bIns="0"/>
          <a:lstStyle/>
          <a:p>
            <a:pPr lvl="0">
              <a:defRPr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495" name="Shape 495"/>
          <p:cNvSpPr/>
          <p:nvPr/>
        </p:nvSpPr>
        <p:spPr>
          <a:xfrm>
            <a:off x="1079500" y="1952625"/>
            <a:ext cx="11113" cy="1111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0"/>
                </a:moveTo>
                <a:lnTo>
                  <a:pt x="15429" y="15429"/>
                </a:lnTo>
                <a:lnTo>
                  <a:pt x="0" y="21600"/>
                </a:lnTo>
                <a:lnTo>
                  <a:pt x="0" y="6171"/>
                </a:lnTo>
                <a:lnTo>
                  <a:pt x="21600" y="0"/>
                </a:lnTo>
                <a:close/>
              </a:path>
            </a:pathLst>
          </a:custGeom>
          <a:solidFill>
            <a:srgbClr val="E68200"/>
          </a:solidFill>
          <a:ln w="12700">
            <a:miter lim="400000"/>
          </a:ln>
        </p:spPr>
        <p:txBody>
          <a:bodyPr lIns="0" tIns="0" rIns="0" bIns="0"/>
          <a:lstStyle/>
          <a:p>
            <a:pPr lvl="0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496" name="Shape 496"/>
          <p:cNvSpPr/>
          <p:nvPr/>
        </p:nvSpPr>
        <p:spPr>
          <a:xfrm>
            <a:off x="77787" y="1974850"/>
            <a:ext cx="17463" cy="793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8640"/>
                </a:moveTo>
                <a:lnTo>
                  <a:pt x="17673" y="21600"/>
                </a:lnTo>
                <a:lnTo>
                  <a:pt x="3927" y="21600"/>
                </a:lnTo>
                <a:lnTo>
                  <a:pt x="0" y="8640"/>
                </a:lnTo>
                <a:lnTo>
                  <a:pt x="13745" y="0"/>
                </a:lnTo>
                <a:lnTo>
                  <a:pt x="17673" y="0"/>
                </a:lnTo>
                <a:lnTo>
                  <a:pt x="21600" y="8640"/>
                </a:lnTo>
                <a:close/>
              </a:path>
            </a:pathLst>
          </a:custGeom>
          <a:solidFill>
            <a:srgbClr val="E68200"/>
          </a:solidFill>
          <a:ln w="12700">
            <a:miter lim="400000"/>
          </a:ln>
        </p:spPr>
        <p:txBody>
          <a:bodyPr lIns="0" tIns="0" rIns="0" bIns="0"/>
          <a:lstStyle/>
          <a:p>
            <a:pPr lvl="0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497" name="Shape 497"/>
          <p:cNvSpPr/>
          <p:nvPr/>
        </p:nvSpPr>
        <p:spPr>
          <a:xfrm>
            <a:off x="4992687" y="2008187"/>
            <a:ext cx="98426" cy="5556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18514"/>
                </a:moveTo>
                <a:lnTo>
                  <a:pt x="7316" y="21600"/>
                </a:lnTo>
                <a:lnTo>
                  <a:pt x="4877" y="15429"/>
                </a:lnTo>
                <a:lnTo>
                  <a:pt x="4181" y="14194"/>
                </a:lnTo>
                <a:lnTo>
                  <a:pt x="1742" y="12960"/>
                </a:lnTo>
                <a:lnTo>
                  <a:pt x="0" y="8640"/>
                </a:lnTo>
                <a:lnTo>
                  <a:pt x="2439" y="5554"/>
                </a:lnTo>
                <a:lnTo>
                  <a:pt x="3135" y="4320"/>
                </a:lnTo>
                <a:lnTo>
                  <a:pt x="4877" y="4320"/>
                </a:lnTo>
                <a:lnTo>
                  <a:pt x="19510" y="0"/>
                </a:lnTo>
                <a:lnTo>
                  <a:pt x="21600" y="18514"/>
                </a:lnTo>
                <a:close/>
              </a:path>
            </a:pathLst>
          </a:custGeom>
          <a:solidFill>
            <a:srgbClr val="E68200"/>
          </a:solidFill>
          <a:ln w="12700">
            <a:miter lim="400000"/>
          </a:ln>
        </p:spPr>
        <p:txBody>
          <a:bodyPr lIns="0" tIns="0" rIns="0" bIns="0"/>
          <a:lstStyle/>
          <a:p>
            <a:pPr lvl="0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498" name="Shape 498"/>
          <p:cNvSpPr/>
          <p:nvPr/>
        </p:nvSpPr>
        <p:spPr>
          <a:xfrm>
            <a:off x="1028700" y="2011362"/>
            <a:ext cx="28575" cy="2222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3086"/>
                </a:moveTo>
                <a:lnTo>
                  <a:pt x="2400" y="21600"/>
                </a:lnTo>
                <a:lnTo>
                  <a:pt x="0" y="18514"/>
                </a:lnTo>
                <a:lnTo>
                  <a:pt x="0" y="7714"/>
                </a:lnTo>
                <a:lnTo>
                  <a:pt x="10800" y="0"/>
                </a:lnTo>
                <a:lnTo>
                  <a:pt x="16800" y="0"/>
                </a:lnTo>
                <a:lnTo>
                  <a:pt x="21600" y="3086"/>
                </a:lnTo>
                <a:close/>
              </a:path>
            </a:pathLst>
          </a:custGeom>
          <a:solidFill>
            <a:srgbClr val="E68200"/>
          </a:solidFill>
          <a:ln w="12700">
            <a:miter lim="400000"/>
          </a:ln>
        </p:spPr>
        <p:txBody>
          <a:bodyPr lIns="0" tIns="0" rIns="0" bIns="0"/>
          <a:lstStyle/>
          <a:p>
            <a:pPr lvl="0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499" name="Shape 499"/>
          <p:cNvSpPr/>
          <p:nvPr/>
        </p:nvSpPr>
        <p:spPr>
          <a:xfrm>
            <a:off x="4246562" y="2030412"/>
            <a:ext cx="192088" cy="31115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9461" y="441"/>
                </a:moveTo>
                <a:lnTo>
                  <a:pt x="9104" y="1212"/>
                </a:lnTo>
                <a:lnTo>
                  <a:pt x="7855" y="1763"/>
                </a:lnTo>
                <a:lnTo>
                  <a:pt x="6605" y="1984"/>
                </a:lnTo>
                <a:lnTo>
                  <a:pt x="5355" y="2314"/>
                </a:lnTo>
                <a:lnTo>
                  <a:pt x="4998" y="2755"/>
                </a:lnTo>
                <a:lnTo>
                  <a:pt x="4641" y="2976"/>
                </a:lnTo>
                <a:lnTo>
                  <a:pt x="4998" y="3306"/>
                </a:lnTo>
                <a:lnTo>
                  <a:pt x="11246" y="3527"/>
                </a:lnTo>
                <a:lnTo>
                  <a:pt x="11960" y="3747"/>
                </a:lnTo>
                <a:lnTo>
                  <a:pt x="9461" y="6061"/>
                </a:lnTo>
                <a:lnTo>
                  <a:pt x="7855" y="6392"/>
                </a:lnTo>
                <a:lnTo>
                  <a:pt x="7140" y="6612"/>
                </a:lnTo>
                <a:lnTo>
                  <a:pt x="6605" y="7053"/>
                </a:lnTo>
                <a:lnTo>
                  <a:pt x="13210" y="9367"/>
                </a:lnTo>
                <a:lnTo>
                  <a:pt x="15352" y="11902"/>
                </a:lnTo>
                <a:lnTo>
                  <a:pt x="16066" y="16310"/>
                </a:lnTo>
                <a:lnTo>
                  <a:pt x="16959" y="16310"/>
                </a:lnTo>
                <a:lnTo>
                  <a:pt x="21064" y="15318"/>
                </a:lnTo>
                <a:lnTo>
                  <a:pt x="21600" y="15759"/>
                </a:lnTo>
                <a:lnTo>
                  <a:pt x="21600" y="15980"/>
                </a:lnTo>
                <a:lnTo>
                  <a:pt x="20707" y="16751"/>
                </a:lnTo>
                <a:lnTo>
                  <a:pt x="19815" y="17302"/>
                </a:lnTo>
                <a:lnTo>
                  <a:pt x="19101" y="17853"/>
                </a:lnTo>
                <a:lnTo>
                  <a:pt x="19101" y="18294"/>
                </a:lnTo>
                <a:lnTo>
                  <a:pt x="19458" y="19065"/>
                </a:lnTo>
                <a:lnTo>
                  <a:pt x="17851" y="20167"/>
                </a:lnTo>
                <a:lnTo>
                  <a:pt x="14102" y="19616"/>
                </a:lnTo>
                <a:lnTo>
                  <a:pt x="9104" y="21159"/>
                </a:lnTo>
                <a:lnTo>
                  <a:pt x="536" y="21600"/>
                </a:lnTo>
                <a:lnTo>
                  <a:pt x="0" y="21380"/>
                </a:lnTo>
                <a:lnTo>
                  <a:pt x="2856" y="19837"/>
                </a:lnTo>
                <a:lnTo>
                  <a:pt x="5891" y="19837"/>
                </a:lnTo>
                <a:lnTo>
                  <a:pt x="6605" y="19616"/>
                </a:lnTo>
                <a:lnTo>
                  <a:pt x="7498" y="18845"/>
                </a:lnTo>
                <a:lnTo>
                  <a:pt x="7140" y="18624"/>
                </a:lnTo>
                <a:lnTo>
                  <a:pt x="4641" y="18294"/>
                </a:lnTo>
                <a:lnTo>
                  <a:pt x="1607" y="18073"/>
                </a:lnTo>
                <a:lnTo>
                  <a:pt x="1250" y="17522"/>
                </a:lnTo>
                <a:lnTo>
                  <a:pt x="4641" y="16751"/>
                </a:lnTo>
                <a:lnTo>
                  <a:pt x="5355" y="13996"/>
                </a:lnTo>
                <a:lnTo>
                  <a:pt x="6248" y="13776"/>
                </a:lnTo>
                <a:lnTo>
                  <a:pt x="7855" y="13996"/>
                </a:lnTo>
                <a:lnTo>
                  <a:pt x="8747" y="13776"/>
                </a:lnTo>
                <a:lnTo>
                  <a:pt x="9104" y="13445"/>
                </a:lnTo>
                <a:lnTo>
                  <a:pt x="9104" y="13224"/>
                </a:lnTo>
                <a:lnTo>
                  <a:pt x="8747" y="10910"/>
                </a:lnTo>
                <a:lnTo>
                  <a:pt x="8212" y="10690"/>
                </a:lnTo>
                <a:lnTo>
                  <a:pt x="3749" y="9918"/>
                </a:lnTo>
                <a:lnTo>
                  <a:pt x="2856" y="7604"/>
                </a:lnTo>
                <a:lnTo>
                  <a:pt x="1250" y="7604"/>
                </a:lnTo>
                <a:lnTo>
                  <a:pt x="0" y="5069"/>
                </a:lnTo>
                <a:lnTo>
                  <a:pt x="5355" y="0"/>
                </a:lnTo>
                <a:lnTo>
                  <a:pt x="8747" y="0"/>
                </a:lnTo>
                <a:lnTo>
                  <a:pt x="9461" y="441"/>
                </a:lnTo>
                <a:close/>
              </a:path>
            </a:pathLst>
          </a:custGeom>
          <a:solidFill>
            <a:srgbClr val="E68200"/>
          </a:solidFill>
          <a:ln w="12700">
            <a:miter lim="400000"/>
          </a:ln>
        </p:spPr>
        <p:txBody>
          <a:bodyPr lIns="0" tIns="0" rIns="0" bIns="0"/>
          <a:lstStyle/>
          <a:p>
            <a:pPr lvl="0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500" name="Shape 500"/>
          <p:cNvSpPr/>
          <p:nvPr/>
        </p:nvSpPr>
        <p:spPr>
          <a:xfrm>
            <a:off x="2398712" y="2036762"/>
            <a:ext cx="3176" cy="476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0"/>
                </a:moveTo>
                <a:lnTo>
                  <a:pt x="0" y="21600"/>
                </a:lnTo>
                <a:lnTo>
                  <a:pt x="21600" y="0"/>
                </a:lnTo>
                <a:close/>
              </a:path>
            </a:pathLst>
          </a:custGeom>
          <a:solidFill>
            <a:srgbClr val="E68200"/>
          </a:solidFill>
          <a:ln w="12700">
            <a:miter lim="400000"/>
          </a:ln>
        </p:spPr>
        <p:txBody>
          <a:bodyPr lIns="0" tIns="0" rIns="0" bIns="0"/>
          <a:lstStyle/>
          <a:p>
            <a:pPr lvl="0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501" name="Shape 501"/>
          <p:cNvSpPr/>
          <p:nvPr/>
        </p:nvSpPr>
        <p:spPr>
          <a:xfrm>
            <a:off x="8042275" y="2041525"/>
            <a:ext cx="263525" cy="30003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5335" y="2857"/>
                </a:moveTo>
                <a:lnTo>
                  <a:pt x="6636" y="3086"/>
                </a:lnTo>
                <a:lnTo>
                  <a:pt x="7547" y="6057"/>
                </a:lnTo>
                <a:lnTo>
                  <a:pt x="7807" y="6286"/>
                </a:lnTo>
                <a:lnTo>
                  <a:pt x="11711" y="7886"/>
                </a:lnTo>
                <a:lnTo>
                  <a:pt x="17436" y="12914"/>
                </a:lnTo>
                <a:lnTo>
                  <a:pt x="16265" y="13486"/>
                </a:lnTo>
                <a:lnTo>
                  <a:pt x="14964" y="13943"/>
                </a:lnTo>
                <a:lnTo>
                  <a:pt x="17176" y="17143"/>
                </a:lnTo>
                <a:lnTo>
                  <a:pt x="21600" y="20114"/>
                </a:lnTo>
                <a:lnTo>
                  <a:pt x="21600" y="20343"/>
                </a:lnTo>
                <a:lnTo>
                  <a:pt x="20169" y="20800"/>
                </a:lnTo>
                <a:lnTo>
                  <a:pt x="19518" y="21143"/>
                </a:lnTo>
                <a:lnTo>
                  <a:pt x="19258" y="21600"/>
                </a:lnTo>
                <a:lnTo>
                  <a:pt x="18998" y="21600"/>
                </a:lnTo>
                <a:lnTo>
                  <a:pt x="17436" y="20800"/>
                </a:lnTo>
                <a:lnTo>
                  <a:pt x="14443" y="16114"/>
                </a:lnTo>
                <a:lnTo>
                  <a:pt x="1431" y="2857"/>
                </a:lnTo>
                <a:lnTo>
                  <a:pt x="0" y="0"/>
                </a:lnTo>
                <a:lnTo>
                  <a:pt x="1431" y="229"/>
                </a:lnTo>
                <a:lnTo>
                  <a:pt x="5335" y="2857"/>
                </a:lnTo>
                <a:close/>
              </a:path>
            </a:pathLst>
          </a:custGeom>
          <a:solidFill>
            <a:srgbClr val="E68200"/>
          </a:solidFill>
          <a:ln w="12700">
            <a:miter lim="400000"/>
          </a:ln>
        </p:spPr>
        <p:txBody>
          <a:bodyPr lIns="0" tIns="0" rIns="0" bIns="0"/>
          <a:lstStyle/>
          <a:p>
            <a:pPr lvl="0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502" name="Shape 502"/>
          <p:cNvSpPr/>
          <p:nvPr/>
        </p:nvSpPr>
        <p:spPr>
          <a:xfrm>
            <a:off x="1003300" y="2052637"/>
            <a:ext cx="17463" cy="2540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9450"/>
                </a:moveTo>
                <a:lnTo>
                  <a:pt x="17673" y="12150"/>
                </a:lnTo>
                <a:lnTo>
                  <a:pt x="13745" y="17550"/>
                </a:lnTo>
                <a:lnTo>
                  <a:pt x="3927" y="21600"/>
                </a:lnTo>
                <a:lnTo>
                  <a:pt x="0" y="17550"/>
                </a:lnTo>
                <a:lnTo>
                  <a:pt x="0" y="9450"/>
                </a:lnTo>
                <a:lnTo>
                  <a:pt x="7855" y="0"/>
                </a:lnTo>
                <a:lnTo>
                  <a:pt x="17673" y="2700"/>
                </a:lnTo>
                <a:lnTo>
                  <a:pt x="21600" y="9450"/>
                </a:lnTo>
                <a:close/>
              </a:path>
            </a:pathLst>
          </a:custGeom>
          <a:solidFill>
            <a:srgbClr val="E68200"/>
          </a:solidFill>
          <a:ln w="12700">
            <a:miter lim="400000"/>
          </a:ln>
        </p:spPr>
        <p:txBody>
          <a:bodyPr lIns="0" tIns="0" rIns="0" bIns="0"/>
          <a:lstStyle/>
          <a:p>
            <a:pPr lvl="0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503" name="Shape 503"/>
          <p:cNvSpPr/>
          <p:nvPr/>
        </p:nvSpPr>
        <p:spPr>
          <a:xfrm>
            <a:off x="7153275" y="2063750"/>
            <a:ext cx="87313" cy="16827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6102" y="0"/>
                </a:moveTo>
                <a:lnTo>
                  <a:pt x="21600" y="6521"/>
                </a:lnTo>
                <a:lnTo>
                  <a:pt x="20029" y="15487"/>
                </a:lnTo>
                <a:lnTo>
                  <a:pt x="4320" y="21600"/>
                </a:lnTo>
                <a:lnTo>
                  <a:pt x="785" y="20581"/>
                </a:lnTo>
                <a:lnTo>
                  <a:pt x="0" y="18747"/>
                </a:lnTo>
                <a:lnTo>
                  <a:pt x="9818" y="13653"/>
                </a:lnTo>
                <a:lnTo>
                  <a:pt x="14531" y="6521"/>
                </a:lnTo>
                <a:lnTo>
                  <a:pt x="13353" y="2649"/>
                </a:lnTo>
                <a:lnTo>
                  <a:pt x="13353" y="1223"/>
                </a:lnTo>
                <a:lnTo>
                  <a:pt x="15316" y="0"/>
                </a:lnTo>
                <a:lnTo>
                  <a:pt x="16102" y="0"/>
                </a:lnTo>
                <a:close/>
              </a:path>
            </a:pathLst>
          </a:custGeom>
          <a:solidFill>
            <a:srgbClr val="E68200"/>
          </a:solidFill>
          <a:ln w="12700">
            <a:miter lim="400000"/>
          </a:ln>
        </p:spPr>
        <p:txBody>
          <a:bodyPr lIns="0" tIns="0" rIns="0" bIns="0"/>
          <a:lstStyle/>
          <a:p>
            <a:pPr lvl="0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504" name="Shape 504"/>
          <p:cNvSpPr/>
          <p:nvPr/>
        </p:nvSpPr>
        <p:spPr>
          <a:xfrm>
            <a:off x="4945062" y="2063750"/>
            <a:ext cx="184151" cy="9048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9366" y="1516"/>
                </a:moveTo>
                <a:lnTo>
                  <a:pt x="21600" y="16295"/>
                </a:lnTo>
                <a:lnTo>
                  <a:pt x="18062" y="21600"/>
                </a:lnTo>
                <a:lnTo>
                  <a:pt x="11172" y="15537"/>
                </a:lnTo>
                <a:lnTo>
                  <a:pt x="5586" y="14021"/>
                </a:lnTo>
                <a:lnTo>
                  <a:pt x="1676" y="18189"/>
                </a:lnTo>
                <a:lnTo>
                  <a:pt x="0" y="4926"/>
                </a:lnTo>
                <a:lnTo>
                  <a:pt x="931" y="3411"/>
                </a:lnTo>
                <a:lnTo>
                  <a:pt x="2048" y="3411"/>
                </a:lnTo>
                <a:lnTo>
                  <a:pt x="3352" y="4926"/>
                </a:lnTo>
                <a:lnTo>
                  <a:pt x="5214" y="7579"/>
                </a:lnTo>
                <a:lnTo>
                  <a:pt x="6890" y="8716"/>
                </a:lnTo>
                <a:lnTo>
                  <a:pt x="7821" y="8716"/>
                </a:lnTo>
                <a:lnTo>
                  <a:pt x="8566" y="7579"/>
                </a:lnTo>
                <a:lnTo>
                  <a:pt x="9497" y="1516"/>
                </a:lnTo>
                <a:lnTo>
                  <a:pt x="18062" y="0"/>
                </a:lnTo>
                <a:lnTo>
                  <a:pt x="19366" y="1516"/>
                </a:lnTo>
                <a:close/>
              </a:path>
            </a:pathLst>
          </a:custGeom>
          <a:solidFill>
            <a:srgbClr val="E68200"/>
          </a:solidFill>
          <a:ln w="12700">
            <a:miter lim="400000"/>
          </a:ln>
        </p:spPr>
        <p:txBody>
          <a:bodyPr lIns="0" tIns="0" rIns="0" bIns="0"/>
          <a:lstStyle/>
          <a:p>
            <a:pPr lvl="0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505" name="Shape 505"/>
          <p:cNvSpPr/>
          <p:nvPr/>
        </p:nvSpPr>
        <p:spPr>
          <a:xfrm>
            <a:off x="7159625" y="2073275"/>
            <a:ext cx="77788" cy="15557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5731"/>
                </a:moveTo>
                <a:lnTo>
                  <a:pt x="19396" y="14988"/>
                </a:lnTo>
                <a:lnTo>
                  <a:pt x="3086" y="21600"/>
                </a:lnTo>
                <a:lnTo>
                  <a:pt x="1322" y="20498"/>
                </a:lnTo>
                <a:lnTo>
                  <a:pt x="0" y="20057"/>
                </a:lnTo>
                <a:lnTo>
                  <a:pt x="0" y="19396"/>
                </a:lnTo>
                <a:lnTo>
                  <a:pt x="10139" y="13886"/>
                </a:lnTo>
                <a:lnTo>
                  <a:pt x="16310" y="5290"/>
                </a:lnTo>
                <a:lnTo>
                  <a:pt x="15429" y="2645"/>
                </a:lnTo>
                <a:lnTo>
                  <a:pt x="15429" y="0"/>
                </a:lnTo>
                <a:lnTo>
                  <a:pt x="18514" y="2645"/>
                </a:lnTo>
                <a:lnTo>
                  <a:pt x="21600" y="5731"/>
                </a:lnTo>
                <a:close/>
              </a:path>
            </a:pathLst>
          </a:custGeom>
          <a:solidFill>
            <a:srgbClr val="E68200"/>
          </a:solidFill>
          <a:ln w="12700">
            <a:miter lim="400000"/>
          </a:ln>
        </p:spPr>
        <p:txBody>
          <a:bodyPr lIns="0" tIns="0" rIns="0" bIns="0"/>
          <a:lstStyle/>
          <a:p>
            <a:pPr lvl="0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506" name="Shape 506"/>
          <p:cNvSpPr/>
          <p:nvPr/>
        </p:nvSpPr>
        <p:spPr>
          <a:xfrm>
            <a:off x="4618037" y="2081212"/>
            <a:ext cx="66676" cy="11430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8400"/>
                </a:moveTo>
                <a:lnTo>
                  <a:pt x="19029" y="9600"/>
                </a:lnTo>
                <a:lnTo>
                  <a:pt x="16457" y="11100"/>
                </a:lnTo>
                <a:lnTo>
                  <a:pt x="15429" y="12600"/>
                </a:lnTo>
                <a:lnTo>
                  <a:pt x="15429" y="14700"/>
                </a:lnTo>
                <a:lnTo>
                  <a:pt x="12857" y="15300"/>
                </a:lnTo>
                <a:lnTo>
                  <a:pt x="10800" y="15300"/>
                </a:lnTo>
                <a:lnTo>
                  <a:pt x="10800" y="21000"/>
                </a:lnTo>
                <a:lnTo>
                  <a:pt x="5657" y="21600"/>
                </a:lnTo>
                <a:lnTo>
                  <a:pt x="4629" y="21600"/>
                </a:lnTo>
                <a:lnTo>
                  <a:pt x="3600" y="21000"/>
                </a:lnTo>
                <a:lnTo>
                  <a:pt x="2571" y="20100"/>
                </a:lnTo>
                <a:lnTo>
                  <a:pt x="3600" y="13800"/>
                </a:lnTo>
                <a:lnTo>
                  <a:pt x="2571" y="10500"/>
                </a:lnTo>
                <a:lnTo>
                  <a:pt x="2571" y="9000"/>
                </a:lnTo>
                <a:lnTo>
                  <a:pt x="0" y="7800"/>
                </a:lnTo>
                <a:lnTo>
                  <a:pt x="4629" y="2100"/>
                </a:lnTo>
                <a:lnTo>
                  <a:pt x="16457" y="0"/>
                </a:lnTo>
                <a:lnTo>
                  <a:pt x="21600" y="8400"/>
                </a:lnTo>
                <a:close/>
              </a:path>
            </a:pathLst>
          </a:custGeom>
          <a:solidFill>
            <a:srgbClr val="E68200"/>
          </a:solidFill>
          <a:ln w="12700">
            <a:miter lim="400000"/>
          </a:ln>
        </p:spPr>
        <p:txBody>
          <a:bodyPr lIns="0" tIns="0" rIns="0" bIns="0"/>
          <a:lstStyle/>
          <a:p>
            <a:pPr lvl="0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507" name="Shape 507"/>
          <p:cNvSpPr/>
          <p:nvPr/>
        </p:nvSpPr>
        <p:spPr>
          <a:xfrm>
            <a:off x="6527800" y="2111375"/>
            <a:ext cx="1539875" cy="128587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6701" y="667"/>
                </a:moveTo>
                <a:lnTo>
                  <a:pt x="17369" y="1173"/>
                </a:lnTo>
                <a:lnTo>
                  <a:pt x="18148" y="2267"/>
                </a:lnTo>
                <a:lnTo>
                  <a:pt x="19485" y="2587"/>
                </a:lnTo>
                <a:lnTo>
                  <a:pt x="19752" y="3013"/>
                </a:lnTo>
                <a:lnTo>
                  <a:pt x="20264" y="3147"/>
                </a:lnTo>
                <a:lnTo>
                  <a:pt x="20665" y="2827"/>
                </a:lnTo>
                <a:lnTo>
                  <a:pt x="20887" y="2693"/>
                </a:lnTo>
                <a:lnTo>
                  <a:pt x="21088" y="2587"/>
                </a:lnTo>
                <a:lnTo>
                  <a:pt x="21244" y="2693"/>
                </a:lnTo>
                <a:lnTo>
                  <a:pt x="21600" y="4667"/>
                </a:lnTo>
                <a:lnTo>
                  <a:pt x="21489" y="4987"/>
                </a:lnTo>
                <a:lnTo>
                  <a:pt x="21132" y="4800"/>
                </a:lnTo>
                <a:lnTo>
                  <a:pt x="21088" y="4800"/>
                </a:lnTo>
                <a:lnTo>
                  <a:pt x="21132" y="6533"/>
                </a:lnTo>
                <a:lnTo>
                  <a:pt x="21288" y="6907"/>
                </a:lnTo>
                <a:lnTo>
                  <a:pt x="20732" y="7520"/>
                </a:lnTo>
                <a:lnTo>
                  <a:pt x="20353" y="7707"/>
                </a:lnTo>
                <a:lnTo>
                  <a:pt x="19997" y="8560"/>
                </a:lnTo>
                <a:lnTo>
                  <a:pt x="19685" y="8453"/>
                </a:lnTo>
                <a:lnTo>
                  <a:pt x="19329" y="8560"/>
                </a:lnTo>
                <a:lnTo>
                  <a:pt x="19017" y="8987"/>
                </a:lnTo>
                <a:lnTo>
                  <a:pt x="18972" y="8987"/>
                </a:lnTo>
                <a:lnTo>
                  <a:pt x="18972" y="8267"/>
                </a:lnTo>
                <a:lnTo>
                  <a:pt x="18393" y="7947"/>
                </a:lnTo>
                <a:lnTo>
                  <a:pt x="18193" y="8507"/>
                </a:lnTo>
                <a:lnTo>
                  <a:pt x="17792" y="8827"/>
                </a:lnTo>
                <a:lnTo>
                  <a:pt x="17414" y="9120"/>
                </a:lnTo>
                <a:lnTo>
                  <a:pt x="17414" y="9627"/>
                </a:lnTo>
                <a:lnTo>
                  <a:pt x="17636" y="9867"/>
                </a:lnTo>
                <a:lnTo>
                  <a:pt x="18705" y="10107"/>
                </a:lnTo>
                <a:lnTo>
                  <a:pt x="18928" y="10000"/>
                </a:lnTo>
                <a:lnTo>
                  <a:pt x="19640" y="10107"/>
                </a:lnTo>
                <a:lnTo>
                  <a:pt x="19685" y="10293"/>
                </a:lnTo>
                <a:lnTo>
                  <a:pt x="19685" y="10347"/>
                </a:lnTo>
                <a:lnTo>
                  <a:pt x="19373" y="10613"/>
                </a:lnTo>
                <a:lnTo>
                  <a:pt x="19173" y="11413"/>
                </a:lnTo>
                <a:lnTo>
                  <a:pt x="19485" y="12267"/>
                </a:lnTo>
                <a:lnTo>
                  <a:pt x="19908" y="12587"/>
                </a:lnTo>
                <a:lnTo>
                  <a:pt x="20420" y="13493"/>
                </a:lnTo>
                <a:lnTo>
                  <a:pt x="20420" y="13627"/>
                </a:lnTo>
                <a:lnTo>
                  <a:pt x="20353" y="13813"/>
                </a:lnTo>
                <a:lnTo>
                  <a:pt x="20420" y="13947"/>
                </a:lnTo>
                <a:lnTo>
                  <a:pt x="20464" y="14000"/>
                </a:lnTo>
                <a:lnTo>
                  <a:pt x="20509" y="14000"/>
                </a:lnTo>
                <a:lnTo>
                  <a:pt x="20665" y="14133"/>
                </a:lnTo>
                <a:lnTo>
                  <a:pt x="20776" y="14240"/>
                </a:lnTo>
                <a:lnTo>
                  <a:pt x="20776" y="14373"/>
                </a:lnTo>
                <a:lnTo>
                  <a:pt x="20665" y="14480"/>
                </a:lnTo>
                <a:lnTo>
                  <a:pt x="20576" y="14613"/>
                </a:lnTo>
                <a:lnTo>
                  <a:pt x="20464" y="14747"/>
                </a:lnTo>
                <a:lnTo>
                  <a:pt x="21088" y="15307"/>
                </a:lnTo>
                <a:lnTo>
                  <a:pt x="21088" y="15600"/>
                </a:lnTo>
                <a:lnTo>
                  <a:pt x="21288" y="15840"/>
                </a:lnTo>
                <a:lnTo>
                  <a:pt x="20821" y="17147"/>
                </a:lnTo>
                <a:lnTo>
                  <a:pt x="20932" y="17467"/>
                </a:lnTo>
                <a:lnTo>
                  <a:pt x="21021" y="17813"/>
                </a:lnTo>
                <a:lnTo>
                  <a:pt x="20821" y="18267"/>
                </a:lnTo>
                <a:lnTo>
                  <a:pt x="20665" y="18373"/>
                </a:lnTo>
                <a:lnTo>
                  <a:pt x="20509" y="18507"/>
                </a:lnTo>
                <a:lnTo>
                  <a:pt x="20420" y="18987"/>
                </a:lnTo>
                <a:lnTo>
                  <a:pt x="20064" y="19307"/>
                </a:lnTo>
                <a:lnTo>
                  <a:pt x="19796" y="19787"/>
                </a:lnTo>
                <a:lnTo>
                  <a:pt x="19173" y="19787"/>
                </a:lnTo>
                <a:lnTo>
                  <a:pt x="19128" y="19867"/>
                </a:lnTo>
                <a:lnTo>
                  <a:pt x="19017" y="19920"/>
                </a:lnTo>
                <a:lnTo>
                  <a:pt x="18972" y="19867"/>
                </a:lnTo>
                <a:lnTo>
                  <a:pt x="18861" y="19787"/>
                </a:lnTo>
                <a:lnTo>
                  <a:pt x="18505" y="20347"/>
                </a:lnTo>
                <a:lnTo>
                  <a:pt x="17681" y="20853"/>
                </a:lnTo>
                <a:lnTo>
                  <a:pt x="17681" y="21600"/>
                </a:lnTo>
                <a:lnTo>
                  <a:pt x="17325" y="20907"/>
                </a:lnTo>
                <a:lnTo>
                  <a:pt x="17325" y="20427"/>
                </a:lnTo>
                <a:lnTo>
                  <a:pt x="16901" y="20480"/>
                </a:lnTo>
                <a:lnTo>
                  <a:pt x="16501" y="20533"/>
                </a:lnTo>
                <a:lnTo>
                  <a:pt x="16078" y="20160"/>
                </a:lnTo>
                <a:lnTo>
                  <a:pt x="15677" y="19867"/>
                </a:lnTo>
                <a:lnTo>
                  <a:pt x="15521" y="19867"/>
                </a:lnTo>
                <a:lnTo>
                  <a:pt x="15365" y="19920"/>
                </a:lnTo>
                <a:lnTo>
                  <a:pt x="15053" y="20053"/>
                </a:lnTo>
                <a:lnTo>
                  <a:pt x="14385" y="20293"/>
                </a:lnTo>
                <a:lnTo>
                  <a:pt x="14341" y="20480"/>
                </a:lnTo>
                <a:lnTo>
                  <a:pt x="14274" y="20613"/>
                </a:lnTo>
                <a:lnTo>
                  <a:pt x="14118" y="20853"/>
                </a:lnTo>
                <a:lnTo>
                  <a:pt x="13828" y="20960"/>
                </a:lnTo>
                <a:lnTo>
                  <a:pt x="13205" y="20667"/>
                </a:lnTo>
                <a:lnTo>
                  <a:pt x="13094" y="20240"/>
                </a:lnTo>
                <a:lnTo>
                  <a:pt x="12782" y="20160"/>
                </a:lnTo>
                <a:lnTo>
                  <a:pt x="11913" y="19120"/>
                </a:lnTo>
                <a:lnTo>
                  <a:pt x="12225" y="17813"/>
                </a:lnTo>
                <a:lnTo>
                  <a:pt x="11958" y="17280"/>
                </a:lnTo>
                <a:lnTo>
                  <a:pt x="11758" y="17200"/>
                </a:lnTo>
                <a:lnTo>
                  <a:pt x="11557" y="17147"/>
                </a:lnTo>
                <a:lnTo>
                  <a:pt x="11089" y="16293"/>
                </a:lnTo>
                <a:lnTo>
                  <a:pt x="9909" y="16347"/>
                </a:lnTo>
                <a:lnTo>
                  <a:pt x="8974" y="17467"/>
                </a:lnTo>
                <a:lnTo>
                  <a:pt x="8551" y="17147"/>
                </a:lnTo>
                <a:lnTo>
                  <a:pt x="7950" y="17280"/>
                </a:lnTo>
                <a:lnTo>
                  <a:pt x="7794" y="17147"/>
                </a:lnTo>
                <a:lnTo>
                  <a:pt x="7638" y="17093"/>
                </a:lnTo>
                <a:lnTo>
                  <a:pt x="7215" y="16960"/>
                </a:lnTo>
                <a:lnTo>
                  <a:pt x="6814" y="16960"/>
                </a:lnTo>
                <a:lnTo>
                  <a:pt x="6458" y="16907"/>
                </a:lnTo>
                <a:lnTo>
                  <a:pt x="5834" y="16400"/>
                </a:lnTo>
                <a:lnTo>
                  <a:pt x="5522" y="16400"/>
                </a:lnTo>
                <a:lnTo>
                  <a:pt x="4498" y="15733"/>
                </a:lnTo>
                <a:lnTo>
                  <a:pt x="4231" y="15787"/>
                </a:lnTo>
                <a:lnTo>
                  <a:pt x="3006" y="14933"/>
                </a:lnTo>
                <a:lnTo>
                  <a:pt x="2895" y="14800"/>
                </a:lnTo>
                <a:lnTo>
                  <a:pt x="2895" y="14747"/>
                </a:lnTo>
                <a:lnTo>
                  <a:pt x="3051" y="14427"/>
                </a:lnTo>
                <a:lnTo>
                  <a:pt x="3051" y="14133"/>
                </a:lnTo>
                <a:lnTo>
                  <a:pt x="2939" y="13627"/>
                </a:lnTo>
                <a:lnTo>
                  <a:pt x="3051" y="13573"/>
                </a:lnTo>
                <a:lnTo>
                  <a:pt x="3095" y="13573"/>
                </a:lnTo>
                <a:lnTo>
                  <a:pt x="3140" y="13493"/>
                </a:lnTo>
                <a:lnTo>
                  <a:pt x="3251" y="13067"/>
                </a:lnTo>
                <a:lnTo>
                  <a:pt x="3296" y="12827"/>
                </a:lnTo>
                <a:lnTo>
                  <a:pt x="3296" y="12507"/>
                </a:lnTo>
                <a:lnTo>
                  <a:pt x="3095" y="12453"/>
                </a:lnTo>
                <a:lnTo>
                  <a:pt x="2895" y="12453"/>
                </a:lnTo>
                <a:lnTo>
                  <a:pt x="2539" y="12507"/>
                </a:lnTo>
                <a:lnTo>
                  <a:pt x="2160" y="12640"/>
                </a:lnTo>
                <a:lnTo>
                  <a:pt x="1804" y="12773"/>
                </a:lnTo>
                <a:lnTo>
                  <a:pt x="1648" y="12400"/>
                </a:lnTo>
                <a:lnTo>
                  <a:pt x="1202" y="12213"/>
                </a:lnTo>
                <a:lnTo>
                  <a:pt x="935" y="11653"/>
                </a:lnTo>
                <a:lnTo>
                  <a:pt x="579" y="11520"/>
                </a:lnTo>
                <a:lnTo>
                  <a:pt x="512" y="11227"/>
                </a:lnTo>
                <a:lnTo>
                  <a:pt x="379" y="10987"/>
                </a:lnTo>
                <a:lnTo>
                  <a:pt x="0" y="10533"/>
                </a:lnTo>
                <a:lnTo>
                  <a:pt x="111" y="9920"/>
                </a:lnTo>
                <a:lnTo>
                  <a:pt x="156" y="9867"/>
                </a:lnTo>
                <a:lnTo>
                  <a:pt x="223" y="9867"/>
                </a:lnTo>
                <a:lnTo>
                  <a:pt x="312" y="9920"/>
                </a:lnTo>
                <a:lnTo>
                  <a:pt x="423" y="10053"/>
                </a:lnTo>
                <a:lnTo>
                  <a:pt x="624" y="10053"/>
                </a:lnTo>
                <a:lnTo>
                  <a:pt x="735" y="10000"/>
                </a:lnTo>
                <a:lnTo>
                  <a:pt x="891" y="9173"/>
                </a:lnTo>
                <a:lnTo>
                  <a:pt x="1136" y="9173"/>
                </a:lnTo>
                <a:lnTo>
                  <a:pt x="1915" y="8693"/>
                </a:lnTo>
                <a:lnTo>
                  <a:pt x="2227" y="7893"/>
                </a:lnTo>
                <a:lnTo>
                  <a:pt x="1871" y="7013"/>
                </a:lnTo>
                <a:lnTo>
                  <a:pt x="1759" y="6907"/>
                </a:lnTo>
                <a:lnTo>
                  <a:pt x="1715" y="6827"/>
                </a:lnTo>
                <a:lnTo>
                  <a:pt x="1715" y="6720"/>
                </a:lnTo>
                <a:lnTo>
                  <a:pt x="1960" y="6293"/>
                </a:lnTo>
                <a:lnTo>
                  <a:pt x="1960" y="6027"/>
                </a:lnTo>
                <a:lnTo>
                  <a:pt x="2026" y="5787"/>
                </a:lnTo>
                <a:lnTo>
                  <a:pt x="2026" y="5547"/>
                </a:lnTo>
                <a:lnTo>
                  <a:pt x="2160" y="5360"/>
                </a:lnTo>
                <a:lnTo>
                  <a:pt x="2316" y="5413"/>
                </a:lnTo>
                <a:lnTo>
                  <a:pt x="2539" y="5413"/>
                </a:lnTo>
                <a:lnTo>
                  <a:pt x="2939" y="5493"/>
                </a:lnTo>
                <a:lnTo>
                  <a:pt x="3140" y="5120"/>
                </a:lnTo>
                <a:lnTo>
                  <a:pt x="3140" y="4667"/>
                </a:lnTo>
                <a:lnTo>
                  <a:pt x="3095" y="4187"/>
                </a:lnTo>
                <a:lnTo>
                  <a:pt x="3251" y="4133"/>
                </a:lnTo>
                <a:lnTo>
                  <a:pt x="3362" y="4053"/>
                </a:lnTo>
                <a:lnTo>
                  <a:pt x="3407" y="4053"/>
                </a:lnTo>
                <a:lnTo>
                  <a:pt x="4743" y="4373"/>
                </a:lnTo>
                <a:lnTo>
                  <a:pt x="5166" y="4747"/>
                </a:lnTo>
                <a:lnTo>
                  <a:pt x="5367" y="6027"/>
                </a:lnTo>
                <a:lnTo>
                  <a:pt x="5478" y="6107"/>
                </a:lnTo>
                <a:lnTo>
                  <a:pt x="7326" y="7147"/>
                </a:lnTo>
                <a:lnTo>
                  <a:pt x="8417" y="7760"/>
                </a:lnTo>
                <a:lnTo>
                  <a:pt x="10310" y="7707"/>
                </a:lnTo>
                <a:lnTo>
                  <a:pt x="10577" y="7840"/>
                </a:lnTo>
                <a:lnTo>
                  <a:pt x="10889" y="8000"/>
                </a:lnTo>
                <a:lnTo>
                  <a:pt x="12381" y="8133"/>
                </a:lnTo>
                <a:lnTo>
                  <a:pt x="13873" y="7520"/>
                </a:lnTo>
                <a:lnTo>
                  <a:pt x="14118" y="7093"/>
                </a:lnTo>
                <a:lnTo>
                  <a:pt x="14118" y="6533"/>
                </a:lnTo>
                <a:lnTo>
                  <a:pt x="14274" y="6027"/>
                </a:lnTo>
                <a:lnTo>
                  <a:pt x="14430" y="6160"/>
                </a:lnTo>
                <a:lnTo>
                  <a:pt x="14586" y="6107"/>
                </a:lnTo>
                <a:lnTo>
                  <a:pt x="14897" y="5973"/>
                </a:lnTo>
                <a:lnTo>
                  <a:pt x="15053" y="5547"/>
                </a:lnTo>
                <a:lnTo>
                  <a:pt x="15209" y="5040"/>
                </a:lnTo>
                <a:lnTo>
                  <a:pt x="15833" y="4613"/>
                </a:lnTo>
                <a:lnTo>
                  <a:pt x="15922" y="4320"/>
                </a:lnTo>
                <a:lnTo>
                  <a:pt x="15766" y="3813"/>
                </a:lnTo>
                <a:lnTo>
                  <a:pt x="14741" y="3867"/>
                </a:lnTo>
                <a:lnTo>
                  <a:pt x="14385" y="3440"/>
                </a:lnTo>
                <a:lnTo>
                  <a:pt x="14341" y="3067"/>
                </a:lnTo>
                <a:lnTo>
                  <a:pt x="14853" y="2213"/>
                </a:lnTo>
                <a:lnTo>
                  <a:pt x="14942" y="1040"/>
                </a:lnTo>
                <a:lnTo>
                  <a:pt x="14697" y="613"/>
                </a:lnTo>
                <a:lnTo>
                  <a:pt x="14341" y="347"/>
                </a:lnTo>
                <a:lnTo>
                  <a:pt x="14341" y="240"/>
                </a:lnTo>
                <a:lnTo>
                  <a:pt x="14430" y="107"/>
                </a:lnTo>
                <a:lnTo>
                  <a:pt x="14496" y="53"/>
                </a:lnTo>
                <a:lnTo>
                  <a:pt x="14586" y="0"/>
                </a:lnTo>
                <a:lnTo>
                  <a:pt x="15165" y="53"/>
                </a:lnTo>
                <a:lnTo>
                  <a:pt x="15677" y="240"/>
                </a:lnTo>
                <a:lnTo>
                  <a:pt x="16701" y="667"/>
                </a:lnTo>
                <a:close/>
              </a:path>
            </a:pathLst>
          </a:custGeom>
          <a:solidFill>
            <a:srgbClr val="E68200"/>
          </a:solidFill>
          <a:ln w="12700">
            <a:miter lim="400000"/>
          </a:ln>
        </p:spPr>
        <p:txBody>
          <a:bodyPr lIns="0" tIns="0" rIns="0" bIns="0"/>
          <a:lstStyle/>
          <a:p>
            <a:pPr lvl="0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508" name="Shape 508"/>
          <p:cNvSpPr/>
          <p:nvPr/>
        </p:nvSpPr>
        <p:spPr>
          <a:xfrm>
            <a:off x="4962525" y="2128837"/>
            <a:ext cx="133350" cy="10001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7200"/>
                </a:moveTo>
                <a:lnTo>
                  <a:pt x="21600" y="7886"/>
                </a:lnTo>
                <a:lnTo>
                  <a:pt x="16714" y="19886"/>
                </a:lnTo>
                <a:lnTo>
                  <a:pt x="12600" y="21600"/>
                </a:lnTo>
                <a:lnTo>
                  <a:pt x="6686" y="14400"/>
                </a:lnTo>
                <a:lnTo>
                  <a:pt x="6171" y="7200"/>
                </a:lnTo>
                <a:lnTo>
                  <a:pt x="5400" y="7200"/>
                </a:lnTo>
                <a:lnTo>
                  <a:pt x="0" y="4800"/>
                </a:lnTo>
                <a:lnTo>
                  <a:pt x="0" y="4114"/>
                </a:lnTo>
                <a:lnTo>
                  <a:pt x="4886" y="0"/>
                </a:lnTo>
                <a:lnTo>
                  <a:pt x="12086" y="1714"/>
                </a:lnTo>
                <a:lnTo>
                  <a:pt x="21600" y="7200"/>
                </a:lnTo>
                <a:close/>
              </a:path>
            </a:pathLst>
          </a:custGeom>
          <a:solidFill>
            <a:srgbClr val="E68200"/>
          </a:solidFill>
          <a:ln w="12700">
            <a:miter lim="400000"/>
          </a:ln>
        </p:spPr>
        <p:txBody>
          <a:bodyPr lIns="0" tIns="0" rIns="0" bIns="0"/>
          <a:lstStyle/>
          <a:p>
            <a:pPr lvl="0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509" name="Shape 509"/>
          <p:cNvSpPr/>
          <p:nvPr/>
        </p:nvSpPr>
        <p:spPr>
          <a:xfrm>
            <a:off x="5026025" y="2136775"/>
            <a:ext cx="209550" cy="19050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8491" y="8640"/>
                </a:moveTo>
                <a:lnTo>
                  <a:pt x="21600" y="10440"/>
                </a:lnTo>
                <a:lnTo>
                  <a:pt x="21600" y="11160"/>
                </a:lnTo>
                <a:lnTo>
                  <a:pt x="20455" y="13320"/>
                </a:lnTo>
                <a:lnTo>
                  <a:pt x="19964" y="14040"/>
                </a:lnTo>
                <a:lnTo>
                  <a:pt x="19964" y="14940"/>
                </a:lnTo>
                <a:lnTo>
                  <a:pt x="18982" y="17460"/>
                </a:lnTo>
                <a:lnTo>
                  <a:pt x="19309" y="19980"/>
                </a:lnTo>
                <a:lnTo>
                  <a:pt x="18164" y="21600"/>
                </a:lnTo>
                <a:lnTo>
                  <a:pt x="10964" y="19620"/>
                </a:lnTo>
                <a:lnTo>
                  <a:pt x="2945" y="21600"/>
                </a:lnTo>
                <a:lnTo>
                  <a:pt x="1145" y="19620"/>
                </a:lnTo>
                <a:lnTo>
                  <a:pt x="0" y="15840"/>
                </a:lnTo>
                <a:lnTo>
                  <a:pt x="1800" y="11160"/>
                </a:lnTo>
                <a:lnTo>
                  <a:pt x="4582" y="10440"/>
                </a:lnTo>
                <a:lnTo>
                  <a:pt x="7855" y="2880"/>
                </a:lnTo>
                <a:lnTo>
                  <a:pt x="10964" y="0"/>
                </a:lnTo>
                <a:lnTo>
                  <a:pt x="17836" y="720"/>
                </a:lnTo>
                <a:lnTo>
                  <a:pt x="18491" y="8640"/>
                </a:lnTo>
                <a:close/>
              </a:path>
            </a:pathLst>
          </a:custGeom>
          <a:solidFill>
            <a:srgbClr val="E68200"/>
          </a:solidFill>
          <a:ln w="12700">
            <a:miter lim="400000"/>
          </a:ln>
        </p:spPr>
        <p:txBody>
          <a:bodyPr lIns="0" tIns="0" rIns="0" bIns="0"/>
          <a:lstStyle/>
          <a:p>
            <a:pPr lvl="0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510" name="Shape 510"/>
          <p:cNvSpPr/>
          <p:nvPr/>
        </p:nvSpPr>
        <p:spPr>
          <a:xfrm>
            <a:off x="8486775" y="2143125"/>
            <a:ext cx="6350" cy="22225"/>
          </a:xfrm>
          <a:prstGeom prst="rect">
            <a:avLst/>
          </a:prstGeom>
          <a:solidFill>
            <a:srgbClr val="E68200"/>
          </a:solidFill>
          <a:ln w="12700">
            <a:miter lim="400000"/>
          </a:ln>
        </p:spPr>
        <p:txBody>
          <a:bodyPr lIns="0" tIns="0" rIns="0" bIns="0"/>
          <a:lstStyle/>
          <a:p>
            <a:pPr lvl="0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511" name="Shape 511"/>
          <p:cNvSpPr/>
          <p:nvPr/>
        </p:nvSpPr>
        <p:spPr>
          <a:xfrm>
            <a:off x="1039812" y="2151062"/>
            <a:ext cx="47626" cy="6985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160" y="20618"/>
                </a:moveTo>
                <a:lnTo>
                  <a:pt x="16560" y="21600"/>
                </a:lnTo>
                <a:lnTo>
                  <a:pt x="12960" y="19145"/>
                </a:lnTo>
                <a:lnTo>
                  <a:pt x="10080" y="18164"/>
                </a:lnTo>
                <a:lnTo>
                  <a:pt x="7920" y="15709"/>
                </a:lnTo>
                <a:lnTo>
                  <a:pt x="10080" y="13745"/>
                </a:lnTo>
                <a:lnTo>
                  <a:pt x="10080" y="12764"/>
                </a:lnTo>
                <a:lnTo>
                  <a:pt x="0" y="6873"/>
                </a:lnTo>
                <a:lnTo>
                  <a:pt x="0" y="0"/>
                </a:lnTo>
                <a:lnTo>
                  <a:pt x="21600" y="0"/>
                </a:lnTo>
                <a:lnTo>
                  <a:pt x="20160" y="20618"/>
                </a:lnTo>
                <a:close/>
              </a:path>
            </a:pathLst>
          </a:custGeom>
          <a:solidFill>
            <a:srgbClr val="E68200"/>
          </a:solidFill>
          <a:ln w="12700">
            <a:miter lim="400000"/>
          </a:ln>
        </p:spPr>
        <p:txBody>
          <a:bodyPr lIns="0" tIns="0" rIns="0" bIns="0"/>
          <a:lstStyle/>
          <a:p>
            <a:pPr lvl="0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512" name="Shape 512"/>
          <p:cNvSpPr/>
          <p:nvPr/>
        </p:nvSpPr>
        <p:spPr>
          <a:xfrm>
            <a:off x="4122737" y="2154237"/>
            <a:ext cx="128588" cy="13970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267" y="2455"/>
                </a:moveTo>
                <a:lnTo>
                  <a:pt x="21600" y="4173"/>
                </a:lnTo>
                <a:lnTo>
                  <a:pt x="17067" y="16445"/>
                </a:lnTo>
                <a:lnTo>
                  <a:pt x="15200" y="17673"/>
                </a:lnTo>
                <a:lnTo>
                  <a:pt x="14133" y="18900"/>
                </a:lnTo>
                <a:lnTo>
                  <a:pt x="9867" y="19391"/>
                </a:lnTo>
                <a:lnTo>
                  <a:pt x="6133" y="20618"/>
                </a:lnTo>
                <a:lnTo>
                  <a:pt x="2400" y="21600"/>
                </a:lnTo>
                <a:lnTo>
                  <a:pt x="0" y="19882"/>
                </a:lnTo>
                <a:lnTo>
                  <a:pt x="0" y="18164"/>
                </a:lnTo>
                <a:lnTo>
                  <a:pt x="1067" y="17673"/>
                </a:lnTo>
                <a:lnTo>
                  <a:pt x="2933" y="17182"/>
                </a:lnTo>
                <a:lnTo>
                  <a:pt x="4267" y="16445"/>
                </a:lnTo>
                <a:lnTo>
                  <a:pt x="4267" y="13745"/>
                </a:lnTo>
                <a:lnTo>
                  <a:pt x="3467" y="12027"/>
                </a:lnTo>
                <a:lnTo>
                  <a:pt x="2933" y="10800"/>
                </a:lnTo>
                <a:lnTo>
                  <a:pt x="7200" y="6382"/>
                </a:lnTo>
                <a:lnTo>
                  <a:pt x="8000" y="5891"/>
                </a:lnTo>
                <a:lnTo>
                  <a:pt x="9067" y="5891"/>
                </a:lnTo>
                <a:lnTo>
                  <a:pt x="8533" y="1227"/>
                </a:lnTo>
                <a:lnTo>
                  <a:pt x="9867" y="0"/>
                </a:lnTo>
                <a:lnTo>
                  <a:pt x="12267" y="736"/>
                </a:lnTo>
                <a:lnTo>
                  <a:pt x="14667" y="1718"/>
                </a:lnTo>
                <a:lnTo>
                  <a:pt x="17067" y="2455"/>
                </a:lnTo>
                <a:lnTo>
                  <a:pt x="20267" y="2455"/>
                </a:lnTo>
                <a:close/>
              </a:path>
            </a:pathLst>
          </a:custGeom>
          <a:solidFill>
            <a:srgbClr val="E68200"/>
          </a:solidFill>
          <a:ln w="12700">
            <a:miter lim="400000"/>
          </a:ln>
        </p:spPr>
        <p:txBody>
          <a:bodyPr lIns="0" tIns="0" rIns="0" bIns="0"/>
          <a:lstStyle/>
          <a:p>
            <a:pPr lvl="0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513" name="Shape 513"/>
          <p:cNvSpPr/>
          <p:nvPr/>
        </p:nvSpPr>
        <p:spPr>
          <a:xfrm>
            <a:off x="4914900" y="2154237"/>
            <a:ext cx="80963" cy="3810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753" y="6300"/>
                </a:moveTo>
                <a:lnTo>
                  <a:pt x="21600" y="21600"/>
                </a:lnTo>
                <a:lnTo>
                  <a:pt x="14824" y="18900"/>
                </a:lnTo>
                <a:lnTo>
                  <a:pt x="0" y="18900"/>
                </a:lnTo>
                <a:lnTo>
                  <a:pt x="5082" y="9000"/>
                </a:lnTo>
                <a:lnTo>
                  <a:pt x="8894" y="6300"/>
                </a:lnTo>
                <a:lnTo>
                  <a:pt x="11012" y="4500"/>
                </a:lnTo>
                <a:lnTo>
                  <a:pt x="12706" y="0"/>
                </a:lnTo>
                <a:lnTo>
                  <a:pt x="20753" y="6300"/>
                </a:lnTo>
                <a:close/>
              </a:path>
            </a:pathLst>
          </a:custGeom>
          <a:solidFill>
            <a:srgbClr val="E68200"/>
          </a:solidFill>
          <a:ln w="12700">
            <a:miter lim="400000"/>
          </a:ln>
        </p:spPr>
        <p:txBody>
          <a:bodyPr lIns="0" tIns="0" rIns="0" bIns="0"/>
          <a:lstStyle/>
          <a:p>
            <a:pPr lvl="0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514" name="Shape 514"/>
          <p:cNvSpPr/>
          <p:nvPr/>
        </p:nvSpPr>
        <p:spPr>
          <a:xfrm>
            <a:off x="2270125" y="2165350"/>
            <a:ext cx="14288" cy="1905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9000"/>
                </a:moveTo>
                <a:lnTo>
                  <a:pt x="16800" y="18000"/>
                </a:lnTo>
                <a:lnTo>
                  <a:pt x="12000" y="21600"/>
                </a:lnTo>
                <a:lnTo>
                  <a:pt x="4800" y="21600"/>
                </a:lnTo>
                <a:lnTo>
                  <a:pt x="0" y="18000"/>
                </a:lnTo>
                <a:lnTo>
                  <a:pt x="0" y="0"/>
                </a:lnTo>
                <a:lnTo>
                  <a:pt x="12000" y="0"/>
                </a:lnTo>
                <a:lnTo>
                  <a:pt x="21600" y="9000"/>
                </a:lnTo>
                <a:close/>
              </a:path>
            </a:pathLst>
          </a:custGeom>
          <a:solidFill>
            <a:srgbClr val="E68200"/>
          </a:solidFill>
          <a:ln w="12700">
            <a:miter lim="400000"/>
          </a:ln>
        </p:spPr>
        <p:txBody>
          <a:bodyPr lIns="0" tIns="0" rIns="0" bIns="0"/>
          <a:lstStyle/>
          <a:p>
            <a:pPr lvl="0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515" name="Shape 515"/>
          <p:cNvSpPr/>
          <p:nvPr/>
        </p:nvSpPr>
        <p:spPr>
          <a:xfrm>
            <a:off x="4791075" y="2176462"/>
            <a:ext cx="257175" cy="21748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9467" y="1577"/>
                </a:moveTo>
                <a:lnTo>
                  <a:pt x="15333" y="1577"/>
                </a:lnTo>
                <a:lnTo>
                  <a:pt x="17200" y="2207"/>
                </a:lnTo>
                <a:lnTo>
                  <a:pt x="20667" y="5518"/>
                </a:lnTo>
                <a:lnTo>
                  <a:pt x="19333" y="9933"/>
                </a:lnTo>
                <a:lnTo>
                  <a:pt x="20000" y="12771"/>
                </a:lnTo>
                <a:lnTo>
                  <a:pt x="20667" y="14347"/>
                </a:lnTo>
                <a:lnTo>
                  <a:pt x="21600" y="15293"/>
                </a:lnTo>
                <a:lnTo>
                  <a:pt x="18533" y="21600"/>
                </a:lnTo>
                <a:lnTo>
                  <a:pt x="16000" y="21600"/>
                </a:lnTo>
                <a:lnTo>
                  <a:pt x="13600" y="21127"/>
                </a:lnTo>
                <a:lnTo>
                  <a:pt x="8267" y="16082"/>
                </a:lnTo>
                <a:lnTo>
                  <a:pt x="3067" y="16397"/>
                </a:lnTo>
                <a:lnTo>
                  <a:pt x="0" y="14347"/>
                </a:lnTo>
                <a:lnTo>
                  <a:pt x="0" y="11667"/>
                </a:lnTo>
                <a:lnTo>
                  <a:pt x="267" y="8829"/>
                </a:lnTo>
                <a:lnTo>
                  <a:pt x="267" y="4730"/>
                </a:lnTo>
                <a:lnTo>
                  <a:pt x="0" y="3311"/>
                </a:lnTo>
                <a:lnTo>
                  <a:pt x="5867" y="0"/>
                </a:lnTo>
                <a:lnTo>
                  <a:pt x="9467" y="1577"/>
                </a:lnTo>
                <a:close/>
              </a:path>
            </a:pathLst>
          </a:custGeom>
          <a:solidFill>
            <a:srgbClr val="E68200"/>
          </a:solidFill>
          <a:ln w="12700">
            <a:miter lim="400000"/>
          </a:ln>
        </p:spPr>
        <p:txBody>
          <a:bodyPr lIns="0" tIns="0" rIns="0" bIns="0"/>
          <a:lstStyle/>
          <a:p>
            <a:pPr lvl="0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516" name="Shape 516"/>
          <p:cNvSpPr/>
          <p:nvPr/>
        </p:nvSpPr>
        <p:spPr>
          <a:xfrm>
            <a:off x="4559300" y="2195512"/>
            <a:ext cx="231775" cy="25717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8493" y="1467"/>
                </a:moveTo>
                <a:lnTo>
                  <a:pt x="20860" y="1467"/>
                </a:lnTo>
                <a:lnTo>
                  <a:pt x="21156" y="2800"/>
                </a:lnTo>
                <a:lnTo>
                  <a:pt x="21600" y="3733"/>
                </a:lnTo>
                <a:lnTo>
                  <a:pt x="21156" y="5867"/>
                </a:lnTo>
                <a:lnTo>
                  <a:pt x="21156" y="8267"/>
                </a:lnTo>
                <a:lnTo>
                  <a:pt x="20860" y="10533"/>
                </a:lnTo>
                <a:lnTo>
                  <a:pt x="17753" y="12000"/>
                </a:lnTo>
                <a:lnTo>
                  <a:pt x="17162" y="13867"/>
                </a:lnTo>
                <a:lnTo>
                  <a:pt x="16422" y="15733"/>
                </a:lnTo>
                <a:lnTo>
                  <a:pt x="17162" y="16667"/>
                </a:lnTo>
                <a:lnTo>
                  <a:pt x="18197" y="17600"/>
                </a:lnTo>
                <a:lnTo>
                  <a:pt x="17458" y="20933"/>
                </a:lnTo>
                <a:lnTo>
                  <a:pt x="11984" y="20933"/>
                </a:lnTo>
                <a:lnTo>
                  <a:pt x="10652" y="21600"/>
                </a:lnTo>
                <a:lnTo>
                  <a:pt x="4438" y="21333"/>
                </a:lnTo>
                <a:lnTo>
                  <a:pt x="4142" y="16933"/>
                </a:lnTo>
                <a:lnTo>
                  <a:pt x="1332" y="15067"/>
                </a:lnTo>
                <a:lnTo>
                  <a:pt x="1036" y="13867"/>
                </a:lnTo>
                <a:lnTo>
                  <a:pt x="740" y="12933"/>
                </a:lnTo>
                <a:lnTo>
                  <a:pt x="0" y="10800"/>
                </a:lnTo>
                <a:lnTo>
                  <a:pt x="1627" y="9867"/>
                </a:lnTo>
                <a:lnTo>
                  <a:pt x="3107" y="8667"/>
                </a:lnTo>
                <a:lnTo>
                  <a:pt x="4438" y="2800"/>
                </a:lnTo>
                <a:lnTo>
                  <a:pt x="6805" y="2133"/>
                </a:lnTo>
                <a:lnTo>
                  <a:pt x="7101" y="1467"/>
                </a:lnTo>
                <a:lnTo>
                  <a:pt x="7101" y="533"/>
                </a:lnTo>
                <a:lnTo>
                  <a:pt x="7841" y="267"/>
                </a:lnTo>
                <a:lnTo>
                  <a:pt x="8581" y="267"/>
                </a:lnTo>
                <a:lnTo>
                  <a:pt x="9616" y="533"/>
                </a:lnTo>
                <a:lnTo>
                  <a:pt x="10652" y="1200"/>
                </a:lnTo>
                <a:lnTo>
                  <a:pt x="11688" y="1467"/>
                </a:lnTo>
                <a:lnTo>
                  <a:pt x="14351" y="1200"/>
                </a:lnTo>
                <a:lnTo>
                  <a:pt x="15386" y="933"/>
                </a:lnTo>
                <a:lnTo>
                  <a:pt x="16422" y="0"/>
                </a:lnTo>
                <a:lnTo>
                  <a:pt x="17162" y="0"/>
                </a:lnTo>
                <a:lnTo>
                  <a:pt x="17458" y="533"/>
                </a:lnTo>
                <a:lnTo>
                  <a:pt x="17753" y="1200"/>
                </a:lnTo>
                <a:lnTo>
                  <a:pt x="18493" y="1467"/>
                </a:lnTo>
                <a:close/>
              </a:path>
            </a:pathLst>
          </a:custGeom>
          <a:solidFill>
            <a:srgbClr val="E68200"/>
          </a:solidFill>
          <a:ln w="12700">
            <a:miter lim="400000"/>
          </a:ln>
        </p:spPr>
        <p:txBody>
          <a:bodyPr lIns="0" tIns="0" rIns="0" bIns="0"/>
          <a:lstStyle/>
          <a:p>
            <a:pPr lvl="0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517" name="Shape 517"/>
          <p:cNvSpPr/>
          <p:nvPr/>
        </p:nvSpPr>
        <p:spPr>
          <a:xfrm>
            <a:off x="8486775" y="2206625"/>
            <a:ext cx="17463" cy="1746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7855"/>
                </a:moveTo>
                <a:lnTo>
                  <a:pt x="21600" y="17673"/>
                </a:lnTo>
                <a:lnTo>
                  <a:pt x="17673" y="21600"/>
                </a:lnTo>
                <a:lnTo>
                  <a:pt x="7855" y="21600"/>
                </a:lnTo>
                <a:lnTo>
                  <a:pt x="0" y="13745"/>
                </a:lnTo>
                <a:lnTo>
                  <a:pt x="3927" y="3927"/>
                </a:lnTo>
                <a:lnTo>
                  <a:pt x="13745" y="0"/>
                </a:lnTo>
                <a:lnTo>
                  <a:pt x="21600" y="7855"/>
                </a:lnTo>
                <a:close/>
              </a:path>
            </a:pathLst>
          </a:custGeom>
          <a:solidFill>
            <a:srgbClr val="E68200"/>
          </a:solidFill>
          <a:ln w="12700">
            <a:miter lim="400000"/>
          </a:ln>
        </p:spPr>
        <p:txBody>
          <a:bodyPr lIns="0" tIns="0" rIns="0" bIns="0"/>
          <a:lstStyle/>
          <a:p>
            <a:pPr lvl="0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518" name="Shape 518"/>
          <p:cNvSpPr/>
          <p:nvPr/>
        </p:nvSpPr>
        <p:spPr>
          <a:xfrm>
            <a:off x="804862" y="2217737"/>
            <a:ext cx="1697038" cy="99218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2851" y="1590"/>
                </a:moveTo>
                <a:lnTo>
                  <a:pt x="13558" y="2385"/>
                </a:lnTo>
                <a:lnTo>
                  <a:pt x="14589" y="2557"/>
                </a:lnTo>
                <a:lnTo>
                  <a:pt x="14589" y="2696"/>
                </a:lnTo>
                <a:lnTo>
                  <a:pt x="13700" y="3110"/>
                </a:lnTo>
                <a:lnTo>
                  <a:pt x="13659" y="3283"/>
                </a:lnTo>
                <a:lnTo>
                  <a:pt x="13599" y="3525"/>
                </a:lnTo>
                <a:lnTo>
                  <a:pt x="13740" y="3594"/>
                </a:lnTo>
                <a:lnTo>
                  <a:pt x="13841" y="3594"/>
                </a:lnTo>
                <a:lnTo>
                  <a:pt x="14811" y="3352"/>
                </a:lnTo>
                <a:lnTo>
                  <a:pt x="15053" y="3594"/>
                </a:lnTo>
                <a:lnTo>
                  <a:pt x="15154" y="3732"/>
                </a:lnTo>
                <a:lnTo>
                  <a:pt x="15296" y="3836"/>
                </a:lnTo>
                <a:lnTo>
                  <a:pt x="15619" y="3905"/>
                </a:lnTo>
                <a:lnTo>
                  <a:pt x="15902" y="4078"/>
                </a:lnTo>
                <a:lnTo>
                  <a:pt x="15841" y="4216"/>
                </a:lnTo>
                <a:lnTo>
                  <a:pt x="15013" y="4389"/>
                </a:lnTo>
                <a:lnTo>
                  <a:pt x="14447" y="4700"/>
                </a:lnTo>
                <a:lnTo>
                  <a:pt x="14407" y="4873"/>
                </a:lnTo>
                <a:lnTo>
                  <a:pt x="14346" y="5046"/>
                </a:lnTo>
                <a:lnTo>
                  <a:pt x="14488" y="5253"/>
                </a:lnTo>
                <a:lnTo>
                  <a:pt x="14265" y="5737"/>
                </a:lnTo>
                <a:lnTo>
                  <a:pt x="14063" y="6394"/>
                </a:lnTo>
                <a:lnTo>
                  <a:pt x="13780" y="7603"/>
                </a:lnTo>
                <a:lnTo>
                  <a:pt x="13982" y="7914"/>
                </a:lnTo>
                <a:lnTo>
                  <a:pt x="14124" y="7845"/>
                </a:lnTo>
                <a:lnTo>
                  <a:pt x="14730" y="6774"/>
                </a:lnTo>
                <a:lnTo>
                  <a:pt x="14730" y="6083"/>
                </a:lnTo>
                <a:lnTo>
                  <a:pt x="14952" y="5426"/>
                </a:lnTo>
                <a:lnTo>
                  <a:pt x="15336" y="5357"/>
                </a:lnTo>
                <a:lnTo>
                  <a:pt x="15518" y="5184"/>
                </a:lnTo>
                <a:lnTo>
                  <a:pt x="15700" y="5046"/>
                </a:lnTo>
                <a:lnTo>
                  <a:pt x="15841" y="5184"/>
                </a:lnTo>
                <a:lnTo>
                  <a:pt x="15659" y="6083"/>
                </a:lnTo>
                <a:lnTo>
                  <a:pt x="15942" y="6083"/>
                </a:lnTo>
                <a:lnTo>
                  <a:pt x="15700" y="7016"/>
                </a:lnTo>
                <a:lnTo>
                  <a:pt x="15417" y="7500"/>
                </a:lnTo>
                <a:lnTo>
                  <a:pt x="15478" y="7845"/>
                </a:lnTo>
                <a:lnTo>
                  <a:pt x="15518" y="8052"/>
                </a:lnTo>
                <a:lnTo>
                  <a:pt x="16367" y="7845"/>
                </a:lnTo>
                <a:lnTo>
                  <a:pt x="17256" y="6947"/>
                </a:lnTo>
                <a:lnTo>
                  <a:pt x="17761" y="7361"/>
                </a:lnTo>
                <a:lnTo>
                  <a:pt x="18145" y="7188"/>
                </a:lnTo>
                <a:lnTo>
                  <a:pt x="18286" y="6532"/>
                </a:lnTo>
                <a:lnTo>
                  <a:pt x="19034" y="6152"/>
                </a:lnTo>
                <a:lnTo>
                  <a:pt x="19862" y="6324"/>
                </a:lnTo>
                <a:lnTo>
                  <a:pt x="20327" y="5979"/>
                </a:lnTo>
                <a:lnTo>
                  <a:pt x="20610" y="5184"/>
                </a:lnTo>
                <a:lnTo>
                  <a:pt x="20994" y="4631"/>
                </a:lnTo>
                <a:lnTo>
                  <a:pt x="21216" y="4389"/>
                </a:lnTo>
                <a:lnTo>
                  <a:pt x="21459" y="4216"/>
                </a:lnTo>
                <a:lnTo>
                  <a:pt x="21560" y="4389"/>
                </a:lnTo>
                <a:lnTo>
                  <a:pt x="21600" y="4562"/>
                </a:lnTo>
                <a:lnTo>
                  <a:pt x="21600" y="4942"/>
                </a:lnTo>
                <a:lnTo>
                  <a:pt x="21560" y="5253"/>
                </a:lnTo>
                <a:lnTo>
                  <a:pt x="21560" y="5668"/>
                </a:lnTo>
                <a:lnTo>
                  <a:pt x="21418" y="5979"/>
                </a:lnTo>
                <a:lnTo>
                  <a:pt x="21317" y="6152"/>
                </a:lnTo>
                <a:lnTo>
                  <a:pt x="21216" y="6152"/>
                </a:lnTo>
                <a:lnTo>
                  <a:pt x="20812" y="6221"/>
                </a:lnTo>
                <a:lnTo>
                  <a:pt x="20751" y="6221"/>
                </a:lnTo>
                <a:lnTo>
                  <a:pt x="20711" y="6774"/>
                </a:lnTo>
                <a:lnTo>
                  <a:pt x="20529" y="6877"/>
                </a:lnTo>
                <a:lnTo>
                  <a:pt x="20388" y="7016"/>
                </a:lnTo>
                <a:lnTo>
                  <a:pt x="20287" y="6877"/>
                </a:lnTo>
                <a:lnTo>
                  <a:pt x="20145" y="6774"/>
                </a:lnTo>
                <a:lnTo>
                  <a:pt x="19781" y="7603"/>
                </a:lnTo>
                <a:lnTo>
                  <a:pt x="19822" y="7983"/>
                </a:lnTo>
                <a:lnTo>
                  <a:pt x="19923" y="8398"/>
                </a:lnTo>
                <a:lnTo>
                  <a:pt x="19721" y="8467"/>
                </a:lnTo>
                <a:lnTo>
                  <a:pt x="19458" y="8398"/>
                </a:lnTo>
                <a:lnTo>
                  <a:pt x="19357" y="8709"/>
                </a:lnTo>
                <a:lnTo>
                  <a:pt x="19256" y="9124"/>
                </a:lnTo>
                <a:lnTo>
                  <a:pt x="18973" y="9124"/>
                </a:lnTo>
                <a:lnTo>
                  <a:pt x="18690" y="9435"/>
                </a:lnTo>
                <a:lnTo>
                  <a:pt x="18286" y="9504"/>
                </a:lnTo>
                <a:lnTo>
                  <a:pt x="17943" y="10299"/>
                </a:lnTo>
                <a:lnTo>
                  <a:pt x="17761" y="10299"/>
                </a:lnTo>
                <a:lnTo>
                  <a:pt x="17579" y="10230"/>
                </a:lnTo>
                <a:lnTo>
                  <a:pt x="17478" y="10644"/>
                </a:lnTo>
                <a:lnTo>
                  <a:pt x="17438" y="10852"/>
                </a:lnTo>
                <a:lnTo>
                  <a:pt x="17438" y="11094"/>
                </a:lnTo>
                <a:lnTo>
                  <a:pt x="17337" y="11336"/>
                </a:lnTo>
                <a:lnTo>
                  <a:pt x="17296" y="11439"/>
                </a:lnTo>
                <a:lnTo>
                  <a:pt x="17195" y="11336"/>
                </a:lnTo>
                <a:lnTo>
                  <a:pt x="17296" y="10230"/>
                </a:lnTo>
                <a:lnTo>
                  <a:pt x="17256" y="10230"/>
                </a:lnTo>
                <a:lnTo>
                  <a:pt x="16872" y="10783"/>
                </a:lnTo>
                <a:lnTo>
                  <a:pt x="16973" y="11336"/>
                </a:lnTo>
                <a:lnTo>
                  <a:pt x="16831" y="11681"/>
                </a:lnTo>
                <a:lnTo>
                  <a:pt x="16690" y="11681"/>
                </a:lnTo>
                <a:lnTo>
                  <a:pt x="16650" y="11750"/>
                </a:lnTo>
                <a:lnTo>
                  <a:pt x="16650" y="11992"/>
                </a:lnTo>
                <a:lnTo>
                  <a:pt x="16690" y="12061"/>
                </a:lnTo>
                <a:lnTo>
                  <a:pt x="16791" y="12303"/>
                </a:lnTo>
                <a:lnTo>
                  <a:pt x="16791" y="12476"/>
                </a:lnTo>
                <a:lnTo>
                  <a:pt x="16730" y="12718"/>
                </a:lnTo>
                <a:lnTo>
                  <a:pt x="16730" y="12960"/>
                </a:lnTo>
                <a:lnTo>
                  <a:pt x="16831" y="12960"/>
                </a:lnTo>
                <a:lnTo>
                  <a:pt x="16791" y="13271"/>
                </a:lnTo>
                <a:lnTo>
                  <a:pt x="16690" y="13340"/>
                </a:lnTo>
                <a:lnTo>
                  <a:pt x="16407" y="13340"/>
                </a:lnTo>
                <a:lnTo>
                  <a:pt x="16367" y="13444"/>
                </a:lnTo>
                <a:lnTo>
                  <a:pt x="16367" y="13755"/>
                </a:lnTo>
                <a:lnTo>
                  <a:pt x="14589" y="15828"/>
                </a:lnTo>
                <a:lnTo>
                  <a:pt x="14488" y="15828"/>
                </a:lnTo>
                <a:lnTo>
                  <a:pt x="14447" y="15759"/>
                </a:lnTo>
                <a:lnTo>
                  <a:pt x="13881" y="17418"/>
                </a:lnTo>
                <a:lnTo>
                  <a:pt x="13881" y="18075"/>
                </a:lnTo>
                <a:lnTo>
                  <a:pt x="13922" y="18697"/>
                </a:lnTo>
                <a:lnTo>
                  <a:pt x="13922" y="19250"/>
                </a:lnTo>
                <a:lnTo>
                  <a:pt x="13881" y="19596"/>
                </a:lnTo>
                <a:lnTo>
                  <a:pt x="13841" y="19907"/>
                </a:lnTo>
                <a:lnTo>
                  <a:pt x="13881" y="20148"/>
                </a:lnTo>
                <a:lnTo>
                  <a:pt x="13841" y="20390"/>
                </a:lnTo>
                <a:lnTo>
                  <a:pt x="13740" y="20771"/>
                </a:lnTo>
                <a:lnTo>
                  <a:pt x="13659" y="21185"/>
                </a:lnTo>
                <a:lnTo>
                  <a:pt x="13518" y="21600"/>
                </a:lnTo>
                <a:lnTo>
                  <a:pt x="13235" y="21254"/>
                </a:lnTo>
                <a:lnTo>
                  <a:pt x="13033" y="19976"/>
                </a:lnTo>
                <a:lnTo>
                  <a:pt x="13134" y="19734"/>
                </a:lnTo>
                <a:lnTo>
                  <a:pt x="13174" y="19596"/>
                </a:lnTo>
                <a:lnTo>
                  <a:pt x="12952" y="19112"/>
                </a:lnTo>
                <a:lnTo>
                  <a:pt x="13134" y="18317"/>
                </a:lnTo>
                <a:lnTo>
                  <a:pt x="12669" y="17522"/>
                </a:lnTo>
                <a:lnTo>
                  <a:pt x="12528" y="17418"/>
                </a:lnTo>
                <a:lnTo>
                  <a:pt x="12386" y="17349"/>
                </a:lnTo>
                <a:lnTo>
                  <a:pt x="12245" y="17176"/>
                </a:lnTo>
                <a:lnTo>
                  <a:pt x="12204" y="17107"/>
                </a:lnTo>
                <a:lnTo>
                  <a:pt x="12144" y="16934"/>
                </a:lnTo>
                <a:lnTo>
                  <a:pt x="12022" y="16934"/>
                </a:lnTo>
                <a:lnTo>
                  <a:pt x="11780" y="17038"/>
                </a:lnTo>
                <a:lnTo>
                  <a:pt x="11639" y="16865"/>
                </a:lnTo>
                <a:lnTo>
                  <a:pt x="11598" y="16796"/>
                </a:lnTo>
                <a:lnTo>
                  <a:pt x="11538" y="16796"/>
                </a:lnTo>
                <a:lnTo>
                  <a:pt x="10992" y="17107"/>
                </a:lnTo>
                <a:lnTo>
                  <a:pt x="10851" y="17591"/>
                </a:lnTo>
                <a:lnTo>
                  <a:pt x="10891" y="17833"/>
                </a:lnTo>
                <a:lnTo>
                  <a:pt x="10992" y="18144"/>
                </a:lnTo>
                <a:lnTo>
                  <a:pt x="10709" y="18386"/>
                </a:lnTo>
                <a:lnTo>
                  <a:pt x="10507" y="17971"/>
                </a:lnTo>
                <a:lnTo>
                  <a:pt x="10103" y="17971"/>
                </a:lnTo>
                <a:lnTo>
                  <a:pt x="9719" y="17591"/>
                </a:lnTo>
                <a:lnTo>
                  <a:pt x="9355" y="17729"/>
                </a:lnTo>
                <a:lnTo>
                  <a:pt x="9012" y="17660"/>
                </a:lnTo>
                <a:lnTo>
                  <a:pt x="8688" y="17522"/>
                </a:lnTo>
                <a:lnTo>
                  <a:pt x="8608" y="17522"/>
                </a:lnTo>
                <a:lnTo>
                  <a:pt x="8507" y="17591"/>
                </a:lnTo>
                <a:lnTo>
                  <a:pt x="8365" y="17833"/>
                </a:lnTo>
                <a:lnTo>
                  <a:pt x="8264" y="18075"/>
                </a:lnTo>
                <a:lnTo>
                  <a:pt x="8123" y="18317"/>
                </a:lnTo>
                <a:lnTo>
                  <a:pt x="7799" y="18386"/>
                </a:lnTo>
                <a:lnTo>
                  <a:pt x="7294" y="19596"/>
                </a:lnTo>
                <a:lnTo>
                  <a:pt x="7193" y="20874"/>
                </a:lnTo>
                <a:lnTo>
                  <a:pt x="7153" y="20874"/>
                </a:lnTo>
                <a:lnTo>
                  <a:pt x="6769" y="20218"/>
                </a:lnTo>
                <a:lnTo>
                  <a:pt x="6547" y="17833"/>
                </a:lnTo>
                <a:lnTo>
                  <a:pt x="5981" y="17038"/>
                </a:lnTo>
                <a:lnTo>
                  <a:pt x="5557" y="17522"/>
                </a:lnTo>
                <a:lnTo>
                  <a:pt x="5274" y="17418"/>
                </a:lnTo>
                <a:lnTo>
                  <a:pt x="4809" y="16070"/>
                </a:lnTo>
                <a:lnTo>
                  <a:pt x="4243" y="15517"/>
                </a:lnTo>
                <a:lnTo>
                  <a:pt x="3496" y="15898"/>
                </a:lnTo>
                <a:lnTo>
                  <a:pt x="2243" y="15034"/>
                </a:lnTo>
                <a:lnTo>
                  <a:pt x="1859" y="14619"/>
                </a:lnTo>
                <a:lnTo>
                  <a:pt x="748" y="14861"/>
                </a:lnTo>
                <a:lnTo>
                  <a:pt x="788" y="14619"/>
                </a:lnTo>
                <a:lnTo>
                  <a:pt x="505" y="12718"/>
                </a:lnTo>
                <a:lnTo>
                  <a:pt x="81" y="12476"/>
                </a:lnTo>
                <a:lnTo>
                  <a:pt x="0" y="12131"/>
                </a:lnTo>
                <a:lnTo>
                  <a:pt x="0" y="11267"/>
                </a:lnTo>
                <a:lnTo>
                  <a:pt x="40" y="10852"/>
                </a:lnTo>
                <a:lnTo>
                  <a:pt x="141" y="10472"/>
                </a:lnTo>
                <a:lnTo>
                  <a:pt x="40" y="10161"/>
                </a:lnTo>
                <a:lnTo>
                  <a:pt x="0" y="9988"/>
                </a:lnTo>
                <a:lnTo>
                  <a:pt x="40" y="9815"/>
                </a:lnTo>
                <a:lnTo>
                  <a:pt x="182" y="9919"/>
                </a:lnTo>
                <a:lnTo>
                  <a:pt x="283" y="9988"/>
                </a:lnTo>
                <a:lnTo>
                  <a:pt x="364" y="9988"/>
                </a:lnTo>
                <a:lnTo>
                  <a:pt x="424" y="9919"/>
                </a:lnTo>
                <a:lnTo>
                  <a:pt x="465" y="9815"/>
                </a:lnTo>
                <a:lnTo>
                  <a:pt x="465" y="9677"/>
                </a:lnTo>
                <a:lnTo>
                  <a:pt x="505" y="9573"/>
                </a:lnTo>
                <a:lnTo>
                  <a:pt x="182" y="9262"/>
                </a:lnTo>
                <a:lnTo>
                  <a:pt x="283" y="8294"/>
                </a:lnTo>
                <a:lnTo>
                  <a:pt x="364" y="7430"/>
                </a:lnTo>
                <a:lnTo>
                  <a:pt x="788" y="6532"/>
                </a:lnTo>
                <a:lnTo>
                  <a:pt x="1172" y="5668"/>
                </a:lnTo>
                <a:lnTo>
                  <a:pt x="1455" y="4804"/>
                </a:lnTo>
                <a:lnTo>
                  <a:pt x="1778" y="3974"/>
                </a:lnTo>
                <a:lnTo>
                  <a:pt x="2465" y="2385"/>
                </a:lnTo>
                <a:lnTo>
                  <a:pt x="2566" y="2454"/>
                </a:lnTo>
                <a:lnTo>
                  <a:pt x="2607" y="2454"/>
                </a:lnTo>
                <a:lnTo>
                  <a:pt x="2708" y="2316"/>
                </a:lnTo>
                <a:lnTo>
                  <a:pt x="2809" y="1348"/>
                </a:lnTo>
                <a:lnTo>
                  <a:pt x="3091" y="553"/>
                </a:lnTo>
                <a:lnTo>
                  <a:pt x="3132" y="484"/>
                </a:lnTo>
                <a:lnTo>
                  <a:pt x="3597" y="1175"/>
                </a:lnTo>
                <a:lnTo>
                  <a:pt x="3920" y="484"/>
                </a:lnTo>
                <a:lnTo>
                  <a:pt x="3981" y="0"/>
                </a:lnTo>
                <a:lnTo>
                  <a:pt x="6910" y="795"/>
                </a:lnTo>
                <a:lnTo>
                  <a:pt x="12851" y="1590"/>
                </a:lnTo>
                <a:close/>
              </a:path>
            </a:pathLst>
          </a:custGeom>
          <a:solidFill>
            <a:srgbClr val="E68200"/>
          </a:solidFill>
          <a:ln w="12700">
            <a:miter lim="400000"/>
          </a:ln>
        </p:spPr>
        <p:txBody>
          <a:bodyPr lIns="0" tIns="0" rIns="0" bIns="0"/>
          <a:lstStyle/>
          <a:p>
            <a:pPr lvl="0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519" name="Shape 519"/>
          <p:cNvSpPr/>
          <p:nvPr/>
        </p:nvSpPr>
        <p:spPr>
          <a:xfrm>
            <a:off x="6770687" y="2224087"/>
            <a:ext cx="885826" cy="36830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7084" y="466"/>
                </a:moveTo>
                <a:lnTo>
                  <a:pt x="7974" y="1769"/>
                </a:lnTo>
                <a:lnTo>
                  <a:pt x="8439" y="2421"/>
                </a:lnTo>
                <a:lnTo>
                  <a:pt x="8710" y="3445"/>
                </a:lnTo>
                <a:lnTo>
                  <a:pt x="8787" y="3724"/>
                </a:lnTo>
                <a:lnTo>
                  <a:pt x="12000" y="3724"/>
                </a:lnTo>
                <a:lnTo>
                  <a:pt x="13703" y="5028"/>
                </a:lnTo>
                <a:lnTo>
                  <a:pt x="16219" y="3910"/>
                </a:lnTo>
                <a:lnTo>
                  <a:pt x="17187" y="1955"/>
                </a:lnTo>
                <a:lnTo>
                  <a:pt x="17923" y="3445"/>
                </a:lnTo>
                <a:lnTo>
                  <a:pt x="18465" y="3445"/>
                </a:lnTo>
                <a:lnTo>
                  <a:pt x="18890" y="4097"/>
                </a:lnTo>
                <a:lnTo>
                  <a:pt x="18890" y="5679"/>
                </a:lnTo>
                <a:lnTo>
                  <a:pt x="19626" y="7355"/>
                </a:lnTo>
                <a:lnTo>
                  <a:pt x="21406" y="6890"/>
                </a:lnTo>
                <a:lnTo>
                  <a:pt x="21600" y="8007"/>
                </a:lnTo>
                <a:lnTo>
                  <a:pt x="21600" y="8659"/>
                </a:lnTo>
                <a:lnTo>
                  <a:pt x="21484" y="9124"/>
                </a:lnTo>
                <a:lnTo>
                  <a:pt x="20439" y="10800"/>
                </a:lnTo>
                <a:lnTo>
                  <a:pt x="19897" y="14059"/>
                </a:lnTo>
                <a:lnTo>
                  <a:pt x="19277" y="14431"/>
                </a:lnTo>
                <a:lnTo>
                  <a:pt x="19006" y="14245"/>
                </a:lnTo>
                <a:lnTo>
                  <a:pt x="18813" y="14245"/>
                </a:lnTo>
                <a:lnTo>
                  <a:pt x="18465" y="16386"/>
                </a:lnTo>
                <a:lnTo>
                  <a:pt x="18542" y="18155"/>
                </a:lnTo>
                <a:lnTo>
                  <a:pt x="18271" y="18807"/>
                </a:lnTo>
                <a:lnTo>
                  <a:pt x="18194" y="19179"/>
                </a:lnTo>
                <a:lnTo>
                  <a:pt x="18000" y="19459"/>
                </a:lnTo>
                <a:lnTo>
                  <a:pt x="15600" y="21600"/>
                </a:lnTo>
                <a:lnTo>
                  <a:pt x="13006" y="21134"/>
                </a:lnTo>
                <a:lnTo>
                  <a:pt x="12077" y="19831"/>
                </a:lnTo>
                <a:lnTo>
                  <a:pt x="8710" y="20110"/>
                </a:lnTo>
                <a:lnTo>
                  <a:pt x="3600" y="14245"/>
                </a:lnTo>
                <a:lnTo>
                  <a:pt x="3135" y="9683"/>
                </a:lnTo>
                <a:lnTo>
                  <a:pt x="2439" y="8193"/>
                </a:lnTo>
                <a:lnTo>
                  <a:pt x="0" y="7355"/>
                </a:lnTo>
                <a:lnTo>
                  <a:pt x="194" y="6703"/>
                </a:lnTo>
                <a:lnTo>
                  <a:pt x="348" y="6052"/>
                </a:lnTo>
                <a:lnTo>
                  <a:pt x="1084" y="5866"/>
                </a:lnTo>
                <a:lnTo>
                  <a:pt x="1897" y="3910"/>
                </a:lnTo>
                <a:lnTo>
                  <a:pt x="1974" y="3072"/>
                </a:lnTo>
                <a:lnTo>
                  <a:pt x="2439" y="2793"/>
                </a:lnTo>
                <a:lnTo>
                  <a:pt x="2594" y="2793"/>
                </a:lnTo>
                <a:lnTo>
                  <a:pt x="2787" y="3072"/>
                </a:lnTo>
                <a:lnTo>
                  <a:pt x="3329" y="3724"/>
                </a:lnTo>
                <a:lnTo>
                  <a:pt x="3948" y="3724"/>
                </a:lnTo>
                <a:lnTo>
                  <a:pt x="4103" y="4562"/>
                </a:lnTo>
                <a:lnTo>
                  <a:pt x="4219" y="5028"/>
                </a:lnTo>
                <a:lnTo>
                  <a:pt x="4374" y="5214"/>
                </a:lnTo>
                <a:lnTo>
                  <a:pt x="5303" y="5400"/>
                </a:lnTo>
                <a:lnTo>
                  <a:pt x="5923" y="5214"/>
                </a:lnTo>
                <a:lnTo>
                  <a:pt x="6465" y="4748"/>
                </a:lnTo>
                <a:lnTo>
                  <a:pt x="6465" y="4562"/>
                </a:lnTo>
                <a:lnTo>
                  <a:pt x="5729" y="931"/>
                </a:lnTo>
                <a:lnTo>
                  <a:pt x="5923" y="0"/>
                </a:lnTo>
                <a:lnTo>
                  <a:pt x="7084" y="466"/>
                </a:lnTo>
                <a:close/>
              </a:path>
            </a:pathLst>
          </a:custGeom>
          <a:solidFill>
            <a:srgbClr val="E68200"/>
          </a:solidFill>
          <a:ln w="12700">
            <a:miter lim="400000"/>
          </a:ln>
        </p:spPr>
        <p:txBody>
          <a:bodyPr lIns="0" tIns="0" rIns="0" bIns="0"/>
          <a:lstStyle/>
          <a:p>
            <a:pPr lvl="0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520" name="Shape 520"/>
          <p:cNvSpPr/>
          <p:nvPr/>
        </p:nvSpPr>
        <p:spPr>
          <a:xfrm>
            <a:off x="4492625" y="2228850"/>
            <a:ext cx="111125" cy="9207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8514" y="16386"/>
                </a:moveTo>
                <a:lnTo>
                  <a:pt x="12343" y="21600"/>
                </a:lnTo>
                <a:lnTo>
                  <a:pt x="0" y="20483"/>
                </a:lnTo>
                <a:lnTo>
                  <a:pt x="1543" y="15269"/>
                </a:lnTo>
                <a:lnTo>
                  <a:pt x="3703" y="10055"/>
                </a:lnTo>
                <a:lnTo>
                  <a:pt x="4937" y="8566"/>
                </a:lnTo>
                <a:lnTo>
                  <a:pt x="6480" y="8566"/>
                </a:lnTo>
                <a:lnTo>
                  <a:pt x="9257" y="11172"/>
                </a:lnTo>
                <a:lnTo>
                  <a:pt x="10800" y="11172"/>
                </a:lnTo>
                <a:lnTo>
                  <a:pt x="12343" y="10055"/>
                </a:lnTo>
                <a:lnTo>
                  <a:pt x="12960" y="10055"/>
                </a:lnTo>
                <a:lnTo>
                  <a:pt x="12960" y="2607"/>
                </a:lnTo>
                <a:lnTo>
                  <a:pt x="21600" y="0"/>
                </a:lnTo>
                <a:lnTo>
                  <a:pt x="18514" y="16386"/>
                </a:lnTo>
                <a:close/>
              </a:path>
            </a:pathLst>
          </a:custGeom>
          <a:solidFill>
            <a:srgbClr val="E68200"/>
          </a:solidFill>
          <a:ln w="12700">
            <a:miter lim="400000"/>
          </a:ln>
        </p:spPr>
        <p:txBody>
          <a:bodyPr lIns="0" tIns="0" rIns="0" bIns="0"/>
          <a:lstStyle/>
          <a:p>
            <a:pPr lvl="0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521" name="Shape 521"/>
          <p:cNvSpPr/>
          <p:nvPr/>
        </p:nvSpPr>
        <p:spPr>
          <a:xfrm>
            <a:off x="5014912" y="2254250"/>
            <a:ext cx="436563" cy="29051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443" y="8734"/>
                </a:moveTo>
                <a:lnTo>
                  <a:pt x="21600" y="8734"/>
                </a:lnTo>
                <a:lnTo>
                  <a:pt x="21286" y="12039"/>
                </a:lnTo>
                <a:lnTo>
                  <a:pt x="19951" y="14164"/>
                </a:lnTo>
                <a:lnTo>
                  <a:pt x="20186" y="14754"/>
                </a:lnTo>
                <a:lnTo>
                  <a:pt x="17594" y="16407"/>
                </a:lnTo>
                <a:lnTo>
                  <a:pt x="17280" y="16052"/>
                </a:lnTo>
                <a:lnTo>
                  <a:pt x="17044" y="16407"/>
                </a:lnTo>
                <a:lnTo>
                  <a:pt x="16887" y="16407"/>
                </a:lnTo>
                <a:lnTo>
                  <a:pt x="16887" y="18059"/>
                </a:lnTo>
                <a:lnTo>
                  <a:pt x="17280" y="18295"/>
                </a:lnTo>
                <a:lnTo>
                  <a:pt x="17830" y="18885"/>
                </a:lnTo>
                <a:lnTo>
                  <a:pt x="17987" y="19121"/>
                </a:lnTo>
                <a:lnTo>
                  <a:pt x="17987" y="19593"/>
                </a:lnTo>
                <a:lnTo>
                  <a:pt x="17830" y="20184"/>
                </a:lnTo>
                <a:lnTo>
                  <a:pt x="15473" y="21600"/>
                </a:lnTo>
                <a:lnTo>
                  <a:pt x="14531" y="20184"/>
                </a:lnTo>
                <a:lnTo>
                  <a:pt x="14138" y="19357"/>
                </a:lnTo>
                <a:lnTo>
                  <a:pt x="14138" y="18295"/>
                </a:lnTo>
                <a:lnTo>
                  <a:pt x="13039" y="17705"/>
                </a:lnTo>
                <a:lnTo>
                  <a:pt x="12881" y="17233"/>
                </a:lnTo>
                <a:lnTo>
                  <a:pt x="12724" y="16407"/>
                </a:lnTo>
                <a:lnTo>
                  <a:pt x="9975" y="16643"/>
                </a:lnTo>
                <a:lnTo>
                  <a:pt x="9425" y="16052"/>
                </a:lnTo>
                <a:lnTo>
                  <a:pt x="9268" y="15580"/>
                </a:lnTo>
                <a:lnTo>
                  <a:pt x="8876" y="14754"/>
                </a:lnTo>
                <a:lnTo>
                  <a:pt x="8719" y="13928"/>
                </a:lnTo>
                <a:lnTo>
                  <a:pt x="7226" y="13928"/>
                </a:lnTo>
                <a:lnTo>
                  <a:pt x="5969" y="13692"/>
                </a:lnTo>
                <a:lnTo>
                  <a:pt x="3456" y="13338"/>
                </a:lnTo>
                <a:lnTo>
                  <a:pt x="550" y="13928"/>
                </a:lnTo>
                <a:lnTo>
                  <a:pt x="157" y="13692"/>
                </a:lnTo>
                <a:lnTo>
                  <a:pt x="0" y="13338"/>
                </a:lnTo>
                <a:lnTo>
                  <a:pt x="0" y="10859"/>
                </a:lnTo>
                <a:lnTo>
                  <a:pt x="1964" y="6020"/>
                </a:lnTo>
                <a:lnTo>
                  <a:pt x="5969" y="4603"/>
                </a:lnTo>
                <a:lnTo>
                  <a:pt x="9425" y="6020"/>
                </a:lnTo>
                <a:lnTo>
                  <a:pt x="9975" y="4367"/>
                </a:lnTo>
                <a:lnTo>
                  <a:pt x="9975" y="2715"/>
                </a:lnTo>
                <a:lnTo>
                  <a:pt x="10132" y="2125"/>
                </a:lnTo>
                <a:lnTo>
                  <a:pt x="10525" y="1298"/>
                </a:lnTo>
                <a:lnTo>
                  <a:pt x="12175" y="826"/>
                </a:lnTo>
                <a:lnTo>
                  <a:pt x="12881" y="472"/>
                </a:lnTo>
                <a:lnTo>
                  <a:pt x="13824" y="472"/>
                </a:lnTo>
                <a:lnTo>
                  <a:pt x="14138" y="0"/>
                </a:lnTo>
                <a:lnTo>
                  <a:pt x="15238" y="4131"/>
                </a:lnTo>
                <a:lnTo>
                  <a:pt x="21443" y="8734"/>
                </a:lnTo>
                <a:close/>
              </a:path>
            </a:pathLst>
          </a:custGeom>
          <a:solidFill>
            <a:srgbClr val="E68200"/>
          </a:solidFill>
          <a:ln w="12700">
            <a:miter lim="400000"/>
          </a:ln>
        </p:spPr>
        <p:txBody>
          <a:bodyPr lIns="0" tIns="0" rIns="0" bIns="0"/>
          <a:lstStyle/>
          <a:p>
            <a:pPr lvl="0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522" name="Shape 522"/>
          <p:cNvSpPr/>
          <p:nvPr/>
        </p:nvSpPr>
        <p:spPr>
          <a:xfrm>
            <a:off x="8486775" y="2268537"/>
            <a:ext cx="17463" cy="1428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4800"/>
                </a:moveTo>
                <a:lnTo>
                  <a:pt x="21600" y="16800"/>
                </a:lnTo>
                <a:lnTo>
                  <a:pt x="17673" y="21600"/>
                </a:lnTo>
                <a:lnTo>
                  <a:pt x="7855" y="21600"/>
                </a:lnTo>
                <a:lnTo>
                  <a:pt x="0" y="16800"/>
                </a:lnTo>
                <a:lnTo>
                  <a:pt x="0" y="4800"/>
                </a:lnTo>
                <a:lnTo>
                  <a:pt x="7855" y="0"/>
                </a:lnTo>
                <a:lnTo>
                  <a:pt x="17673" y="0"/>
                </a:lnTo>
                <a:lnTo>
                  <a:pt x="21600" y="4800"/>
                </a:lnTo>
                <a:close/>
              </a:path>
            </a:pathLst>
          </a:custGeom>
          <a:solidFill>
            <a:srgbClr val="E68200"/>
          </a:solidFill>
          <a:ln w="12700">
            <a:miter lim="400000"/>
          </a:ln>
        </p:spPr>
        <p:txBody>
          <a:bodyPr lIns="0" tIns="0" rIns="0" bIns="0"/>
          <a:lstStyle/>
          <a:p>
            <a:pPr lvl="0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523" name="Shape 523"/>
          <p:cNvSpPr/>
          <p:nvPr/>
        </p:nvSpPr>
        <p:spPr>
          <a:xfrm>
            <a:off x="2773362" y="2276475"/>
            <a:ext cx="173038" cy="16510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6051" y="1454"/>
                </a:moveTo>
                <a:lnTo>
                  <a:pt x="11494" y="3738"/>
                </a:lnTo>
                <a:lnTo>
                  <a:pt x="11890" y="4777"/>
                </a:lnTo>
                <a:lnTo>
                  <a:pt x="12484" y="6231"/>
                </a:lnTo>
                <a:lnTo>
                  <a:pt x="13872" y="6231"/>
                </a:lnTo>
                <a:lnTo>
                  <a:pt x="13872" y="8515"/>
                </a:lnTo>
                <a:lnTo>
                  <a:pt x="14268" y="9554"/>
                </a:lnTo>
                <a:lnTo>
                  <a:pt x="14268" y="9969"/>
                </a:lnTo>
                <a:lnTo>
                  <a:pt x="20213" y="9969"/>
                </a:lnTo>
                <a:lnTo>
                  <a:pt x="20213" y="11008"/>
                </a:lnTo>
                <a:lnTo>
                  <a:pt x="19817" y="12462"/>
                </a:lnTo>
                <a:lnTo>
                  <a:pt x="17835" y="14746"/>
                </a:lnTo>
                <a:lnTo>
                  <a:pt x="18826" y="15369"/>
                </a:lnTo>
                <a:lnTo>
                  <a:pt x="19817" y="15785"/>
                </a:lnTo>
                <a:lnTo>
                  <a:pt x="21600" y="17238"/>
                </a:lnTo>
                <a:lnTo>
                  <a:pt x="20213" y="20562"/>
                </a:lnTo>
                <a:lnTo>
                  <a:pt x="19222" y="21185"/>
                </a:lnTo>
                <a:lnTo>
                  <a:pt x="17439" y="19108"/>
                </a:lnTo>
                <a:lnTo>
                  <a:pt x="16051" y="19108"/>
                </a:lnTo>
                <a:lnTo>
                  <a:pt x="15655" y="18692"/>
                </a:lnTo>
                <a:lnTo>
                  <a:pt x="15655" y="18277"/>
                </a:lnTo>
                <a:lnTo>
                  <a:pt x="14268" y="17238"/>
                </a:lnTo>
                <a:lnTo>
                  <a:pt x="10503" y="21185"/>
                </a:lnTo>
                <a:lnTo>
                  <a:pt x="9710" y="21600"/>
                </a:lnTo>
                <a:lnTo>
                  <a:pt x="9116" y="21185"/>
                </a:lnTo>
                <a:lnTo>
                  <a:pt x="11494" y="18277"/>
                </a:lnTo>
                <a:lnTo>
                  <a:pt x="11097" y="17654"/>
                </a:lnTo>
                <a:lnTo>
                  <a:pt x="11097" y="17238"/>
                </a:lnTo>
                <a:lnTo>
                  <a:pt x="10106" y="17238"/>
                </a:lnTo>
                <a:lnTo>
                  <a:pt x="9116" y="16200"/>
                </a:lnTo>
                <a:lnTo>
                  <a:pt x="9116" y="14746"/>
                </a:lnTo>
                <a:lnTo>
                  <a:pt x="8323" y="14331"/>
                </a:lnTo>
                <a:lnTo>
                  <a:pt x="7927" y="13915"/>
                </a:lnTo>
                <a:lnTo>
                  <a:pt x="6936" y="14746"/>
                </a:lnTo>
                <a:lnTo>
                  <a:pt x="5549" y="15785"/>
                </a:lnTo>
                <a:lnTo>
                  <a:pt x="4558" y="16200"/>
                </a:lnTo>
                <a:lnTo>
                  <a:pt x="594" y="15369"/>
                </a:lnTo>
                <a:lnTo>
                  <a:pt x="0" y="14746"/>
                </a:lnTo>
                <a:lnTo>
                  <a:pt x="594" y="13915"/>
                </a:lnTo>
                <a:lnTo>
                  <a:pt x="1783" y="12877"/>
                </a:lnTo>
                <a:lnTo>
                  <a:pt x="2378" y="12046"/>
                </a:lnTo>
                <a:lnTo>
                  <a:pt x="2378" y="11423"/>
                </a:lnTo>
                <a:lnTo>
                  <a:pt x="1783" y="11008"/>
                </a:lnTo>
                <a:lnTo>
                  <a:pt x="3171" y="9554"/>
                </a:lnTo>
                <a:lnTo>
                  <a:pt x="3171" y="7062"/>
                </a:lnTo>
                <a:lnTo>
                  <a:pt x="5152" y="7062"/>
                </a:lnTo>
                <a:lnTo>
                  <a:pt x="10503" y="2908"/>
                </a:lnTo>
                <a:lnTo>
                  <a:pt x="13277" y="831"/>
                </a:lnTo>
                <a:lnTo>
                  <a:pt x="16646" y="0"/>
                </a:lnTo>
                <a:lnTo>
                  <a:pt x="16646" y="415"/>
                </a:lnTo>
                <a:lnTo>
                  <a:pt x="16051" y="1454"/>
                </a:lnTo>
                <a:close/>
              </a:path>
            </a:pathLst>
          </a:custGeom>
          <a:solidFill>
            <a:srgbClr val="E68200"/>
          </a:solidFill>
          <a:ln w="12700">
            <a:miter lim="400000"/>
          </a:ln>
        </p:spPr>
        <p:txBody>
          <a:bodyPr lIns="0" tIns="0" rIns="0" bIns="0"/>
          <a:lstStyle/>
          <a:p>
            <a:pPr lvl="0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524" name="Shape 524"/>
          <p:cNvSpPr/>
          <p:nvPr/>
        </p:nvSpPr>
        <p:spPr>
          <a:xfrm>
            <a:off x="1881187" y="2309812"/>
            <a:ext cx="268288" cy="26352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5337" y="6506"/>
                </a:moveTo>
                <a:lnTo>
                  <a:pt x="21217" y="11060"/>
                </a:lnTo>
                <a:lnTo>
                  <a:pt x="21600" y="11971"/>
                </a:lnTo>
                <a:lnTo>
                  <a:pt x="21600" y="12231"/>
                </a:lnTo>
                <a:lnTo>
                  <a:pt x="21217" y="12622"/>
                </a:lnTo>
                <a:lnTo>
                  <a:pt x="18660" y="12882"/>
                </a:lnTo>
                <a:lnTo>
                  <a:pt x="13548" y="17696"/>
                </a:lnTo>
                <a:lnTo>
                  <a:pt x="14187" y="16525"/>
                </a:lnTo>
                <a:lnTo>
                  <a:pt x="14826" y="14964"/>
                </a:lnTo>
                <a:lnTo>
                  <a:pt x="13931" y="14964"/>
                </a:lnTo>
                <a:lnTo>
                  <a:pt x="13037" y="14704"/>
                </a:lnTo>
                <a:lnTo>
                  <a:pt x="14187" y="11711"/>
                </a:lnTo>
                <a:lnTo>
                  <a:pt x="13292" y="11060"/>
                </a:lnTo>
                <a:lnTo>
                  <a:pt x="12398" y="10800"/>
                </a:lnTo>
                <a:lnTo>
                  <a:pt x="11503" y="11711"/>
                </a:lnTo>
                <a:lnTo>
                  <a:pt x="10353" y="11971"/>
                </a:lnTo>
                <a:lnTo>
                  <a:pt x="7669" y="12622"/>
                </a:lnTo>
                <a:lnTo>
                  <a:pt x="6135" y="15354"/>
                </a:lnTo>
                <a:lnTo>
                  <a:pt x="5879" y="17696"/>
                </a:lnTo>
                <a:lnTo>
                  <a:pt x="2684" y="21600"/>
                </a:lnTo>
                <a:lnTo>
                  <a:pt x="1789" y="21600"/>
                </a:lnTo>
                <a:lnTo>
                  <a:pt x="1150" y="21080"/>
                </a:lnTo>
                <a:lnTo>
                  <a:pt x="2940" y="16525"/>
                </a:lnTo>
                <a:lnTo>
                  <a:pt x="4090" y="14053"/>
                </a:lnTo>
                <a:lnTo>
                  <a:pt x="5624" y="11971"/>
                </a:lnTo>
                <a:lnTo>
                  <a:pt x="4985" y="11451"/>
                </a:lnTo>
                <a:lnTo>
                  <a:pt x="4729" y="11060"/>
                </a:lnTo>
                <a:lnTo>
                  <a:pt x="4985" y="10800"/>
                </a:lnTo>
                <a:lnTo>
                  <a:pt x="8563" y="9239"/>
                </a:lnTo>
                <a:lnTo>
                  <a:pt x="13931" y="8978"/>
                </a:lnTo>
                <a:lnTo>
                  <a:pt x="14187" y="8067"/>
                </a:lnTo>
                <a:lnTo>
                  <a:pt x="14443" y="7417"/>
                </a:lnTo>
                <a:lnTo>
                  <a:pt x="12142" y="6506"/>
                </a:lnTo>
                <a:lnTo>
                  <a:pt x="9714" y="6246"/>
                </a:lnTo>
                <a:lnTo>
                  <a:pt x="7413" y="4424"/>
                </a:lnTo>
                <a:lnTo>
                  <a:pt x="511" y="5725"/>
                </a:lnTo>
                <a:lnTo>
                  <a:pt x="0" y="5335"/>
                </a:lnTo>
                <a:lnTo>
                  <a:pt x="256" y="5075"/>
                </a:lnTo>
                <a:lnTo>
                  <a:pt x="256" y="4814"/>
                </a:lnTo>
                <a:lnTo>
                  <a:pt x="5879" y="2993"/>
                </a:lnTo>
                <a:lnTo>
                  <a:pt x="6135" y="1692"/>
                </a:lnTo>
                <a:lnTo>
                  <a:pt x="10353" y="0"/>
                </a:lnTo>
                <a:lnTo>
                  <a:pt x="12398" y="0"/>
                </a:lnTo>
                <a:lnTo>
                  <a:pt x="15337" y="6506"/>
                </a:lnTo>
                <a:close/>
              </a:path>
            </a:pathLst>
          </a:custGeom>
          <a:solidFill>
            <a:srgbClr val="E68200"/>
          </a:solidFill>
          <a:ln w="12700">
            <a:miter lim="400000"/>
          </a:ln>
        </p:spPr>
        <p:txBody>
          <a:bodyPr lIns="0" tIns="0" rIns="0" bIns="0"/>
          <a:lstStyle/>
          <a:p>
            <a:pPr lvl="0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525" name="Shape 525"/>
          <p:cNvSpPr/>
          <p:nvPr/>
        </p:nvSpPr>
        <p:spPr>
          <a:xfrm>
            <a:off x="4268787" y="2316162"/>
            <a:ext cx="334963" cy="33020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4025" y="519"/>
                </a:moveTo>
                <a:lnTo>
                  <a:pt x="14434" y="2700"/>
                </a:lnTo>
                <a:lnTo>
                  <a:pt x="18017" y="4362"/>
                </a:lnTo>
                <a:lnTo>
                  <a:pt x="19450" y="4154"/>
                </a:lnTo>
                <a:lnTo>
                  <a:pt x="21088" y="5504"/>
                </a:lnTo>
                <a:lnTo>
                  <a:pt x="21600" y="8931"/>
                </a:lnTo>
                <a:lnTo>
                  <a:pt x="19655" y="11319"/>
                </a:lnTo>
                <a:lnTo>
                  <a:pt x="19860" y="12773"/>
                </a:lnTo>
                <a:lnTo>
                  <a:pt x="21088" y="13188"/>
                </a:lnTo>
                <a:lnTo>
                  <a:pt x="21088" y="15369"/>
                </a:lnTo>
                <a:lnTo>
                  <a:pt x="20883" y="15681"/>
                </a:lnTo>
                <a:lnTo>
                  <a:pt x="20576" y="15681"/>
                </a:lnTo>
                <a:lnTo>
                  <a:pt x="20883" y="16823"/>
                </a:lnTo>
                <a:lnTo>
                  <a:pt x="21088" y="17758"/>
                </a:lnTo>
                <a:lnTo>
                  <a:pt x="20167" y="19004"/>
                </a:lnTo>
                <a:lnTo>
                  <a:pt x="14434" y="18069"/>
                </a:lnTo>
                <a:lnTo>
                  <a:pt x="13001" y="21600"/>
                </a:lnTo>
                <a:lnTo>
                  <a:pt x="3788" y="18069"/>
                </a:lnTo>
                <a:lnTo>
                  <a:pt x="6142" y="13708"/>
                </a:lnTo>
                <a:lnTo>
                  <a:pt x="4300" y="8723"/>
                </a:lnTo>
                <a:lnTo>
                  <a:pt x="0" y="5815"/>
                </a:lnTo>
                <a:lnTo>
                  <a:pt x="717" y="5296"/>
                </a:lnTo>
                <a:lnTo>
                  <a:pt x="3992" y="6023"/>
                </a:lnTo>
                <a:lnTo>
                  <a:pt x="4504" y="5088"/>
                </a:lnTo>
                <a:lnTo>
                  <a:pt x="4504" y="3635"/>
                </a:lnTo>
                <a:lnTo>
                  <a:pt x="5221" y="3635"/>
                </a:lnTo>
                <a:lnTo>
                  <a:pt x="7166" y="4777"/>
                </a:lnTo>
                <a:lnTo>
                  <a:pt x="8292" y="4777"/>
                </a:lnTo>
                <a:lnTo>
                  <a:pt x="9725" y="3427"/>
                </a:lnTo>
                <a:lnTo>
                  <a:pt x="11363" y="1973"/>
                </a:lnTo>
                <a:lnTo>
                  <a:pt x="11363" y="312"/>
                </a:lnTo>
                <a:lnTo>
                  <a:pt x="12080" y="312"/>
                </a:lnTo>
                <a:lnTo>
                  <a:pt x="12796" y="0"/>
                </a:lnTo>
                <a:lnTo>
                  <a:pt x="13308" y="0"/>
                </a:lnTo>
                <a:lnTo>
                  <a:pt x="14025" y="519"/>
                </a:lnTo>
                <a:close/>
              </a:path>
            </a:pathLst>
          </a:custGeom>
          <a:solidFill>
            <a:srgbClr val="E68200"/>
          </a:solidFill>
          <a:ln w="12700">
            <a:miter lim="400000"/>
          </a:ln>
        </p:spPr>
        <p:txBody>
          <a:bodyPr lIns="0" tIns="0" rIns="0" bIns="0"/>
          <a:lstStyle/>
          <a:p>
            <a:pPr lvl="0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526" name="Shape 526"/>
          <p:cNvSpPr/>
          <p:nvPr/>
        </p:nvSpPr>
        <p:spPr>
          <a:xfrm>
            <a:off x="2670175" y="2320925"/>
            <a:ext cx="33338" cy="2540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9543" y="21600"/>
                </a:moveTo>
                <a:lnTo>
                  <a:pt x="7200" y="14850"/>
                </a:lnTo>
                <a:lnTo>
                  <a:pt x="3086" y="8100"/>
                </a:lnTo>
                <a:lnTo>
                  <a:pt x="0" y="0"/>
                </a:lnTo>
                <a:lnTo>
                  <a:pt x="21600" y="14850"/>
                </a:lnTo>
                <a:lnTo>
                  <a:pt x="19543" y="21600"/>
                </a:lnTo>
                <a:close/>
              </a:path>
            </a:pathLst>
          </a:custGeom>
          <a:solidFill>
            <a:srgbClr val="E68200"/>
          </a:solidFill>
          <a:ln w="12700">
            <a:miter lim="400000"/>
          </a:ln>
        </p:spPr>
        <p:txBody>
          <a:bodyPr lIns="0" tIns="0" rIns="0" bIns="0"/>
          <a:lstStyle/>
          <a:p>
            <a:pPr lvl="0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527" name="Shape 527"/>
          <p:cNvSpPr/>
          <p:nvPr/>
        </p:nvSpPr>
        <p:spPr>
          <a:xfrm>
            <a:off x="4743450" y="2327275"/>
            <a:ext cx="263525" cy="12223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6636" y="3927"/>
                </a:moveTo>
                <a:lnTo>
                  <a:pt x="11711" y="3366"/>
                </a:lnTo>
                <a:lnTo>
                  <a:pt x="16786" y="12343"/>
                </a:lnTo>
                <a:lnTo>
                  <a:pt x="21600" y="12904"/>
                </a:lnTo>
                <a:lnTo>
                  <a:pt x="21600" y="18234"/>
                </a:lnTo>
                <a:lnTo>
                  <a:pt x="20689" y="16831"/>
                </a:lnTo>
                <a:lnTo>
                  <a:pt x="15614" y="17673"/>
                </a:lnTo>
                <a:lnTo>
                  <a:pt x="12622" y="21600"/>
                </a:lnTo>
                <a:lnTo>
                  <a:pt x="9889" y="19636"/>
                </a:lnTo>
                <a:lnTo>
                  <a:pt x="8718" y="14306"/>
                </a:lnTo>
                <a:lnTo>
                  <a:pt x="1171" y="12904"/>
                </a:lnTo>
                <a:lnTo>
                  <a:pt x="0" y="9818"/>
                </a:lnTo>
                <a:lnTo>
                  <a:pt x="911" y="2525"/>
                </a:lnTo>
                <a:lnTo>
                  <a:pt x="3253" y="0"/>
                </a:lnTo>
                <a:lnTo>
                  <a:pt x="5075" y="1964"/>
                </a:lnTo>
                <a:lnTo>
                  <a:pt x="6636" y="3927"/>
                </a:lnTo>
                <a:close/>
              </a:path>
            </a:pathLst>
          </a:custGeom>
          <a:solidFill>
            <a:srgbClr val="E68200"/>
          </a:solidFill>
          <a:ln w="12700">
            <a:miter lim="400000"/>
          </a:ln>
        </p:spPr>
        <p:txBody>
          <a:bodyPr lIns="0" tIns="0" rIns="0" bIns="0"/>
          <a:lstStyle/>
          <a:p>
            <a:pPr lvl="0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528" name="Shape 528"/>
          <p:cNvSpPr/>
          <p:nvPr/>
        </p:nvSpPr>
        <p:spPr>
          <a:xfrm>
            <a:off x="8453437" y="2341562"/>
            <a:ext cx="25401" cy="3810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2700"/>
                </a:moveTo>
                <a:lnTo>
                  <a:pt x="21600" y="4500"/>
                </a:lnTo>
                <a:lnTo>
                  <a:pt x="9450" y="21600"/>
                </a:lnTo>
                <a:lnTo>
                  <a:pt x="0" y="18900"/>
                </a:lnTo>
                <a:lnTo>
                  <a:pt x="16200" y="0"/>
                </a:lnTo>
                <a:lnTo>
                  <a:pt x="21600" y="2700"/>
                </a:lnTo>
                <a:close/>
              </a:path>
            </a:pathLst>
          </a:custGeom>
          <a:solidFill>
            <a:srgbClr val="E68200"/>
          </a:solidFill>
          <a:ln w="12700">
            <a:miter lim="400000"/>
          </a:ln>
        </p:spPr>
        <p:txBody>
          <a:bodyPr lIns="0" tIns="0" rIns="0" bIns="0"/>
          <a:lstStyle/>
          <a:p>
            <a:pPr lvl="0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529" name="Shape 529"/>
          <p:cNvSpPr/>
          <p:nvPr/>
        </p:nvSpPr>
        <p:spPr>
          <a:xfrm>
            <a:off x="8291512" y="2371725"/>
            <a:ext cx="139701" cy="13176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6382" y="2863"/>
                </a:moveTo>
                <a:lnTo>
                  <a:pt x="12518" y="4684"/>
                </a:lnTo>
                <a:lnTo>
                  <a:pt x="17673" y="3643"/>
                </a:lnTo>
                <a:lnTo>
                  <a:pt x="21600" y="10149"/>
                </a:lnTo>
                <a:lnTo>
                  <a:pt x="20373" y="13793"/>
                </a:lnTo>
                <a:lnTo>
                  <a:pt x="18655" y="15614"/>
                </a:lnTo>
                <a:lnTo>
                  <a:pt x="18164" y="16916"/>
                </a:lnTo>
                <a:lnTo>
                  <a:pt x="17673" y="17957"/>
                </a:lnTo>
                <a:lnTo>
                  <a:pt x="13009" y="17436"/>
                </a:lnTo>
                <a:lnTo>
                  <a:pt x="9082" y="16916"/>
                </a:lnTo>
                <a:lnTo>
                  <a:pt x="7364" y="17957"/>
                </a:lnTo>
                <a:lnTo>
                  <a:pt x="8100" y="21080"/>
                </a:lnTo>
                <a:lnTo>
                  <a:pt x="5645" y="21600"/>
                </a:lnTo>
                <a:lnTo>
                  <a:pt x="3436" y="19778"/>
                </a:lnTo>
                <a:lnTo>
                  <a:pt x="1718" y="12752"/>
                </a:lnTo>
                <a:lnTo>
                  <a:pt x="4664" y="12752"/>
                </a:lnTo>
                <a:lnTo>
                  <a:pt x="5645" y="11971"/>
                </a:lnTo>
                <a:lnTo>
                  <a:pt x="5645" y="10930"/>
                </a:lnTo>
                <a:lnTo>
                  <a:pt x="3436" y="5465"/>
                </a:lnTo>
                <a:lnTo>
                  <a:pt x="2209" y="2863"/>
                </a:lnTo>
                <a:lnTo>
                  <a:pt x="0" y="520"/>
                </a:lnTo>
                <a:lnTo>
                  <a:pt x="0" y="0"/>
                </a:lnTo>
                <a:lnTo>
                  <a:pt x="1718" y="0"/>
                </a:lnTo>
                <a:lnTo>
                  <a:pt x="3436" y="1301"/>
                </a:lnTo>
                <a:lnTo>
                  <a:pt x="6382" y="2863"/>
                </a:lnTo>
                <a:close/>
              </a:path>
            </a:pathLst>
          </a:custGeom>
          <a:solidFill>
            <a:srgbClr val="E68200"/>
          </a:solidFill>
          <a:ln w="12700">
            <a:miter lim="400000"/>
          </a:ln>
        </p:spPr>
        <p:txBody>
          <a:bodyPr lIns="0" tIns="0" rIns="0" bIns="0"/>
          <a:lstStyle/>
          <a:p>
            <a:pPr lvl="0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530" name="Shape 530"/>
          <p:cNvSpPr/>
          <p:nvPr/>
        </p:nvSpPr>
        <p:spPr>
          <a:xfrm>
            <a:off x="4676775" y="2405062"/>
            <a:ext cx="184150" cy="10636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7415"/>
                </a:moveTo>
                <a:lnTo>
                  <a:pt x="18434" y="17087"/>
                </a:lnTo>
                <a:lnTo>
                  <a:pt x="7262" y="21600"/>
                </a:lnTo>
                <a:lnTo>
                  <a:pt x="5586" y="17731"/>
                </a:lnTo>
                <a:lnTo>
                  <a:pt x="372" y="15475"/>
                </a:lnTo>
                <a:lnTo>
                  <a:pt x="372" y="14185"/>
                </a:lnTo>
                <a:lnTo>
                  <a:pt x="0" y="11928"/>
                </a:lnTo>
                <a:lnTo>
                  <a:pt x="372" y="10316"/>
                </a:lnTo>
                <a:lnTo>
                  <a:pt x="931" y="9672"/>
                </a:lnTo>
                <a:lnTo>
                  <a:pt x="8566" y="9672"/>
                </a:lnTo>
                <a:lnTo>
                  <a:pt x="9869" y="0"/>
                </a:lnTo>
                <a:lnTo>
                  <a:pt x="19738" y="2257"/>
                </a:lnTo>
                <a:lnTo>
                  <a:pt x="21600" y="7415"/>
                </a:lnTo>
                <a:close/>
              </a:path>
            </a:pathLst>
          </a:custGeom>
          <a:solidFill>
            <a:srgbClr val="E68200"/>
          </a:solidFill>
          <a:ln w="12700">
            <a:miter lim="400000"/>
          </a:ln>
        </p:spPr>
        <p:txBody>
          <a:bodyPr lIns="0" tIns="0" rIns="0" bIns="0"/>
          <a:lstStyle/>
          <a:p>
            <a:pPr lvl="0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531" name="Shape 531"/>
          <p:cNvSpPr/>
          <p:nvPr/>
        </p:nvSpPr>
        <p:spPr>
          <a:xfrm>
            <a:off x="2678112" y="2411412"/>
            <a:ext cx="30163" cy="4762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2160"/>
                </a:moveTo>
                <a:lnTo>
                  <a:pt x="10232" y="15120"/>
                </a:lnTo>
                <a:lnTo>
                  <a:pt x="10232" y="21600"/>
                </a:lnTo>
                <a:lnTo>
                  <a:pt x="2274" y="21600"/>
                </a:lnTo>
                <a:lnTo>
                  <a:pt x="0" y="8640"/>
                </a:lnTo>
                <a:lnTo>
                  <a:pt x="15916" y="0"/>
                </a:lnTo>
                <a:lnTo>
                  <a:pt x="21600" y="2160"/>
                </a:lnTo>
                <a:close/>
              </a:path>
            </a:pathLst>
          </a:custGeom>
          <a:solidFill>
            <a:srgbClr val="E68200"/>
          </a:solidFill>
          <a:ln w="12700">
            <a:miter lim="400000"/>
          </a:ln>
        </p:spPr>
        <p:txBody>
          <a:bodyPr lIns="0" tIns="0" rIns="0" bIns="0"/>
          <a:lstStyle/>
          <a:p>
            <a:pPr lvl="0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532" name="Shape 532"/>
          <p:cNvSpPr/>
          <p:nvPr/>
        </p:nvSpPr>
        <p:spPr>
          <a:xfrm>
            <a:off x="2619375" y="2411412"/>
            <a:ext cx="33338" cy="3333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17486"/>
                </a:moveTo>
                <a:lnTo>
                  <a:pt x="21600" y="21600"/>
                </a:lnTo>
                <a:lnTo>
                  <a:pt x="2057" y="12343"/>
                </a:lnTo>
                <a:lnTo>
                  <a:pt x="0" y="5143"/>
                </a:lnTo>
                <a:lnTo>
                  <a:pt x="0" y="3086"/>
                </a:lnTo>
                <a:lnTo>
                  <a:pt x="2057" y="0"/>
                </a:lnTo>
                <a:lnTo>
                  <a:pt x="21600" y="17486"/>
                </a:lnTo>
                <a:close/>
              </a:path>
            </a:pathLst>
          </a:custGeom>
          <a:solidFill>
            <a:srgbClr val="E68200"/>
          </a:solidFill>
          <a:ln w="12700">
            <a:miter lim="400000"/>
          </a:ln>
        </p:spPr>
        <p:txBody>
          <a:bodyPr lIns="0" tIns="0" rIns="0" bIns="0"/>
          <a:lstStyle/>
          <a:p>
            <a:pPr lvl="0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533" name="Shape 533"/>
          <p:cNvSpPr/>
          <p:nvPr/>
        </p:nvSpPr>
        <p:spPr>
          <a:xfrm>
            <a:off x="6435725" y="2427287"/>
            <a:ext cx="139700" cy="6985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3436"/>
                </a:moveTo>
                <a:lnTo>
                  <a:pt x="19882" y="5400"/>
                </a:lnTo>
                <a:lnTo>
                  <a:pt x="5891" y="6873"/>
                </a:lnTo>
                <a:lnTo>
                  <a:pt x="4664" y="9818"/>
                </a:lnTo>
                <a:lnTo>
                  <a:pt x="4664" y="21600"/>
                </a:lnTo>
                <a:lnTo>
                  <a:pt x="2945" y="21600"/>
                </a:lnTo>
                <a:lnTo>
                  <a:pt x="1718" y="19145"/>
                </a:lnTo>
                <a:lnTo>
                  <a:pt x="736" y="15709"/>
                </a:lnTo>
                <a:lnTo>
                  <a:pt x="0" y="12273"/>
                </a:lnTo>
                <a:lnTo>
                  <a:pt x="1227" y="7855"/>
                </a:lnTo>
                <a:lnTo>
                  <a:pt x="1718" y="5400"/>
                </a:lnTo>
                <a:lnTo>
                  <a:pt x="1718" y="3436"/>
                </a:lnTo>
                <a:lnTo>
                  <a:pt x="5155" y="0"/>
                </a:lnTo>
                <a:lnTo>
                  <a:pt x="21600" y="3436"/>
                </a:lnTo>
                <a:close/>
              </a:path>
            </a:pathLst>
          </a:custGeom>
          <a:solidFill>
            <a:srgbClr val="E68200"/>
          </a:solidFill>
          <a:ln w="12700">
            <a:miter lim="400000"/>
          </a:ln>
        </p:spPr>
        <p:txBody>
          <a:bodyPr lIns="0" tIns="0" rIns="0" bIns="0"/>
          <a:lstStyle/>
          <a:p>
            <a:pPr lvl="0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534" name="Shape 534"/>
          <p:cNvSpPr/>
          <p:nvPr/>
        </p:nvSpPr>
        <p:spPr>
          <a:xfrm>
            <a:off x="4841875" y="2427287"/>
            <a:ext cx="176213" cy="9048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5762" y="15537"/>
                </a:moveTo>
                <a:lnTo>
                  <a:pt x="13038" y="15537"/>
                </a:lnTo>
                <a:lnTo>
                  <a:pt x="11286" y="16674"/>
                </a:lnTo>
                <a:lnTo>
                  <a:pt x="10897" y="17432"/>
                </a:lnTo>
                <a:lnTo>
                  <a:pt x="10897" y="19326"/>
                </a:lnTo>
                <a:lnTo>
                  <a:pt x="7200" y="21600"/>
                </a:lnTo>
                <a:lnTo>
                  <a:pt x="0" y="15537"/>
                </a:lnTo>
                <a:lnTo>
                  <a:pt x="2724" y="4168"/>
                </a:lnTo>
                <a:lnTo>
                  <a:pt x="6811" y="6063"/>
                </a:lnTo>
                <a:lnTo>
                  <a:pt x="11676" y="1516"/>
                </a:lnTo>
                <a:lnTo>
                  <a:pt x="18486" y="0"/>
                </a:lnTo>
                <a:lnTo>
                  <a:pt x="21600" y="4168"/>
                </a:lnTo>
                <a:lnTo>
                  <a:pt x="15762" y="15537"/>
                </a:lnTo>
                <a:close/>
              </a:path>
            </a:pathLst>
          </a:custGeom>
          <a:solidFill>
            <a:srgbClr val="E68200"/>
          </a:solidFill>
          <a:ln w="12700">
            <a:miter lim="400000"/>
          </a:ln>
        </p:spPr>
        <p:txBody>
          <a:bodyPr lIns="0" tIns="0" rIns="0" bIns="0"/>
          <a:lstStyle/>
          <a:p>
            <a:pPr lvl="0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535" name="Shape 535"/>
          <p:cNvSpPr/>
          <p:nvPr/>
        </p:nvSpPr>
        <p:spPr>
          <a:xfrm>
            <a:off x="4978400" y="2441575"/>
            <a:ext cx="231775" cy="15716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8049" y="9600"/>
                </a:moveTo>
                <a:lnTo>
                  <a:pt x="18493" y="9600"/>
                </a:lnTo>
                <a:lnTo>
                  <a:pt x="21600" y="9164"/>
                </a:lnTo>
                <a:lnTo>
                  <a:pt x="21156" y="12655"/>
                </a:lnTo>
                <a:lnTo>
                  <a:pt x="20121" y="13091"/>
                </a:lnTo>
                <a:lnTo>
                  <a:pt x="19529" y="13527"/>
                </a:lnTo>
                <a:lnTo>
                  <a:pt x="19085" y="20073"/>
                </a:lnTo>
                <a:lnTo>
                  <a:pt x="18493" y="20727"/>
                </a:lnTo>
                <a:lnTo>
                  <a:pt x="12575" y="17673"/>
                </a:lnTo>
                <a:lnTo>
                  <a:pt x="4438" y="21600"/>
                </a:lnTo>
                <a:lnTo>
                  <a:pt x="3995" y="21164"/>
                </a:lnTo>
                <a:lnTo>
                  <a:pt x="3699" y="20073"/>
                </a:lnTo>
                <a:lnTo>
                  <a:pt x="6066" y="16582"/>
                </a:lnTo>
                <a:lnTo>
                  <a:pt x="5474" y="12655"/>
                </a:lnTo>
                <a:lnTo>
                  <a:pt x="2663" y="10473"/>
                </a:lnTo>
                <a:lnTo>
                  <a:pt x="296" y="9164"/>
                </a:lnTo>
                <a:lnTo>
                  <a:pt x="0" y="7636"/>
                </a:lnTo>
                <a:lnTo>
                  <a:pt x="4438" y="436"/>
                </a:lnTo>
                <a:lnTo>
                  <a:pt x="9912" y="0"/>
                </a:lnTo>
                <a:lnTo>
                  <a:pt x="15978" y="436"/>
                </a:lnTo>
                <a:lnTo>
                  <a:pt x="18049" y="9600"/>
                </a:lnTo>
                <a:close/>
              </a:path>
            </a:pathLst>
          </a:custGeom>
          <a:solidFill>
            <a:srgbClr val="E68200"/>
          </a:solidFill>
          <a:ln w="12700">
            <a:miter lim="400000"/>
          </a:ln>
        </p:spPr>
        <p:txBody>
          <a:bodyPr lIns="0" tIns="0" rIns="0" bIns="0"/>
          <a:lstStyle/>
          <a:p>
            <a:pPr lvl="0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536" name="Shape 536"/>
          <p:cNvSpPr/>
          <p:nvPr/>
        </p:nvSpPr>
        <p:spPr>
          <a:xfrm>
            <a:off x="5157787" y="2444750"/>
            <a:ext cx="55563" cy="5873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1726" y="0"/>
                </a:moveTo>
                <a:lnTo>
                  <a:pt x="16046" y="8173"/>
                </a:lnTo>
                <a:lnTo>
                  <a:pt x="17280" y="12259"/>
                </a:lnTo>
                <a:lnTo>
                  <a:pt x="21600" y="15178"/>
                </a:lnTo>
                <a:lnTo>
                  <a:pt x="20366" y="20432"/>
                </a:lnTo>
                <a:lnTo>
                  <a:pt x="7406" y="21600"/>
                </a:lnTo>
                <a:lnTo>
                  <a:pt x="0" y="0"/>
                </a:lnTo>
                <a:lnTo>
                  <a:pt x="11726" y="0"/>
                </a:lnTo>
                <a:close/>
              </a:path>
            </a:pathLst>
          </a:custGeom>
          <a:solidFill>
            <a:srgbClr val="E68200"/>
          </a:solidFill>
          <a:ln w="12700">
            <a:miter lim="400000"/>
          </a:ln>
        </p:spPr>
        <p:txBody>
          <a:bodyPr lIns="0" tIns="0" rIns="0" bIns="0"/>
          <a:lstStyle/>
          <a:p>
            <a:pPr lvl="0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537" name="Shape 537"/>
          <p:cNvSpPr/>
          <p:nvPr/>
        </p:nvSpPr>
        <p:spPr>
          <a:xfrm>
            <a:off x="6021387" y="2449512"/>
            <a:ext cx="84138" cy="10636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1934"/>
                </a:moveTo>
                <a:lnTo>
                  <a:pt x="21600" y="4191"/>
                </a:lnTo>
                <a:lnTo>
                  <a:pt x="19970" y="8704"/>
                </a:lnTo>
                <a:lnTo>
                  <a:pt x="20785" y="9672"/>
                </a:lnTo>
                <a:lnTo>
                  <a:pt x="21600" y="10961"/>
                </a:lnTo>
                <a:lnTo>
                  <a:pt x="19970" y="15475"/>
                </a:lnTo>
                <a:lnTo>
                  <a:pt x="21600" y="17731"/>
                </a:lnTo>
                <a:lnTo>
                  <a:pt x="17932" y="21600"/>
                </a:lnTo>
                <a:lnTo>
                  <a:pt x="2853" y="21600"/>
                </a:lnTo>
                <a:lnTo>
                  <a:pt x="2038" y="18376"/>
                </a:lnTo>
                <a:lnTo>
                  <a:pt x="2038" y="15475"/>
                </a:lnTo>
                <a:lnTo>
                  <a:pt x="815" y="11928"/>
                </a:lnTo>
                <a:lnTo>
                  <a:pt x="0" y="9672"/>
                </a:lnTo>
                <a:lnTo>
                  <a:pt x="2038" y="8704"/>
                </a:lnTo>
                <a:lnTo>
                  <a:pt x="3668" y="8060"/>
                </a:lnTo>
                <a:lnTo>
                  <a:pt x="6521" y="5803"/>
                </a:lnTo>
                <a:lnTo>
                  <a:pt x="8558" y="2901"/>
                </a:lnTo>
                <a:lnTo>
                  <a:pt x="11411" y="0"/>
                </a:lnTo>
                <a:lnTo>
                  <a:pt x="21600" y="1934"/>
                </a:lnTo>
                <a:close/>
              </a:path>
            </a:pathLst>
          </a:custGeom>
          <a:solidFill>
            <a:srgbClr val="E68200"/>
          </a:solidFill>
          <a:ln w="12700">
            <a:miter lim="400000"/>
          </a:ln>
        </p:spPr>
        <p:txBody>
          <a:bodyPr lIns="0" tIns="0" rIns="0" bIns="0"/>
          <a:lstStyle/>
          <a:p>
            <a:pPr lvl="0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538" name="Shape 538"/>
          <p:cNvSpPr/>
          <p:nvPr/>
        </p:nvSpPr>
        <p:spPr>
          <a:xfrm>
            <a:off x="5176837" y="2452687"/>
            <a:ext cx="377826" cy="22383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5973" y="613"/>
                </a:moveTo>
                <a:lnTo>
                  <a:pt x="14884" y="2451"/>
                </a:lnTo>
                <a:lnTo>
                  <a:pt x="15338" y="4902"/>
                </a:lnTo>
                <a:lnTo>
                  <a:pt x="13795" y="4902"/>
                </a:lnTo>
                <a:lnTo>
                  <a:pt x="13432" y="5974"/>
                </a:lnTo>
                <a:lnTo>
                  <a:pt x="13160" y="6281"/>
                </a:lnTo>
                <a:lnTo>
                  <a:pt x="13160" y="6740"/>
                </a:lnTo>
                <a:lnTo>
                  <a:pt x="14703" y="8885"/>
                </a:lnTo>
                <a:lnTo>
                  <a:pt x="21418" y="15166"/>
                </a:lnTo>
                <a:lnTo>
                  <a:pt x="21600" y="16698"/>
                </a:lnTo>
                <a:lnTo>
                  <a:pt x="21600" y="18077"/>
                </a:lnTo>
                <a:lnTo>
                  <a:pt x="21418" y="19455"/>
                </a:lnTo>
                <a:lnTo>
                  <a:pt x="20965" y="20528"/>
                </a:lnTo>
                <a:lnTo>
                  <a:pt x="18061" y="20221"/>
                </a:lnTo>
                <a:lnTo>
                  <a:pt x="15338" y="19455"/>
                </a:lnTo>
                <a:lnTo>
                  <a:pt x="14703" y="18689"/>
                </a:lnTo>
                <a:lnTo>
                  <a:pt x="13795" y="18383"/>
                </a:lnTo>
                <a:lnTo>
                  <a:pt x="11980" y="18077"/>
                </a:lnTo>
                <a:lnTo>
                  <a:pt x="10891" y="16698"/>
                </a:lnTo>
                <a:lnTo>
                  <a:pt x="3086" y="21600"/>
                </a:lnTo>
                <a:lnTo>
                  <a:pt x="1452" y="21600"/>
                </a:lnTo>
                <a:lnTo>
                  <a:pt x="0" y="15626"/>
                </a:lnTo>
                <a:lnTo>
                  <a:pt x="0" y="14553"/>
                </a:lnTo>
                <a:lnTo>
                  <a:pt x="182" y="13787"/>
                </a:lnTo>
                <a:lnTo>
                  <a:pt x="635" y="13481"/>
                </a:lnTo>
                <a:lnTo>
                  <a:pt x="817" y="8885"/>
                </a:lnTo>
                <a:lnTo>
                  <a:pt x="1452" y="8426"/>
                </a:lnTo>
                <a:lnTo>
                  <a:pt x="2087" y="8119"/>
                </a:lnTo>
                <a:lnTo>
                  <a:pt x="2087" y="5668"/>
                </a:lnTo>
                <a:lnTo>
                  <a:pt x="2450" y="3217"/>
                </a:lnTo>
                <a:lnTo>
                  <a:pt x="5264" y="2757"/>
                </a:lnTo>
                <a:lnTo>
                  <a:pt x="5445" y="3830"/>
                </a:lnTo>
                <a:lnTo>
                  <a:pt x="5627" y="4289"/>
                </a:lnTo>
                <a:lnTo>
                  <a:pt x="5808" y="4596"/>
                </a:lnTo>
                <a:lnTo>
                  <a:pt x="6444" y="4902"/>
                </a:lnTo>
                <a:lnTo>
                  <a:pt x="6716" y="4902"/>
                </a:lnTo>
                <a:lnTo>
                  <a:pt x="6716" y="6740"/>
                </a:lnTo>
                <a:lnTo>
                  <a:pt x="8622" y="9498"/>
                </a:lnTo>
                <a:lnTo>
                  <a:pt x="10074" y="8426"/>
                </a:lnTo>
                <a:lnTo>
                  <a:pt x="11708" y="7353"/>
                </a:lnTo>
                <a:lnTo>
                  <a:pt x="11980" y="5668"/>
                </a:lnTo>
                <a:lnTo>
                  <a:pt x="10709" y="3830"/>
                </a:lnTo>
                <a:lnTo>
                  <a:pt x="10709" y="2451"/>
                </a:lnTo>
                <a:lnTo>
                  <a:pt x="11526" y="2145"/>
                </a:lnTo>
                <a:lnTo>
                  <a:pt x="12343" y="1685"/>
                </a:lnTo>
                <a:lnTo>
                  <a:pt x="14249" y="306"/>
                </a:lnTo>
                <a:lnTo>
                  <a:pt x="15519" y="0"/>
                </a:lnTo>
                <a:lnTo>
                  <a:pt x="15973" y="613"/>
                </a:lnTo>
                <a:close/>
              </a:path>
            </a:pathLst>
          </a:custGeom>
          <a:solidFill>
            <a:srgbClr val="E68200"/>
          </a:solidFill>
          <a:ln w="12700">
            <a:miter lim="400000"/>
          </a:ln>
        </p:spPr>
        <p:txBody>
          <a:bodyPr lIns="0" tIns="0" rIns="0" bIns="0"/>
          <a:lstStyle/>
          <a:p>
            <a:pPr lvl="0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539" name="Shape 539"/>
          <p:cNvSpPr/>
          <p:nvPr/>
        </p:nvSpPr>
        <p:spPr>
          <a:xfrm>
            <a:off x="4581525" y="2455862"/>
            <a:ext cx="92075" cy="5873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11092"/>
                </a:moveTo>
                <a:lnTo>
                  <a:pt x="17131" y="21600"/>
                </a:lnTo>
                <a:lnTo>
                  <a:pt x="10428" y="17514"/>
                </a:lnTo>
                <a:lnTo>
                  <a:pt x="4097" y="21600"/>
                </a:lnTo>
                <a:lnTo>
                  <a:pt x="745" y="19265"/>
                </a:lnTo>
                <a:lnTo>
                  <a:pt x="0" y="12259"/>
                </a:lnTo>
                <a:lnTo>
                  <a:pt x="5959" y="0"/>
                </a:lnTo>
                <a:lnTo>
                  <a:pt x="21600" y="1168"/>
                </a:lnTo>
                <a:lnTo>
                  <a:pt x="21600" y="11092"/>
                </a:lnTo>
                <a:close/>
              </a:path>
            </a:pathLst>
          </a:custGeom>
          <a:solidFill>
            <a:srgbClr val="E68200"/>
          </a:solidFill>
          <a:ln w="12700">
            <a:miter lim="400000"/>
          </a:ln>
        </p:spPr>
        <p:txBody>
          <a:bodyPr lIns="0" tIns="0" rIns="0" bIns="0"/>
          <a:lstStyle/>
          <a:p>
            <a:pPr lvl="0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540" name="Shape 540"/>
          <p:cNvSpPr/>
          <p:nvPr/>
        </p:nvSpPr>
        <p:spPr>
          <a:xfrm>
            <a:off x="5691187" y="2459037"/>
            <a:ext cx="263526" cy="37623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2361" y="1094"/>
                </a:moveTo>
                <a:lnTo>
                  <a:pt x="12622" y="1914"/>
                </a:lnTo>
                <a:lnTo>
                  <a:pt x="12622" y="2187"/>
                </a:lnTo>
                <a:lnTo>
                  <a:pt x="11971" y="2370"/>
                </a:lnTo>
                <a:lnTo>
                  <a:pt x="8718" y="4922"/>
                </a:lnTo>
                <a:lnTo>
                  <a:pt x="8978" y="4922"/>
                </a:lnTo>
                <a:lnTo>
                  <a:pt x="10540" y="5924"/>
                </a:lnTo>
                <a:lnTo>
                  <a:pt x="11060" y="6562"/>
                </a:lnTo>
                <a:lnTo>
                  <a:pt x="11060" y="7200"/>
                </a:lnTo>
                <a:lnTo>
                  <a:pt x="12882" y="8020"/>
                </a:lnTo>
                <a:lnTo>
                  <a:pt x="14704" y="8932"/>
                </a:lnTo>
                <a:lnTo>
                  <a:pt x="14964" y="10208"/>
                </a:lnTo>
                <a:lnTo>
                  <a:pt x="15614" y="10572"/>
                </a:lnTo>
                <a:lnTo>
                  <a:pt x="16265" y="10754"/>
                </a:lnTo>
                <a:lnTo>
                  <a:pt x="16786" y="10754"/>
                </a:lnTo>
                <a:lnTo>
                  <a:pt x="17176" y="10572"/>
                </a:lnTo>
                <a:lnTo>
                  <a:pt x="17436" y="10208"/>
                </a:lnTo>
                <a:lnTo>
                  <a:pt x="17696" y="9752"/>
                </a:lnTo>
                <a:lnTo>
                  <a:pt x="18347" y="9752"/>
                </a:lnTo>
                <a:lnTo>
                  <a:pt x="19518" y="11028"/>
                </a:lnTo>
                <a:lnTo>
                  <a:pt x="19778" y="11666"/>
                </a:lnTo>
                <a:lnTo>
                  <a:pt x="19778" y="12304"/>
                </a:lnTo>
                <a:lnTo>
                  <a:pt x="16525" y="12668"/>
                </a:lnTo>
                <a:lnTo>
                  <a:pt x="16525" y="13944"/>
                </a:lnTo>
                <a:lnTo>
                  <a:pt x="16786" y="14218"/>
                </a:lnTo>
                <a:lnTo>
                  <a:pt x="17696" y="14400"/>
                </a:lnTo>
                <a:lnTo>
                  <a:pt x="18867" y="14765"/>
                </a:lnTo>
                <a:lnTo>
                  <a:pt x="19778" y="18410"/>
                </a:lnTo>
                <a:lnTo>
                  <a:pt x="21600" y="20051"/>
                </a:lnTo>
                <a:lnTo>
                  <a:pt x="21600" y="21144"/>
                </a:lnTo>
                <a:lnTo>
                  <a:pt x="17696" y="21144"/>
                </a:lnTo>
                <a:lnTo>
                  <a:pt x="17176" y="21327"/>
                </a:lnTo>
                <a:lnTo>
                  <a:pt x="16525" y="21600"/>
                </a:lnTo>
                <a:lnTo>
                  <a:pt x="12882" y="20051"/>
                </a:lnTo>
                <a:lnTo>
                  <a:pt x="11060" y="19413"/>
                </a:lnTo>
                <a:lnTo>
                  <a:pt x="8978" y="19048"/>
                </a:lnTo>
                <a:lnTo>
                  <a:pt x="8718" y="16952"/>
                </a:lnTo>
                <a:lnTo>
                  <a:pt x="9889" y="15676"/>
                </a:lnTo>
                <a:lnTo>
                  <a:pt x="8718" y="12030"/>
                </a:lnTo>
                <a:lnTo>
                  <a:pt x="7157" y="10754"/>
                </a:lnTo>
                <a:lnTo>
                  <a:pt x="5986" y="9296"/>
                </a:lnTo>
                <a:lnTo>
                  <a:pt x="3904" y="6835"/>
                </a:lnTo>
                <a:lnTo>
                  <a:pt x="3513" y="6197"/>
                </a:lnTo>
                <a:lnTo>
                  <a:pt x="3513" y="5924"/>
                </a:lnTo>
                <a:lnTo>
                  <a:pt x="3253" y="5742"/>
                </a:lnTo>
                <a:lnTo>
                  <a:pt x="0" y="4466"/>
                </a:lnTo>
                <a:lnTo>
                  <a:pt x="2342" y="1549"/>
                </a:lnTo>
                <a:lnTo>
                  <a:pt x="5075" y="1549"/>
                </a:lnTo>
                <a:lnTo>
                  <a:pt x="5335" y="1094"/>
                </a:lnTo>
                <a:lnTo>
                  <a:pt x="5986" y="456"/>
                </a:lnTo>
                <a:lnTo>
                  <a:pt x="10540" y="0"/>
                </a:lnTo>
                <a:lnTo>
                  <a:pt x="12361" y="1094"/>
                </a:lnTo>
                <a:close/>
              </a:path>
            </a:pathLst>
          </a:custGeom>
          <a:solidFill>
            <a:srgbClr val="E68200"/>
          </a:solidFill>
          <a:ln w="12700">
            <a:miter lim="400000"/>
          </a:ln>
        </p:spPr>
        <p:txBody>
          <a:bodyPr lIns="0" tIns="0" rIns="0" bIns="0"/>
          <a:lstStyle/>
          <a:p>
            <a:pPr lvl="0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541" name="Shape 541"/>
          <p:cNvSpPr/>
          <p:nvPr/>
        </p:nvSpPr>
        <p:spPr>
          <a:xfrm>
            <a:off x="4595812" y="2489200"/>
            <a:ext cx="312738" cy="29368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9429" y="1635"/>
                </a:moveTo>
                <a:lnTo>
                  <a:pt x="8333" y="2919"/>
                </a:lnTo>
                <a:lnTo>
                  <a:pt x="8662" y="4554"/>
                </a:lnTo>
                <a:lnTo>
                  <a:pt x="8881" y="5137"/>
                </a:lnTo>
                <a:lnTo>
                  <a:pt x="9429" y="5721"/>
                </a:lnTo>
                <a:lnTo>
                  <a:pt x="11403" y="7589"/>
                </a:lnTo>
                <a:lnTo>
                  <a:pt x="11951" y="10041"/>
                </a:lnTo>
                <a:lnTo>
                  <a:pt x="16227" y="12143"/>
                </a:lnTo>
                <a:lnTo>
                  <a:pt x="16776" y="12726"/>
                </a:lnTo>
                <a:lnTo>
                  <a:pt x="16995" y="13544"/>
                </a:lnTo>
                <a:lnTo>
                  <a:pt x="20832" y="16229"/>
                </a:lnTo>
                <a:lnTo>
                  <a:pt x="21271" y="16696"/>
                </a:lnTo>
                <a:lnTo>
                  <a:pt x="21271" y="17046"/>
                </a:lnTo>
                <a:lnTo>
                  <a:pt x="21600" y="17280"/>
                </a:lnTo>
                <a:lnTo>
                  <a:pt x="21271" y="17280"/>
                </a:lnTo>
                <a:lnTo>
                  <a:pt x="18530" y="16229"/>
                </a:lnTo>
                <a:lnTo>
                  <a:pt x="17762" y="17046"/>
                </a:lnTo>
                <a:lnTo>
                  <a:pt x="17982" y="18097"/>
                </a:lnTo>
                <a:lnTo>
                  <a:pt x="18311" y="19148"/>
                </a:lnTo>
                <a:lnTo>
                  <a:pt x="16995" y="21600"/>
                </a:lnTo>
                <a:lnTo>
                  <a:pt x="16227" y="21600"/>
                </a:lnTo>
                <a:lnTo>
                  <a:pt x="16447" y="17864"/>
                </a:lnTo>
                <a:lnTo>
                  <a:pt x="10964" y="12960"/>
                </a:lnTo>
                <a:lnTo>
                  <a:pt x="8114" y="10858"/>
                </a:lnTo>
                <a:lnTo>
                  <a:pt x="5044" y="9224"/>
                </a:lnTo>
                <a:lnTo>
                  <a:pt x="4824" y="9224"/>
                </a:lnTo>
                <a:lnTo>
                  <a:pt x="4824" y="6538"/>
                </a:lnTo>
                <a:lnTo>
                  <a:pt x="2741" y="5371"/>
                </a:lnTo>
                <a:lnTo>
                  <a:pt x="548" y="7005"/>
                </a:lnTo>
                <a:lnTo>
                  <a:pt x="219" y="6188"/>
                </a:lnTo>
                <a:lnTo>
                  <a:pt x="0" y="5721"/>
                </a:lnTo>
                <a:lnTo>
                  <a:pt x="0" y="4904"/>
                </a:lnTo>
                <a:lnTo>
                  <a:pt x="548" y="4554"/>
                </a:lnTo>
                <a:lnTo>
                  <a:pt x="548" y="2452"/>
                </a:lnTo>
                <a:lnTo>
                  <a:pt x="1316" y="1868"/>
                </a:lnTo>
                <a:lnTo>
                  <a:pt x="2083" y="1635"/>
                </a:lnTo>
                <a:lnTo>
                  <a:pt x="3289" y="2102"/>
                </a:lnTo>
                <a:lnTo>
                  <a:pt x="4276" y="2452"/>
                </a:lnTo>
                <a:lnTo>
                  <a:pt x="5592" y="0"/>
                </a:lnTo>
                <a:lnTo>
                  <a:pt x="6908" y="234"/>
                </a:lnTo>
                <a:lnTo>
                  <a:pt x="7894" y="584"/>
                </a:lnTo>
                <a:lnTo>
                  <a:pt x="8881" y="817"/>
                </a:lnTo>
                <a:lnTo>
                  <a:pt x="9101" y="1051"/>
                </a:lnTo>
                <a:lnTo>
                  <a:pt x="9429" y="1635"/>
                </a:lnTo>
                <a:close/>
              </a:path>
            </a:pathLst>
          </a:custGeom>
          <a:solidFill>
            <a:srgbClr val="E68200"/>
          </a:solidFill>
          <a:ln w="12700">
            <a:miter lim="400000"/>
          </a:ln>
        </p:spPr>
        <p:txBody>
          <a:bodyPr lIns="0" tIns="0" rIns="0" bIns="0"/>
          <a:lstStyle/>
          <a:p>
            <a:pPr lvl="0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542" name="Shape 542"/>
          <p:cNvSpPr/>
          <p:nvPr/>
        </p:nvSpPr>
        <p:spPr>
          <a:xfrm>
            <a:off x="4746625" y="2497137"/>
            <a:ext cx="103188" cy="4286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3200"/>
                </a:moveTo>
                <a:lnTo>
                  <a:pt x="17612" y="14400"/>
                </a:lnTo>
                <a:lnTo>
                  <a:pt x="6978" y="21600"/>
                </a:lnTo>
                <a:lnTo>
                  <a:pt x="3655" y="14400"/>
                </a:lnTo>
                <a:lnTo>
                  <a:pt x="0" y="8800"/>
                </a:lnTo>
                <a:lnTo>
                  <a:pt x="18277" y="0"/>
                </a:lnTo>
                <a:lnTo>
                  <a:pt x="21600" y="3200"/>
                </a:lnTo>
                <a:close/>
              </a:path>
            </a:pathLst>
          </a:custGeom>
          <a:solidFill>
            <a:srgbClr val="E68200"/>
          </a:solidFill>
          <a:ln w="12700">
            <a:miter lim="400000"/>
          </a:ln>
        </p:spPr>
        <p:txBody>
          <a:bodyPr lIns="0" tIns="0" rIns="0" bIns="0"/>
          <a:lstStyle/>
          <a:p>
            <a:pPr lvl="0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543" name="Shape 543"/>
          <p:cNvSpPr/>
          <p:nvPr/>
        </p:nvSpPr>
        <p:spPr>
          <a:xfrm>
            <a:off x="5965825" y="2497137"/>
            <a:ext cx="544513" cy="30797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330" y="4342"/>
                </a:moveTo>
                <a:lnTo>
                  <a:pt x="2519" y="4565"/>
                </a:lnTo>
                <a:lnTo>
                  <a:pt x="5101" y="4565"/>
                </a:lnTo>
                <a:lnTo>
                  <a:pt x="5857" y="3006"/>
                </a:lnTo>
                <a:lnTo>
                  <a:pt x="5668" y="2227"/>
                </a:lnTo>
                <a:lnTo>
                  <a:pt x="5542" y="1781"/>
                </a:lnTo>
                <a:lnTo>
                  <a:pt x="5668" y="1225"/>
                </a:lnTo>
                <a:lnTo>
                  <a:pt x="5668" y="1002"/>
                </a:lnTo>
                <a:lnTo>
                  <a:pt x="5857" y="779"/>
                </a:lnTo>
                <a:lnTo>
                  <a:pt x="6108" y="779"/>
                </a:lnTo>
                <a:lnTo>
                  <a:pt x="6864" y="1002"/>
                </a:lnTo>
                <a:lnTo>
                  <a:pt x="8187" y="3006"/>
                </a:lnTo>
                <a:lnTo>
                  <a:pt x="10391" y="2561"/>
                </a:lnTo>
                <a:lnTo>
                  <a:pt x="11839" y="3786"/>
                </a:lnTo>
                <a:lnTo>
                  <a:pt x="12406" y="6346"/>
                </a:lnTo>
                <a:lnTo>
                  <a:pt x="12973" y="8685"/>
                </a:lnTo>
                <a:lnTo>
                  <a:pt x="15051" y="9241"/>
                </a:lnTo>
                <a:lnTo>
                  <a:pt x="18073" y="8239"/>
                </a:lnTo>
                <a:lnTo>
                  <a:pt x="19522" y="7682"/>
                </a:lnTo>
                <a:lnTo>
                  <a:pt x="21159" y="7460"/>
                </a:lnTo>
                <a:lnTo>
                  <a:pt x="21600" y="8462"/>
                </a:lnTo>
                <a:lnTo>
                  <a:pt x="21159" y="9464"/>
                </a:lnTo>
                <a:lnTo>
                  <a:pt x="18514" y="11579"/>
                </a:lnTo>
                <a:lnTo>
                  <a:pt x="18262" y="11245"/>
                </a:lnTo>
                <a:lnTo>
                  <a:pt x="18073" y="11023"/>
                </a:lnTo>
                <a:lnTo>
                  <a:pt x="17633" y="11245"/>
                </a:lnTo>
                <a:lnTo>
                  <a:pt x="17192" y="11802"/>
                </a:lnTo>
                <a:lnTo>
                  <a:pt x="16751" y="12025"/>
                </a:lnTo>
                <a:lnTo>
                  <a:pt x="16625" y="12359"/>
                </a:lnTo>
                <a:lnTo>
                  <a:pt x="16499" y="14363"/>
                </a:lnTo>
                <a:lnTo>
                  <a:pt x="16499" y="16701"/>
                </a:lnTo>
                <a:lnTo>
                  <a:pt x="16625" y="19039"/>
                </a:lnTo>
                <a:lnTo>
                  <a:pt x="16625" y="21377"/>
                </a:lnTo>
                <a:lnTo>
                  <a:pt x="16184" y="21377"/>
                </a:lnTo>
                <a:lnTo>
                  <a:pt x="15743" y="21600"/>
                </a:lnTo>
                <a:lnTo>
                  <a:pt x="15303" y="21377"/>
                </a:lnTo>
                <a:lnTo>
                  <a:pt x="15177" y="21377"/>
                </a:lnTo>
                <a:lnTo>
                  <a:pt x="15051" y="20821"/>
                </a:lnTo>
                <a:lnTo>
                  <a:pt x="14862" y="18260"/>
                </a:lnTo>
                <a:lnTo>
                  <a:pt x="14610" y="18037"/>
                </a:lnTo>
                <a:lnTo>
                  <a:pt x="7431" y="9798"/>
                </a:lnTo>
                <a:lnTo>
                  <a:pt x="5416" y="10021"/>
                </a:lnTo>
                <a:lnTo>
                  <a:pt x="3652" y="7460"/>
                </a:lnTo>
                <a:lnTo>
                  <a:pt x="1197" y="8239"/>
                </a:lnTo>
                <a:lnTo>
                  <a:pt x="882" y="6903"/>
                </a:lnTo>
                <a:lnTo>
                  <a:pt x="567" y="5678"/>
                </a:lnTo>
                <a:lnTo>
                  <a:pt x="0" y="3006"/>
                </a:lnTo>
                <a:lnTo>
                  <a:pt x="315" y="1781"/>
                </a:lnTo>
                <a:lnTo>
                  <a:pt x="1889" y="0"/>
                </a:lnTo>
                <a:lnTo>
                  <a:pt x="2204" y="1002"/>
                </a:lnTo>
                <a:lnTo>
                  <a:pt x="2204" y="2004"/>
                </a:lnTo>
                <a:lnTo>
                  <a:pt x="2330" y="4342"/>
                </a:lnTo>
                <a:close/>
              </a:path>
            </a:pathLst>
          </a:custGeom>
          <a:solidFill>
            <a:srgbClr val="E68200"/>
          </a:solidFill>
          <a:ln w="12700">
            <a:miter lim="400000"/>
          </a:ln>
        </p:spPr>
        <p:txBody>
          <a:bodyPr lIns="0" tIns="0" rIns="0" bIns="0"/>
          <a:lstStyle/>
          <a:p>
            <a:pPr lvl="0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544" name="Shape 544"/>
          <p:cNvSpPr/>
          <p:nvPr/>
        </p:nvSpPr>
        <p:spPr>
          <a:xfrm>
            <a:off x="4911725" y="2497137"/>
            <a:ext cx="125413" cy="16033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663" y="1925"/>
                </a:moveTo>
                <a:lnTo>
                  <a:pt x="15858" y="3422"/>
                </a:lnTo>
                <a:lnTo>
                  <a:pt x="20233" y="5347"/>
                </a:lnTo>
                <a:lnTo>
                  <a:pt x="21600" y="8768"/>
                </a:lnTo>
                <a:lnTo>
                  <a:pt x="17225" y="12832"/>
                </a:lnTo>
                <a:lnTo>
                  <a:pt x="19686" y="14756"/>
                </a:lnTo>
                <a:lnTo>
                  <a:pt x="19686" y="15826"/>
                </a:lnTo>
                <a:lnTo>
                  <a:pt x="20233" y="16681"/>
                </a:lnTo>
                <a:lnTo>
                  <a:pt x="20780" y="17750"/>
                </a:lnTo>
                <a:lnTo>
                  <a:pt x="19686" y="18820"/>
                </a:lnTo>
                <a:lnTo>
                  <a:pt x="14491" y="19675"/>
                </a:lnTo>
                <a:lnTo>
                  <a:pt x="10116" y="21600"/>
                </a:lnTo>
                <a:lnTo>
                  <a:pt x="8749" y="20103"/>
                </a:lnTo>
                <a:lnTo>
                  <a:pt x="7656" y="19248"/>
                </a:lnTo>
                <a:lnTo>
                  <a:pt x="6289" y="18820"/>
                </a:lnTo>
                <a:lnTo>
                  <a:pt x="4375" y="18178"/>
                </a:lnTo>
                <a:lnTo>
                  <a:pt x="1914" y="19675"/>
                </a:lnTo>
                <a:lnTo>
                  <a:pt x="547" y="18820"/>
                </a:lnTo>
                <a:lnTo>
                  <a:pt x="0" y="17323"/>
                </a:lnTo>
                <a:lnTo>
                  <a:pt x="547" y="15826"/>
                </a:lnTo>
                <a:lnTo>
                  <a:pt x="1914" y="15184"/>
                </a:lnTo>
                <a:lnTo>
                  <a:pt x="3828" y="14329"/>
                </a:lnTo>
                <a:lnTo>
                  <a:pt x="5195" y="13259"/>
                </a:lnTo>
                <a:lnTo>
                  <a:pt x="5195" y="6844"/>
                </a:lnTo>
                <a:lnTo>
                  <a:pt x="6289" y="4919"/>
                </a:lnTo>
                <a:lnTo>
                  <a:pt x="5742" y="3850"/>
                </a:lnTo>
                <a:lnTo>
                  <a:pt x="4375" y="2352"/>
                </a:lnTo>
                <a:lnTo>
                  <a:pt x="3828" y="1497"/>
                </a:lnTo>
                <a:lnTo>
                  <a:pt x="4375" y="855"/>
                </a:lnTo>
                <a:lnTo>
                  <a:pt x="5195" y="428"/>
                </a:lnTo>
                <a:lnTo>
                  <a:pt x="7109" y="428"/>
                </a:lnTo>
                <a:lnTo>
                  <a:pt x="8749" y="0"/>
                </a:lnTo>
                <a:lnTo>
                  <a:pt x="10663" y="428"/>
                </a:lnTo>
                <a:lnTo>
                  <a:pt x="10663" y="1925"/>
                </a:lnTo>
                <a:close/>
              </a:path>
            </a:pathLst>
          </a:custGeom>
          <a:solidFill>
            <a:srgbClr val="E68200"/>
          </a:solidFill>
          <a:ln w="12700">
            <a:miter lim="400000"/>
          </a:ln>
        </p:spPr>
        <p:txBody>
          <a:bodyPr lIns="0" tIns="0" rIns="0" bIns="0"/>
          <a:lstStyle/>
          <a:p>
            <a:pPr lvl="0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545" name="Shape 545"/>
          <p:cNvSpPr/>
          <p:nvPr/>
        </p:nvSpPr>
        <p:spPr>
          <a:xfrm>
            <a:off x="4783137" y="2508250"/>
            <a:ext cx="158751" cy="11747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5984" y="2627"/>
                </a:moveTo>
                <a:lnTo>
                  <a:pt x="20088" y="584"/>
                </a:lnTo>
                <a:lnTo>
                  <a:pt x="21600" y="4670"/>
                </a:lnTo>
                <a:lnTo>
                  <a:pt x="20952" y="6714"/>
                </a:lnTo>
                <a:lnTo>
                  <a:pt x="10584" y="7297"/>
                </a:lnTo>
                <a:lnTo>
                  <a:pt x="9936" y="8757"/>
                </a:lnTo>
                <a:lnTo>
                  <a:pt x="9936" y="10800"/>
                </a:lnTo>
                <a:lnTo>
                  <a:pt x="13608" y="14595"/>
                </a:lnTo>
                <a:lnTo>
                  <a:pt x="15552" y="16638"/>
                </a:lnTo>
                <a:lnTo>
                  <a:pt x="17064" y="19557"/>
                </a:lnTo>
                <a:lnTo>
                  <a:pt x="16416" y="21600"/>
                </a:lnTo>
                <a:lnTo>
                  <a:pt x="12528" y="18097"/>
                </a:lnTo>
                <a:lnTo>
                  <a:pt x="7992" y="14595"/>
                </a:lnTo>
                <a:lnTo>
                  <a:pt x="4104" y="11384"/>
                </a:lnTo>
                <a:lnTo>
                  <a:pt x="0" y="6714"/>
                </a:lnTo>
                <a:lnTo>
                  <a:pt x="6912" y="3795"/>
                </a:lnTo>
                <a:lnTo>
                  <a:pt x="9936" y="0"/>
                </a:lnTo>
                <a:lnTo>
                  <a:pt x="15984" y="2627"/>
                </a:lnTo>
                <a:close/>
              </a:path>
            </a:pathLst>
          </a:custGeom>
          <a:solidFill>
            <a:srgbClr val="E68200"/>
          </a:solidFill>
          <a:ln w="12700">
            <a:miter lim="400000"/>
          </a:ln>
        </p:spPr>
        <p:txBody>
          <a:bodyPr lIns="0" tIns="0" rIns="0" bIns="0"/>
          <a:lstStyle/>
          <a:p>
            <a:pPr lvl="0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546" name="Shape 546"/>
          <p:cNvSpPr/>
          <p:nvPr/>
        </p:nvSpPr>
        <p:spPr>
          <a:xfrm>
            <a:off x="2171700" y="2522537"/>
            <a:ext cx="61913" cy="2540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8831" y="14850"/>
                </a:moveTo>
                <a:lnTo>
                  <a:pt x="11631" y="21600"/>
                </a:lnTo>
                <a:lnTo>
                  <a:pt x="0" y="9450"/>
                </a:lnTo>
                <a:lnTo>
                  <a:pt x="11631" y="5400"/>
                </a:lnTo>
                <a:lnTo>
                  <a:pt x="21600" y="0"/>
                </a:lnTo>
                <a:lnTo>
                  <a:pt x="18831" y="14850"/>
                </a:lnTo>
                <a:close/>
              </a:path>
            </a:pathLst>
          </a:custGeom>
          <a:solidFill>
            <a:srgbClr val="E68200"/>
          </a:solidFill>
          <a:ln w="12700">
            <a:miter lim="400000"/>
          </a:ln>
        </p:spPr>
        <p:txBody>
          <a:bodyPr lIns="0" tIns="0" rIns="0" bIns="0"/>
          <a:lstStyle/>
          <a:p>
            <a:pPr lvl="0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547" name="Shape 547"/>
          <p:cNvSpPr/>
          <p:nvPr/>
        </p:nvSpPr>
        <p:spPr>
          <a:xfrm>
            <a:off x="7961312" y="2528887"/>
            <a:ext cx="114301" cy="19526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15102"/>
                </a:moveTo>
                <a:lnTo>
                  <a:pt x="20100" y="17210"/>
                </a:lnTo>
                <a:lnTo>
                  <a:pt x="19500" y="18790"/>
                </a:lnTo>
                <a:lnTo>
                  <a:pt x="18600" y="20371"/>
                </a:lnTo>
                <a:lnTo>
                  <a:pt x="17400" y="21249"/>
                </a:lnTo>
                <a:lnTo>
                  <a:pt x="15900" y="21600"/>
                </a:lnTo>
                <a:lnTo>
                  <a:pt x="14400" y="18790"/>
                </a:lnTo>
                <a:lnTo>
                  <a:pt x="14400" y="18439"/>
                </a:lnTo>
                <a:lnTo>
                  <a:pt x="4800" y="17561"/>
                </a:lnTo>
                <a:lnTo>
                  <a:pt x="2700" y="16332"/>
                </a:lnTo>
                <a:lnTo>
                  <a:pt x="4200" y="11415"/>
                </a:lnTo>
                <a:lnTo>
                  <a:pt x="0" y="10712"/>
                </a:lnTo>
                <a:lnTo>
                  <a:pt x="0" y="10185"/>
                </a:lnTo>
                <a:lnTo>
                  <a:pt x="4200" y="4917"/>
                </a:lnTo>
                <a:lnTo>
                  <a:pt x="9000" y="3688"/>
                </a:lnTo>
                <a:lnTo>
                  <a:pt x="15900" y="0"/>
                </a:lnTo>
                <a:lnTo>
                  <a:pt x="15900" y="11063"/>
                </a:lnTo>
                <a:lnTo>
                  <a:pt x="21600" y="15102"/>
                </a:lnTo>
                <a:close/>
              </a:path>
            </a:pathLst>
          </a:custGeom>
          <a:solidFill>
            <a:srgbClr val="E68200"/>
          </a:solidFill>
          <a:ln w="12700">
            <a:miter lim="400000"/>
          </a:ln>
        </p:spPr>
        <p:txBody>
          <a:bodyPr lIns="0" tIns="0" rIns="0" bIns="0"/>
          <a:lstStyle/>
          <a:p>
            <a:pPr lvl="0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548" name="Shape 548"/>
          <p:cNvSpPr/>
          <p:nvPr/>
        </p:nvSpPr>
        <p:spPr>
          <a:xfrm>
            <a:off x="8232775" y="2528887"/>
            <a:ext cx="246063" cy="30162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8395" y="9208"/>
                </a:moveTo>
                <a:lnTo>
                  <a:pt x="20346" y="10573"/>
                </a:lnTo>
                <a:lnTo>
                  <a:pt x="20346" y="12960"/>
                </a:lnTo>
                <a:lnTo>
                  <a:pt x="21321" y="13983"/>
                </a:lnTo>
                <a:lnTo>
                  <a:pt x="21600" y="14552"/>
                </a:lnTo>
                <a:lnTo>
                  <a:pt x="21600" y="15347"/>
                </a:lnTo>
                <a:lnTo>
                  <a:pt x="20346" y="15006"/>
                </a:lnTo>
                <a:lnTo>
                  <a:pt x="19092" y="14779"/>
                </a:lnTo>
                <a:lnTo>
                  <a:pt x="18674" y="16939"/>
                </a:lnTo>
                <a:lnTo>
                  <a:pt x="16444" y="16939"/>
                </a:lnTo>
                <a:lnTo>
                  <a:pt x="15747" y="17394"/>
                </a:lnTo>
                <a:lnTo>
                  <a:pt x="15190" y="17394"/>
                </a:lnTo>
                <a:lnTo>
                  <a:pt x="14493" y="16939"/>
                </a:lnTo>
                <a:lnTo>
                  <a:pt x="13517" y="16939"/>
                </a:lnTo>
                <a:lnTo>
                  <a:pt x="12542" y="17166"/>
                </a:lnTo>
                <a:lnTo>
                  <a:pt x="12263" y="17394"/>
                </a:lnTo>
                <a:lnTo>
                  <a:pt x="12263" y="17962"/>
                </a:lnTo>
                <a:lnTo>
                  <a:pt x="13239" y="19213"/>
                </a:lnTo>
                <a:lnTo>
                  <a:pt x="14493" y="20349"/>
                </a:lnTo>
                <a:lnTo>
                  <a:pt x="14214" y="21145"/>
                </a:lnTo>
                <a:lnTo>
                  <a:pt x="13517" y="21373"/>
                </a:lnTo>
                <a:lnTo>
                  <a:pt x="11566" y="19781"/>
                </a:lnTo>
                <a:lnTo>
                  <a:pt x="4877" y="19213"/>
                </a:lnTo>
                <a:lnTo>
                  <a:pt x="3902" y="19554"/>
                </a:lnTo>
                <a:lnTo>
                  <a:pt x="3205" y="20008"/>
                </a:lnTo>
                <a:lnTo>
                  <a:pt x="2926" y="21373"/>
                </a:lnTo>
                <a:lnTo>
                  <a:pt x="975" y="21600"/>
                </a:lnTo>
                <a:lnTo>
                  <a:pt x="279" y="21373"/>
                </a:lnTo>
                <a:lnTo>
                  <a:pt x="0" y="21145"/>
                </a:lnTo>
                <a:lnTo>
                  <a:pt x="0" y="20349"/>
                </a:lnTo>
                <a:lnTo>
                  <a:pt x="279" y="19781"/>
                </a:lnTo>
                <a:lnTo>
                  <a:pt x="975" y="19781"/>
                </a:lnTo>
                <a:lnTo>
                  <a:pt x="1672" y="19554"/>
                </a:lnTo>
                <a:lnTo>
                  <a:pt x="1951" y="18985"/>
                </a:lnTo>
                <a:lnTo>
                  <a:pt x="2230" y="18189"/>
                </a:lnTo>
                <a:lnTo>
                  <a:pt x="2926" y="17394"/>
                </a:lnTo>
                <a:lnTo>
                  <a:pt x="7804" y="16939"/>
                </a:lnTo>
                <a:lnTo>
                  <a:pt x="9337" y="14552"/>
                </a:lnTo>
                <a:lnTo>
                  <a:pt x="8779" y="11596"/>
                </a:lnTo>
                <a:lnTo>
                  <a:pt x="8779" y="11141"/>
                </a:lnTo>
                <a:lnTo>
                  <a:pt x="9058" y="10800"/>
                </a:lnTo>
                <a:lnTo>
                  <a:pt x="9337" y="10800"/>
                </a:lnTo>
                <a:lnTo>
                  <a:pt x="9755" y="11937"/>
                </a:lnTo>
                <a:lnTo>
                  <a:pt x="10312" y="12733"/>
                </a:lnTo>
                <a:lnTo>
                  <a:pt x="12263" y="12392"/>
                </a:lnTo>
                <a:lnTo>
                  <a:pt x="14214" y="10345"/>
                </a:lnTo>
                <a:lnTo>
                  <a:pt x="12960" y="8185"/>
                </a:lnTo>
                <a:lnTo>
                  <a:pt x="13517" y="6139"/>
                </a:lnTo>
                <a:lnTo>
                  <a:pt x="12542" y="4775"/>
                </a:lnTo>
                <a:lnTo>
                  <a:pt x="11288" y="3752"/>
                </a:lnTo>
                <a:lnTo>
                  <a:pt x="10591" y="2387"/>
                </a:lnTo>
                <a:lnTo>
                  <a:pt x="10312" y="1933"/>
                </a:lnTo>
                <a:lnTo>
                  <a:pt x="10312" y="1137"/>
                </a:lnTo>
                <a:lnTo>
                  <a:pt x="12263" y="0"/>
                </a:lnTo>
                <a:lnTo>
                  <a:pt x="17698" y="5798"/>
                </a:lnTo>
                <a:lnTo>
                  <a:pt x="18395" y="9208"/>
                </a:lnTo>
                <a:close/>
              </a:path>
            </a:pathLst>
          </a:custGeom>
          <a:solidFill>
            <a:srgbClr val="E68200"/>
          </a:solidFill>
          <a:ln w="12700">
            <a:miter lim="400000"/>
          </a:ln>
        </p:spPr>
        <p:txBody>
          <a:bodyPr lIns="0" tIns="0" rIns="0" bIns="0"/>
          <a:lstStyle/>
          <a:p>
            <a:pPr lvl="0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549" name="Shape 549"/>
          <p:cNvSpPr/>
          <p:nvPr/>
        </p:nvSpPr>
        <p:spPr>
          <a:xfrm>
            <a:off x="2024062" y="2551112"/>
            <a:ext cx="80963" cy="3333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5143"/>
                </a:moveTo>
                <a:lnTo>
                  <a:pt x="16518" y="12343"/>
                </a:lnTo>
                <a:lnTo>
                  <a:pt x="11859" y="14400"/>
                </a:lnTo>
                <a:lnTo>
                  <a:pt x="847" y="21600"/>
                </a:lnTo>
                <a:lnTo>
                  <a:pt x="0" y="14400"/>
                </a:lnTo>
                <a:lnTo>
                  <a:pt x="0" y="10286"/>
                </a:lnTo>
                <a:lnTo>
                  <a:pt x="847" y="5143"/>
                </a:lnTo>
                <a:lnTo>
                  <a:pt x="3812" y="5143"/>
                </a:lnTo>
                <a:lnTo>
                  <a:pt x="5929" y="7200"/>
                </a:lnTo>
                <a:lnTo>
                  <a:pt x="8047" y="10286"/>
                </a:lnTo>
                <a:lnTo>
                  <a:pt x="13976" y="0"/>
                </a:lnTo>
                <a:lnTo>
                  <a:pt x="21600" y="5143"/>
                </a:lnTo>
                <a:close/>
              </a:path>
            </a:pathLst>
          </a:custGeom>
          <a:solidFill>
            <a:srgbClr val="E68200"/>
          </a:solidFill>
          <a:ln w="12700">
            <a:miter lim="400000"/>
          </a:ln>
        </p:spPr>
        <p:txBody>
          <a:bodyPr lIns="0" tIns="0" rIns="0" bIns="0"/>
          <a:lstStyle/>
          <a:p>
            <a:pPr lvl="0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550" name="Shape 550"/>
          <p:cNvSpPr/>
          <p:nvPr/>
        </p:nvSpPr>
        <p:spPr>
          <a:xfrm>
            <a:off x="4860925" y="2551112"/>
            <a:ext cx="73025" cy="5873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15178"/>
                </a:moveTo>
                <a:lnTo>
                  <a:pt x="15026" y="21600"/>
                </a:lnTo>
                <a:lnTo>
                  <a:pt x="11739" y="16346"/>
                </a:lnTo>
                <a:lnTo>
                  <a:pt x="0" y="4086"/>
                </a:lnTo>
                <a:lnTo>
                  <a:pt x="939" y="1751"/>
                </a:lnTo>
                <a:lnTo>
                  <a:pt x="21600" y="0"/>
                </a:lnTo>
                <a:lnTo>
                  <a:pt x="21600" y="15178"/>
                </a:lnTo>
                <a:close/>
              </a:path>
            </a:pathLst>
          </a:custGeom>
          <a:solidFill>
            <a:srgbClr val="E68200"/>
          </a:solidFill>
          <a:ln w="12700">
            <a:miter lim="400000"/>
          </a:ln>
        </p:spPr>
        <p:txBody>
          <a:bodyPr lIns="0" tIns="0" rIns="0" bIns="0"/>
          <a:lstStyle/>
          <a:p>
            <a:pPr lvl="0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551" name="Shape 551"/>
          <p:cNvSpPr/>
          <p:nvPr/>
        </p:nvSpPr>
        <p:spPr>
          <a:xfrm>
            <a:off x="6421437" y="2555875"/>
            <a:ext cx="257176" cy="15081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4093"/>
                </a:moveTo>
                <a:lnTo>
                  <a:pt x="20133" y="10004"/>
                </a:lnTo>
                <a:lnTo>
                  <a:pt x="18533" y="10914"/>
                </a:lnTo>
                <a:lnTo>
                  <a:pt x="16933" y="12505"/>
                </a:lnTo>
                <a:lnTo>
                  <a:pt x="15467" y="13642"/>
                </a:lnTo>
                <a:lnTo>
                  <a:pt x="13867" y="13642"/>
                </a:lnTo>
                <a:lnTo>
                  <a:pt x="13600" y="14097"/>
                </a:lnTo>
                <a:lnTo>
                  <a:pt x="12667" y="20918"/>
                </a:lnTo>
                <a:lnTo>
                  <a:pt x="12400" y="21600"/>
                </a:lnTo>
                <a:lnTo>
                  <a:pt x="12000" y="21600"/>
                </a:lnTo>
                <a:lnTo>
                  <a:pt x="11467" y="20918"/>
                </a:lnTo>
                <a:lnTo>
                  <a:pt x="10533" y="20008"/>
                </a:lnTo>
                <a:lnTo>
                  <a:pt x="9867" y="19326"/>
                </a:lnTo>
                <a:lnTo>
                  <a:pt x="9333" y="20463"/>
                </a:lnTo>
                <a:lnTo>
                  <a:pt x="667" y="20918"/>
                </a:lnTo>
                <a:lnTo>
                  <a:pt x="0" y="20463"/>
                </a:lnTo>
                <a:lnTo>
                  <a:pt x="0" y="19326"/>
                </a:lnTo>
                <a:lnTo>
                  <a:pt x="667" y="17280"/>
                </a:lnTo>
                <a:lnTo>
                  <a:pt x="933" y="15688"/>
                </a:lnTo>
                <a:lnTo>
                  <a:pt x="6533" y="12051"/>
                </a:lnTo>
                <a:lnTo>
                  <a:pt x="7733" y="9322"/>
                </a:lnTo>
                <a:lnTo>
                  <a:pt x="6800" y="6139"/>
                </a:lnTo>
                <a:lnTo>
                  <a:pt x="933" y="7276"/>
                </a:lnTo>
                <a:lnTo>
                  <a:pt x="933" y="4547"/>
                </a:lnTo>
                <a:lnTo>
                  <a:pt x="2133" y="2046"/>
                </a:lnTo>
                <a:lnTo>
                  <a:pt x="9600" y="0"/>
                </a:lnTo>
                <a:lnTo>
                  <a:pt x="12667" y="455"/>
                </a:lnTo>
                <a:lnTo>
                  <a:pt x="15733" y="1592"/>
                </a:lnTo>
                <a:lnTo>
                  <a:pt x="21600" y="4093"/>
                </a:lnTo>
                <a:close/>
              </a:path>
            </a:pathLst>
          </a:custGeom>
          <a:solidFill>
            <a:srgbClr val="E68200"/>
          </a:solidFill>
          <a:ln w="12700">
            <a:miter lim="400000"/>
          </a:ln>
        </p:spPr>
        <p:txBody>
          <a:bodyPr lIns="0" tIns="0" rIns="0" bIns="0"/>
          <a:lstStyle/>
          <a:p>
            <a:pPr lvl="0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552" name="Shape 552"/>
          <p:cNvSpPr/>
          <p:nvPr/>
        </p:nvSpPr>
        <p:spPr>
          <a:xfrm>
            <a:off x="4122737" y="2573337"/>
            <a:ext cx="341313" cy="27622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4621" y="1117"/>
                </a:moveTo>
                <a:lnTo>
                  <a:pt x="9444" y="1490"/>
                </a:lnTo>
                <a:lnTo>
                  <a:pt x="9745" y="1986"/>
                </a:lnTo>
                <a:lnTo>
                  <a:pt x="10147" y="1986"/>
                </a:lnTo>
                <a:lnTo>
                  <a:pt x="10850" y="2359"/>
                </a:lnTo>
                <a:lnTo>
                  <a:pt x="11855" y="1986"/>
                </a:lnTo>
                <a:lnTo>
                  <a:pt x="12759" y="1738"/>
                </a:lnTo>
                <a:lnTo>
                  <a:pt x="21600" y="6083"/>
                </a:lnTo>
                <a:lnTo>
                  <a:pt x="17180" y="9559"/>
                </a:lnTo>
                <a:lnTo>
                  <a:pt x="15773" y="12414"/>
                </a:lnTo>
                <a:lnTo>
                  <a:pt x="16476" y="14648"/>
                </a:lnTo>
                <a:lnTo>
                  <a:pt x="11855" y="20979"/>
                </a:lnTo>
                <a:lnTo>
                  <a:pt x="4320" y="21600"/>
                </a:lnTo>
                <a:lnTo>
                  <a:pt x="3416" y="19614"/>
                </a:lnTo>
                <a:lnTo>
                  <a:pt x="4621" y="7448"/>
                </a:lnTo>
                <a:lnTo>
                  <a:pt x="3014" y="6083"/>
                </a:lnTo>
                <a:lnTo>
                  <a:pt x="1607" y="5710"/>
                </a:lnTo>
                <a:lnTo>
                  <a:pt x="402" y="5462"/>
                </a:lnTo>
                <a:lnTo>
                  <a:pt x="0" y="2359"/>
                </a:lnTo>
                <a:lnTo>
                  <a:pt x="3014" y="0"/>
                </a:lnTo>
                <a:lnTo>
                  <a:pt x="4621" y="1117"/>
                </a:lnTo>
                <a:close/>
              </a:path>
            </a:pathLst>
          </a:custGeom>
          <a:solidFill>
            <a:srgbClr val="E68200"/>
          </a:solidFill>
          <a:ln w="12700">
            <a:miter lim="400000"/>
          </a:ln>
        </p:spPr>
        <p:txBody>
          <a:bodyPr lIns="0" tIns="0" rIns="0" bIns="0"/>
          <a:lstStyle/>
          <a:p>
            <a:pPr lvl="0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553" name="Shape 553"/>
          <p:cNvSpPr/>
          <p:nvPr/>
        </p:nvSpPr>
        <p:spPr>
          <a:xfrm>
            <a:off x="5029200" y="2578100"/>
            <a:ext cx="165100" cy="12065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8692" y="3695"/>
                </a:moveTo>
                <a:lnTo>
                  <a:pt x="18277" y="6537"/>
                </a:lnTo>
                <a:lnTo>
                  <a:pt x="21600" y="18189"/>
                </a:lnTo>
                <a:lnTo>
                  <a:pt x="14538" y="21600"/>
                </a:lnTo>
                <a:lnTo>
                  <a:pt x="9554" y="15632"/>
                </a:lnTo>
                <a:lnTo>
                  <a:pt x="8100" y="17053"/>
                </a:lnTo>
                <a:lnTo>
                  <a:pt x="7269" y="18189"/>
                </a:lnTo>
                <a:lnTo>
                  <a:pt x="2908" y="18189"/>
                </a:lnTo>
                <a:lnTo>
                  <a:pt x="415" y="10516"/>
                </a:lnTo>
                <a:lnTo>
                  <a:pt x="1454" y="9095"/>
                </a:lnTo>
                <a:lnTo>
                  <a:pt x="1038" y="7674"/>
                </a:lnTo>
                <a:lnTo>
                  <a:pt x="415" y="6537"/>
                </a:lnTo>
                <a:lnTo>
                  <a:pt x="0" y="5116"/>
                </a:lnTo>
                <a:lnTo>
                  <a:pt x="11008" y="0"/>
                </a:lnTo>
                <a:lnTo>
                  <a:pt x="14954" y="1705"/>
                </a:lnTo>
                <a:lnTo>
                  <a:pt x="18692" y="3695"/>
                </a:lnTo>
                <a:close/>
              </a:path>
            </a:pathLst>
          </a:custGeom>
          <a:solidFill>
            <a:srgbClr val="E68200"/>
          </a:solidFill>
          <a:ln w="12700">
            <a:miter lim="400000"/>
          </a:ln>
        </p:spPr>
        <p:txBody>
          <a:bodyPr lIns="0" tIns="0" rIns="0" bIns="0"/>
          <a:lstStyle/>
          <a:p>
            <a:pPr lvl="0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554" name="Shape 554"/>
          <p:cNvSpPr/>
          <p:nvPr/>
        </p:nvSpPr>
        <p:spPr>
          <a:xfrm>
            <a:off x="5895975" y="2609850"/>
            <a:ext cx="441325" cy="26511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9945" y="2975"/>
                </a:moveTo>
                <a:lnTo>
                  <a:pt x="12587" y="2716"/>
                </a:lnTo>
                <a:lnTo>
                  <a:pt x="21445" y="12287"/>
                </a:lnTo>
                <a:lnTo>
                  <a:pt x="21600" y="14745"/>
                </a:lnTo>
                <a:lnTo>
                  <a:pt x="18881" y="16814"/>
                </a:lnTo>
                <a:lnTo>
                  <a:pt x="18337" y="20048"/>
                </a:lnTo>
                <a:lnTo>
                  <a:pt x="16006" y="21600"/>
                </a:lnTo>
                <a:lnTo>
                  <a:pt x="13830" y="20953"/>
                </a:lnTo>
                <a:lnTo>
                  <a:pt x="9945" y="16168"/>
                </a:lnTo>
                <a:lnTo>
                  <a:pt x="5206" y="14357"/>
                </a:lnTo>
                <a:lnTo>
                  <a:pt x="3263" y="15650"/>
                </a:lnTo>
                <a:lnTo>
                  <a:pt x="2020" y="13451"/>
                </a:lnTo>
                <a:lnTo>
                  <a:pt x="1476" y="8666"/>
                </a:lnTo>
                <a:lnTo>
                  <a:pt x="932" y="7890"/>
                </a:lnTo>
                <a:lnTo>
                  <a:pt x="233" y="7243"/>
                </a:lnTo>
                <a:lnTo>
                  <a:pt x="0" y="6079"/>
                </a:lnTo>
                <a:lnTo>
                  <a:pt x="2020" y="5691"/>
                </a:lnTo>
                <a:lnTo>
                  <a:pt x="2020" y="3622"/>
                </a:lnTo>
                <a:lnTo>
                  <a:pt x="1243" y="1293"/>
                </a:lnTo>
                <a:lnTo>
                  <a:pt x="1476" y="905"/>
                </a:lnTo>
                <a:lnTo>
                  <a:pt x="2564" y="1552"/>
                </a:lnTo>
                <a:lnTo>
                  <a:pt x="3652" y="1552"/>
                </a:lnTo>
                <a:lnTo>
                  <a:pt x="7925" y="0"/>
                </a:lnTo>
                <a:lnTo>
                  <a:pt x="9945" y="2975"/>
                </a:lnTo>
                <a:close/>
              </a:path>
            </a:pathLst>
          </a:custGeom>
          <a:solidFill>
            <a:srgbClr val="E68200"/>
          </a:solidFill>
          <a:ln w="12700">
            <a:miter lim="400000"/>
          </a:ln>
        </p:spPr>
        <p:txBody>
          <a:bodyPr lIns="0" tIns="0" rIns="0" bIns="0"/>
          <a:lstStyle/>
          <a:p>
            <a:pPr lvl="0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555" name="Shape 555"/>
          <p:cNvSpPr/>
          <p:nvPr/>
        </p:nvSpPr>
        <p:spPr>
          <a:xfrm>
            <a:off x="5546725" y="2609850"/>
            <a:ext cx="187325" cy="6985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234" y="12764"/>
                </a:moveTo>
                <a:lnTo>
                  <a:pt x="21600" y="20618"/>
                </a:lnTo>
                <a:lnTo>
                  <a:pt x="9336" y="21600"/>
                </a:lnTo>
                <a:lnTo>
                  <a:pt x="5492" y="16200"/>
                </a:lnTo>
                <a:lnTo>
                  <a:pt x="3112" y="17182"/>
                </a:lnTo>
                <a:lnTo>
                  <a:pt x="549" y="18164"/>
                </a:lnTo>
                <a:lnTo>
                  <a:pt x="0" y="18164"/>
                </a:lnTo>
                <a:lnTo>
                  <a:pt x="1281" y="13745"/>
                </a:lnTo>
                <a:lnTo>
                  <a:pt x="1831" y="9327"/>
                </a:lnTo>
                <a:lnTo>
                  <a:pt x="1831" y="4909"/>
                </a:lnTo>
                <a:lnTo>
                  <a:pt x="1281" y="0"/>
                </a:lnTo>
                <a:lnTo>
                  <a:pt x="15376" y="4909"/>
                </a:lnTo>
                <a:lnTo>
                  <a:pt x="21234" y="12764"/>
                </a:lnTo>
                <a:close/>
              </a:path>
            </a:pathLst>
          </a:custGeom>
          <a:solidFill>
            <a:srgbClr val="E68200"/>
          </a:solidFill>
          <a:ln w="12700">
            <a:miter lim="400000"/>
          </a:ln>
        </p:spPr>
        <p:txBody>
          <a:bodyPr lIns="0" tIns="0" rIns="0" bIns="0"/>
          <a:lstStyle/>
          <a:p>
            <a:pPr lvl="0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556" name="Shape 556"/>
          <p:cNvSpPr/>
          <p:nvPr/>
        </p:nvSpPr>
        <p:spPr>
          <a:xfrm>
            <a:off x="4625975" y="2628900"/>
            <a:ext cx="14288" cy="2222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0"/>
                </a:moveTo>
                <a:lnTo>
                  <a:pt x="21600" y="10800"/>
                </a:lnTo>
                <a:lnTo>
                  <a:pt x="14400" y="21600"/>
                </a:lnTo>
                <a:lnTo>
                  <a:pt x="0" y="13886"/>
                </a:lnTo>
                <a:lnTo>
                  <a:pt x="4800" y="0"/>
                </a:lnTo>
                <a:lnTo>
                  <a:pt x="21600" y="0"/>
                </a:lnTo>
                <a:close/>
              </a:path>
            </a:pathLst>
          </a:custGeom>
          <a:solidFill>
            <a:srgbClr val="E68200"/>
          </a:solidFill>
          <a:ln w="12700">
            <a:miter lim="400000"/>
          </a:ln>
        </p:spPr>
        <p:txBody>
          <a:bodyPr lIns="0" tIns="0" rIns="0" bIns="0"/>
          <a:lstStyle/>
          <a:p>
            <a:pPr lvl="0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557" name="Shape 557"/>
          <p:cNvSpPr/>
          <p:nvPr/>
        </p:nvSpPr>
        <p:spPr>
          <a:xfrm>
            <a:off x="5140325" y="2632075"/>
            <a:ext cx="546100" cy="21748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9733" y="1419"/>
                </a:moveTo>
                <a:lnTo>
                  <a:pt x="10863" y="1419"/>
                </a:lnTo>
                <a:lnTo>
                  <a:pt x="11302" y="1892"/>
                </a:lnTo>
                <a:lnTo>
                  <a:pt x="11616" y="2207"/>
                </a:lnTo>
                <a:lnTo>
                  <a:pt x="11742" y="2996"/>
                </a:lnTo>
                <a:lnTo>
                  <a:pt x="15949" y="4099"/>
                </a:lnTo>
                <a:lnTo>
                  <a:pt x="16388" y="4415"/>
                </a:lnTo>
                <a:lnTo>
                  <a:pt x="16953" y="4099"/>
                </a:lnTo>
                <a:lnTo>
                  <a:pt x="17958" y="3626"/>
                </a:lnTo>
                <a:lnTo>
                  <a:pt x="19151" y="5203"/>
                </a:lnTo>
                <a:lnTo>
                  <a:pt x="19465" y="8041"/>
                </a:lnTo>
                <a:lnTo>
                  <a:pt x="21160" y="10248"/>
                </a:lnTo>
                <a:lnTo>
                  <a:pt x="21600" y="12771"/>
                </a:lnTo>
                <a:lnTo>
                  <a:pt x="21349" y="18604"/>
                </a:lnTo>
                <a:lnTo>
                  <a:pt x="19716" y="19708"/>
                </a:lnTo>
                <a:lnTo>
                  <a:pt x="17958" y="20496"/>
                </a:lnTo>
                <a:lnTo>
                  <a:pt x="13500" y="21600"/>
                </a:lnTo>
                <a:lnTo>
                  <a:pt x="12621" y="20181"/>
                </a:lnTo>
                <a:lnTo>
                  <a:pt x="9419" y="19077"/>
                </a:lnTo>
                <a:lnTo>
                  <a:pt x="8853" y="19708"/>
                </a:lnTo>
                <a:lnTo>
                  <a:pt x="8414" y="20812"/>
                </a:lnTo>
                <a:lnTo>
                  <a:pt x="7849" y="21127"/>
                </a:lnTo>
                <a:lnTo>
                  <a:pt x="7409" y="21600"/>
                </a:lnTo>
                <a:lnTo>
                  <a:pt x="7095" y="21127"/>
                </a:lnTo>
                <a:lnTo>
                  <a:pt x="5777" y="18604"/>
                </a:lnTo>
                <a:lnTo>
                  <a:pt x="5337" y="18604"/>
                </a:lnTo>
                <a:lnTo>
                  <a:pt x="4898" y="19393"/>
                </a:lnTo>
                <a:lnTo>
                  <a:pt x="4207" y="21127"/>
                </a:lnTo>
                <a:lnTo>
                  <a:pt x="3014" y="19708"/>
                </a:lnTo>
                <a:lnTo>
                  <a:pt x="2135" y="20496"/>
                </a:lnTo>
                <a:lnTo>
                  <a:pt x="1695" y="18289"/>
                </a:lnTo>
                <a:lnTo>
                  <a:pt x="816" y="16870"/>
                </a:lnTo>
                <a:lnTo>
                  <a:pt x="1130" y="15293"/>
                </a:lnTo>
                <a:lnTo>
                  <a:pt x="251" y="13874"/>
                </a:lnTo>
                <a:lnTo>
                  <a:pt x="251" y="13244"/>
                </a:lnTo>
                <a:lnTo>
                  <a:pt x="565" y="12140"/>
                </a:lnTo>
                <a:lnTo>
                  <a:pt x="565" y="11036"/>
                </a:lnTo>
                <a:lnTo>
                  <a:pt x="377" y="10564"/>
                </a:lnTo>
                <a:lnTo>
                  <a:pt x="126" y="10248"/>
                </a:lnTo>
                <a:lnTo>
                  <a:pt x="0" y="9933"/>
                </a:lnTo>
                <a:lnTo>
                  <a:pt x="251" y="8829"/>
                </a:lnTo>
                <a:lnTo>
                  <a:pt x="377" y="8356"/>
                </a:lnTo>
                <a:lnTo>
                  <a:pt x="691" y="8356"/>
                </a:lnTo>
                <a:lnTo>
                  <a:pt x="1570" y="7726"/>
                </a:lnTo>
                <a:lnTo>
                  <a:pt x="2449" y="6937"/>
                </a:lnTo>
                <a:lnTo>
                  <a:pt x="2449" y="5203"/>
                </a:lnTo>
                <a:lnTo>
                  <a:pt x="3767" y="4730"/>
                </a:lnTo>
                <a:lnTo>
                  <a:pt x="8979" y="0"/>
                </a:lnTo>
                <a:lnTo>
                  <a:pt x="9733" y="1419"/>
                </a:lnTo>
                <a:close/>
              </a:path>
            </a:pathLst>
          </a:custGeom>
          <a:solidFill>
            <a:srgbClr val="E68200"/>
          </a:solidFill>
          <a:ln w="12700">
            <a:miter lim="400000"/>
          </a:ln>
        </p:spPr>
        <p:txBody>
          <a:bodyPr lIns="0" tIns="0" rIns="0" bIns="0"/>
          <a:lstStyle/>
          <a:p>
            <a:pPr lvl="0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558" name="Shape 558"/>
          <p:cNvSpPr/>
          <p:nvPr/>
        </p:nvSpPr>
        <p:spPr>
          <a:xfrm>
            <a:off x="5705475" y="2640012"/>
            <a:ext cx="98425" cy="10953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8465" y="5635"/>
                </a:moveTo>
                <a:lnTo>
                  <a:pt x="21600" y="18157"/>
                </a:lnTo>
                <a:lnTo>
                  <a:pt x="19161" y="21600"/>
                </a:lnTo>
                <a:lnTo>
                  <a:pt x="15329" y="20974"/>
                </a:lnTo>
                <a:lnTo>
                  <a:pt x="11148" y="20348"/>
                </a:lnTo>
                <a:lnTo>
                  <a:pt x="0" y="10017"/>
                </a:lnTo>
                <a:lnTo>
                  <a:pt x="8013" y="7826"/>
                </a:lnTo>
                <a:lnTo>
                  <a:pt x="7316" y="2191"/>
                </a:lnTo>
                <a:lnTo>
                  <a:pt x="12890" y="0"/>
                </a:lnTo>
                <a:lnTo>
                  <a:pt x="18465" y="5635"/>
                </a:lnTo>
                <a:close/>
              </a:path>
            </a:pathLst>
          </a:custGeom>
          <a:solidFill>
            <a:srgbClr val="E68200"/>
          </a:solidFill>
          <a:ln w="12700">
            <a:miter lim="400000"/>
          </a:ln>
        </p:spPr>
        <p:txBody>
          <a:bodyPr lIns="0" tIns="0" rIns="0" bIns="0"/>
          <a:lstStyle/>
          <a:p>
            <a:pPr lvl="0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559" name="Shape 559"/>
          <p:cNvSpPr/>
          <p:nvPr/>
        </p:nvSpPr>
        <p:spPr>
          <a:xfrm>
            <a:off x="4922837" y="2640012"/>
            <a:ext cx="69851" cy="10636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309" y="1290"/>
                </a:moveTo>
                <a:lnTo>
                  <a:pt x="13745" y="5158"/>
                </a:lnTo>
                <a:lnTo>
                  <a:pt x="15709" y="10316"/>
                </a:lnTo>
                <a:lnTo>
                  <a:pt x="21600" y="13540"/>
                </a:lnTo>
                <a:lnTo>
                  <a:pt x="21600" y="17087"/>
                </a:lnTo>
                <a:lnTo>
                  <a:pt x="19145" y="21600"/>
                </a:lnTo>
                <a:lnTo>
                  <a:pt x="11291" y="20955"/>
                </a:lnTo>
                <a:lnTo>
                  <a:pt x="3436" y="10316"/>
                </a:lnTo>
                <a:lnTo>
                  <a:pt x="0" y="2257"/>
                </a:lnTo>
                <a:lnTo>
                  <a:pt x="4418" y="645"/>
                </a:lnTo>
                <a:lnTo>
                  <a:pt x="6873" y="0"/>
                </a:lnTo>
                <a:lnTo>
                  <a:pt x="7855" y="645"/>
                </a:lnTo>
                <a:lnTo>
                  <a:pt x="10309" y="1290"/>
                </a:lnTo>
                <a:close/>
              </a:path>
            </a:pathLst>
          </a:custGeom>
          <a:solidFill>
            <a:srgbClr val="E68200"/>
          </a:solidFill>
          <a:ln w="12700">
            <a:miter lim="400000"/>
          </a:ln>
        </p:spPr>
        <p:txBody>
          <a:bodyPr lIns="0" tIns="0" rIns="0" bIns="0"/>
          <a:lstStyle/>
          <a:p>
            <a:pPr lvl="0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560" name="Shape 560"/>
          <p:cNvSpPr/>
          <p:nvPr/>
        </p:nvSpPr>
        <p:spPr>
          <a:xfrm>
            <a:off x="4973637" y="2640012"/>
            <a:ext cx="74613" cy="5873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14595"/>
                </a:moveTo>
                <a:lnTo>
                  <a:pt x="11949" y="17514"/>
                </a:lnTo>
                <a:lnTo>
                  <a:pt x="8732" y="20432"/>
                </a:lnTo>
                <a:lnTo>
                  <a:pt x="5515" y="21600"/>
                </a:lnTo>
                <a:lnTo>
                  <a:pt x="1379" y="17514"/>
                </a:lnTo>
                <a:lnTo>
                  <a:pt x="0" y="9341"/>
                </a:lnTo>
                <a:lnTo>
                  <a:pt x="6434" y="2335"/>
                </a:lnTo>
                <a:lnTo>
                  <a:pt x="15166" y="0"/>
                </a:lnTo>
                <a:lnTo>
                  <a:pt x="21600" y="14595"/>
                </a:lnTo>
                <a:close/>
              </a:path>
            </a:pathLst>
          </a:custGeom>
          <a:solidFill>
            <a:srgbClr val="E68200"/>
          </a:solidFill>
          <a:ln w="12700">
            <a:miter lim="400000"/>
          </a:ln>
        </p:spPr>
        <p:txBody>
          <a:bodyPr lIns="0" tIns="0" rIns="0" bIns="0"/>
          <a:lstStyle/>
          <a:p>
            <a:pPr lvl="0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561" name="Shape 561"/>
          <p:cNvSpPr/>
          <p:nvPr/>
        </p:nvSpPr>
        <p:spPr>
          <a:xfrm>
            <a:off x="4106862" y="2651125"/>
            <a:ext cx="80963" cy="17303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2774"/>
                </a:moveTo>
                <a:lnTo>
                  <a:pt x="21600" y="3567"/>
                </a:lnTo>
                <a:lnTo>
                  <a:pt x="16941" y="21600"/>
                </a:lnTo>
                <a:lnTo>
                  <a:pt x="9741" y="21006"/>
                </a:lnTo>
                <a:lnTo>
                  <a:pt x="2118" y="20213"/>
                </a:lnTo>
                <a:lnTo>
                  <a:pt x="1271" y="18826"/>
                </a:lnTo>
                <a:lnTo>
                  <a:pt x="1271" y="17439"/>
                </a:lnTo>
                <a:lnTo>
                  <a:pt x="2118" y="16448"/>
                </a:lnTo>
                <a:lnTo>
                  <a:pt x="2118" y="15457"/>
                </a:lnTo>
                <a:lnTo>
                  <a:pt x="0" y="13277"/>
                </a:lnTo>
                <a:lnTo>
                  <a:pt x="6776" y="1783"/>
                </a:lnTo>
                <a:lnTo>
                  <a:pt x="6776" y="0"/>
                </a:lnTo>
                <a:lnTo>
                  <a:pt x="15671" y="793"/>
                </a:lnTo>
                <a:lnTo>
                  <a:pt x="21600" y="2774"/>
                </a:lnTo>
                <a:close/>
              </a:path>
            </a:pathLst>
          </a:custGeom>
          <a:solidFill>
            <a:srgbClr val="E68200"/>
          </a:solidFill>
          <a:ln w="12700">
            <a:miter lim="400000"/>
          </a:ln>
        </p:spPr>
        <p:txBody>
          <a:bodyPr lIns="0" tIns="0" rIns="0" bIns="0"/>
          <a:lstStyle/>
          <a:p>
            <a:pPr lvl="0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562" name="Shape 562"/>
          <p:cNvSpPr/>
          <p:nvPr/>
        </p:nvSpPr>
        <p:spPr>
          <a:xfrm>
            <a:off x="6384925" y="2662237"/>
            <a:ext cx="173038" cy="14287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5152" y="960"/>
                </a:moveTo>
                <a:lnTo>
                  <a:pt x="3765" y="5040"/>
                </a:lnTo>
                <a:lnTo>
                  <a:pt x="5152" y="7200"/>
                </a:lnTo>
                <a:lnTo>
                  <a:pt x="17835" y="6000"/>
                </a:lnTo>
                <a:lnTo>
                  <a:pt x="17439" y="8880"/>
                </a:lnTo>
                <a:lnTo>
                  <a:pt x="17042" y="12240"/>
                </a:lnTo>
                <a:lnTo>
                  <a:pt x="21600" y="17760"/>
                </a:lnTo>
                <a:lnTo>
                  <a:pt x="12881" y="21600"/>
                </a:lnTo>
                <a:lnTo>
                  <a:pt x="10503" y="20400"/>
                </a:lnTo>
                <a:lnTo>
                  <a:pt x="10106" y="18720"/>
                </a:lnTo>
                <a:lnTo>
                  <a:pt x="9710" y="16560"/>
                </a:lnTo>
                <a:lnTo>
                  <a:pt x="7332" y="16560"/>
                </a:lnTo>
                <a:lnTo>
                  <a:pt x="5152" y="19920"/>
                </a:lnTo>
                <a:lnTo>
                  <a:pt x="991" y="21120"/>
                </a:lnTo>
                <a:lnTo>
                  <a:pt x="396" y="11040"/>
                </a:lnTo>
                <a:lnTo>
                  <a:pt x="0" y="6720"/>
                </a:lnTo>
                <a:lnTo>
                  <a:pt x="991" y="1680"/>
                </a:lnTo>
                <a:lnTo>
                  <a:pt x="2774" y="480"/>
                </a:lnTo>
                <a:lnTo>
                  <a:pt x="4161" y="0"/>
                </a:lnTo>
                <a:lnTo>
                  <a:pt x="5152" y="480"/>
                </a:lnTo>
                <a:lnTo>
                  <a:pt x="5152" y="960"/>
                </a:lnTo>
                <a:close/>
              </a:path>
            </a:pathLst>
          </a:custGeom>
          <a:solidFill>
            <a:srgbClr val="E68200"/>
          </a:solidFill>
          <a:ln w="12700">
            <a:miter lim="400000"/>
          </a:ln>
        </p:spPr>
        <p:txBody>
          <a:bodyPr lIns="0" tIns="0" rIns="0" bIns="0"/>
          <a:lstStyle/>
          <a:p>
            <a:pPr lvl="0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563" name="Shape 563"/>
          <p:cNvSpPr/>
          <p:nvPr/>
        </p:nvSpPr>
        <p:spPr>
          <a:xfrm>
            <a:off x="8048625" y="2668587"/>
            <a:ext cx="88900" cy="15875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7992"/>
                </a:moveTo>
                <a:lnTo>
                  <a:pt x="21600" y="15552"/>
                </a:lnTo>
                <a:lnTo>
                  <a:pt x="18129" y="18576"/>
                </a:lnTo>
                <a:lnTo>
                  <a:pt x="15429" y="21168"/>
                </a:lnTo>
                <a:lnTo>
                  <a:pt x="12729" y="21600"/>
                </a:lnTo>
                <a:lnTo>
                  <a:pt x="3857" y="15552"/>
                </a:lnTo>
                <a:lnTo>
                  <a:pt x="3857" y="11664"/>
                </a:lnTo>
                <a:lnTo>
                  <a:pt x="2700" y="10152"/>
                </a:lnTo>
                <a:lnTo>
                  <a:pt x="0" y="8640"/>
                </a:lnTo>
                <a:lnTo>
                  <a:pt x="4629" y="6048"/>
                </a:lnTo>
                <a:lnTo>
                  <a:pt x="7329" y="0"/>
                </a:lnTo>
                <a:lnTo>
                  <a:pt x="14271" y="2592"/>
                </a:lnTo>
                <a:lnTo>
                  <a:pt x="21600" y="7992"/>
                </a:lnTo>
                <a:close/>
              </a:path>
            </a:pathLst>
          </a:custGeom>
          <a:solidFill>
            <a:srgbClr val="E68200"/>
          </a:solidFill>
          <a:ln w="12700">
            <a:miter lim="400000"/>
          </a:ln>
        </p:spPr>
        <p:txBody>
          <a:bodyPr lIns="0" tIns="0" rIns="0" bIns="0"/>
          <a:lstStyle/>
          <a:p>
            <a:pPr lvl="0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564" name="Shape 564"/>
          <p:cNvSpPr/>
          <p:nvPr/>
        </p:nvSpPr>
        <p:spPr>
          <a:xfrm>
            <a:off x="5632450" y="2684462"/>
            <a:ext cx="117475" cy="6508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4011" y="0"/>
                </a:moveTo>
                <a:lnTo>
                  <a:pt x="11384" y="1054"/>
                </a:lnTo>
                <a:lnTo>
                  <a:pt x="11968" y="2107"/>
                </a:lnTo>
                <a:lnTo>
                  <a:pt x="21600" y="20546"/>
                </a:lnTo>
                <a:lnTo>
                  <a:pt x="17514" y="21600"/>
                </a:lnTo>
                <a:lnTo>
                  <a:pt x="16054" y="17912"/>
                </a:lnTo>
                <a:lnTo>
                  <a:pt x="15470" y="15805"/>
                </a:lnTo>
                <a:lnTo>
                  <a:pt x="14011" y="13171"/>
                </a:lnTo>
                <a:lnTo>
                  <a:pt x="10800" y="13171"/>
                </a:lnTo>
                <a:lnTo>
                  <a:pt x="9341" y="14224"/>
                </a:lnTo>
                <a:lnTo>
                  <a:pt x="8757" y="15805"/>
                </a:lnTo>
                <a:lnTo>
                  <a:pt x="7297" y="14224"/>
                </a:lnTo>
                <a:lnTo>
                  <a:pt x="584" y="8429"/>
                </a:lnTo>
                <a:lnTo>
                  <a:pt x="0" y="1054"/>
                </a:lnTo>
                <a:lnTo>
                  <a:pt x="14011" y="0"/>
                </a:lnTo>
                <a:close/>
              </a:path>
            </a:pathLst>
          </a:custGeom>
          <a:solidFill>
            <a:srgbClr val="E68200"/>
          </a:solidFill>
          <a:ln w="12700">
            <a:miter lim="400000"/>
          </a:ln>
        </p:spPr>
        <p:txBody>
          <a:bodyPr lIns="0" tIns="0" rIns="0" bIns="0"/>
          <a:lstStyle/>
          <a:p>
            <a:pPr lvl="0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565" name="Shape 565"/>
          <p:cNvSpPr/>
          <p:nvPr/>
        </p:nvSpPr>
        <p:spPr>
          <a:xfrm>
            <a:off x="4989512" y="2687637"/>
            <a:ext cx="73026" cy="14287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3360"/>
                </a:moveTo>
                <a:lnTo>
                  <a:pt x="17374" y="2880"/>
                </a:lnTo>
                <a:lnTo>
                  <a:pt x="12678" y="2160"/>
                </a:lnTo>
                <a:lnTo>
                  <a:pt x="12678" y="3840"/>
                </a:lnTo>
                <a:lnTo>
                  <a:pt x="15026" y="8880"/>
                </a:lnTo>
                <a:lnTo>
                  <a:pt x="17374" y="11040"/>
                </a:lnTo>
                <a:lnTo>
                  <a:pt x="19252" y="13200"/>
                </a:lnTo>
                <a:lnTo>
                  <a:pt x="15965" y="13200"/>
                </a:lnTo>
                <a:lnTo>
                  <a:pt x="14087" y="13920"/>
                </a:lnTo>
                <a:lnTo>
                  <a:pt x="11739" y="21600"/>
                </a:lnTo>
                <a:lnTo>
                  <a:pt x="5165" y="21600"/>
                </a:lnTo>
                <a:lnTo>
                  <a:pt x="3287" y="20640"/>
                </a:lnTo>
                <a:lnTo>
                  <a:pt x="3287" y="16080"/>
                </a:lnTo>
                <a:lnTo>
                  <a:pt x="6574" y="14880"/>
                </a:lnTo>
                <a:lnTo>
                  <a:pt x="9391" y="13920"/>
                </a:lnTo>
                <a:lnTo>
                  <a:pt x="9391" y="13200"/>
                </a:lnTo>
                <a:lnTo>
                  <a:pt x="8452" y="13200"/>
                </a:lnTo>
                <a:lnTo>
                  <a:pt x="7513" y="12720"/>
                </a:lnTo>
                <a:lnTo>
                  <a:pt x="5165" y="12240"/>
                </a:lnTo>
                <a:lnTo>
                  <a:pt x="1878" y="11760"/>
                </a:lnTo>
                <a:lnTo>
                  <a:pt x="939" y="10560"/>
                </a:lnTo>
                <a:lnTo>
                  <a:pt x="0" y="10080"/>
                </a:lnTo>
                <a:lnTo>
                  <a:pt x="939" y="9360"/>
                </a:lnTo>
                <a:lnTo>
                  <a:pt x="1878" y="6000"/>
                </a:lnTo>
                <a:lnTo>
                  <a:pt x="3287" y="4320"/>
                </a:lnTo>
                <a:lnTo>
                  <a:pt x="1878" y="2880"/>
                </a:lnTo>
                <a:lnTo>
                  <a:pt x="8452" y="480"/>
                </a:lnTo>
                <a:lnTo>
                  <a:pt x="17374" y="0"/>
                </a:lnTo>
                <a:lnTo>
                  <a:pt x="21600" y="3360"/>
                </a:lnTo>
                <a:close/>
              </a:path>
            </a:pathLst>
          </a:custGeom>
          <a:solidFill>
            <a:srgbClr val="E68200"/>
          </a:solidFill>
          <a:ln w="12700">
            <a:miter lim="400000"/>
          </a:ln>
        </p:spPr>
        <p:txBody>
          <a:bodyPr lIns="0" tIns="0" rIns="0" bIns="0"/>
          <a:lstStyle/>
          <a:p>
            <a:pPr lvl="0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566" name="Shape 566"/>
          <p:cNvSpPr/>
          <p:nvPr/>
        </p:nvSpPr>
        <p:spPr>
          <a:xfrm>
            <a:off x="4621212" y="2695575"/>
            <a:ext cx="30163" cy="3968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7958" y="0"/>
                </a:moveTo>
                <a:lnTo>
                  <a:pt x="18189" y="7776"/>
                </a:lnTo>
                <a:lnTo>
                  <a:pt x="21600" y="13824"/>
                </a:lnTo>
                <a:lnTo>
                  <a:pt x="18189" y="17280"/>
                </a:lnTo>
                <a:lnTo>
                  <a:pt x="5684" y="21600"/>
                </a:lnTo>
                <a:lnTo>
                  <a:pt x="0" y="6048"/>
                </a:lnTo>
                <a:lnTo>
                  <a:pt x="3411" y="1728"/>
                </a:lnTo>
                <a:lnTo>
                  <a:pt x="7958" y="0"/>
                </a:lnTo>
                <a:close/>
              </a:path>
            </a:pathLst>
          </a:custGeom>
          <a:solidFill>
            <a:srgbClr val="E68200"/>
          </a:solidFill>
          <a:ln w="12700">
            <a:miter lim="400000"/>
          </a:ln>
        </p:spPr>
        <p:txBody>
          <a:bodyPr lIns="0" tIns="0" rIns="0" bIns="0"/>
          <a:lstStyle/>
          <a:p>
            <a:pPr lvl="0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567" name="Shape 567"/>
          <p:cNvSpPr/>
          <p:nvPr/>
        </p:nvSpPr>
        <p:spPr>
          <a:xfrm>
            <a:off x="5683250" y="2727325"/>
            <a:ext cx="39688" cy="3016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8144" y="7958"/>
                </a:moveTo>
                <a:lnTo>
                  <a:pt x="21600" y="19326"/>
                </a:lnTo>
                <a:lnTo>
                  <a:pt x="13824" y="21600"/>
                </a:lnTo>
                <a:lnTo>
                  <a:pt x="6048" y="21600"/>
                </a:lnTo>
                <a:lnTo>
                  <a:pt x="1728" y="13642"/>
                </a:lnTo>
                <a:lnTo>
                  <a:pt x="0" y="5684"/>
                </a:lnTo>
                <a:lnTo>
                  <a:pt x="6048" y="0"/>
                </a:lnTo>
                <a:lnTo>
                  <a:pt x="12096" y="3411"/>
                </a:lnTo>
                <a:lnTo>
                  <a:pt x="16416" y="5684"/>
                </a:lnTo>
                <a:lnTo>
                  <a:pt x="18144" y="7958"/>
                </a:lnTo>
                <a:close/>
              </a:path>
            </a:pathLst>
          </a:custGeom>
          <a:solidFill>
            <a:srgbClr val="E68200"/>
          </a:solidFill>
          <a:ln w="12700">
            <a:miter lim="400000"/>
          </a:ln>
        </p:spPr>
        <p:txBody>
          <a:bodyPr lIns="0" tIns="0" rIns="0" bIns="0"/>
          <a:lstStyle/>
          <a:p>
            <a:pPr lvl="0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568" name="Shape 568"/>
          <p:cNvSpPr/>
          <p:nvPr/>
        </p:nvSpPr>
        <p:spPr>
          <a:xfrm>
            <a:off x="4459287" y="2743200"/>
            <a:ext cx="11113" cy="1111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12343"/>
                </a:moveTo>
                <a:lnTo>
                  <a:pt x="9257" y="21600"/>
                </a:lnTo>
                <a:lnTo>
                  <a:pt x="0" y="6171"/>
                </a:lnTo>
                <a:lnTo>
                  <a:pt x="15429" y="0"/>
                </a:lnTo>
                <a:lnTo>
                  <a:pt x="21600" y="6171"/>
                </a:lnTo>
                <a:lnTo>
                  <a:pt x="21600" y="12343"/>
                </a:lnTo>
                <a:close/>
              </a:path>
            </a:pathLst>
          </a:custGeom>
          <a:solidFill>
            <a:srgbClr val="E68200"/>
          </a:solidFill>
          <a:ln w="12700">
            <a:miter lim="400000"/>
          </a:ln>
        </p:spPr>
        <p:txBody>
          <a:bodyPr lIns="0" tIns="0" rIns="0" bIns="0"/>
          <a:lstStyle/>
          <a:p>
            <a:pPr lvl="0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569" name="Shape 569"/>
          <p:cNvSpPr/>
          <p:nvPr/>
        </p:nvSpPr>
        <p:spPr>
          <a:xfrm>
            <a:off x="5683250" y="2749550"/>
            <a:ext cx="598488" cy="50006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4125" y="1920"/>
                </a:moveTo>
                <a:lnTo>
                  <a:pt x="5558" y="2400"/>
                </a:lnTo>
                <a:lnTo>
                  <a:pt x="7563" y="3840"/>
                </a:lnTo>
                <a:lnTo>
                  <a:pt x="7964" y="3840"/>
                </a:lnTo>
                <a:lnTo>
                  <a:pt x="8250" y="3497"/>
                </a:lnTo>
                <a:lnTo>
                  <a:pt x="10084" y="3703"/>
                </a:lnTo>
                <a:lnTo>
                  <a:pt x="10084" y="2537"/>
                </a:lnTo>
                <a:lnTo>
                  <a:pt x="11516" y="1920"/>
                </a:lnTo>
                <a:lnTo>
                  <a:pt x="14839" y="2880"/>
                </a:lnTo>
                <a:lnTo>
                  <a:pt x="17761" y="5280"/>
                </a:lnTo>
                <a:lnTo>
                  <a:pt x="17761" y="6034"/>
                </a:lnTo>
                <a:lnTo>
                  <a:pt x="18277" y="8434"/>
                </a:lnTo>
                <a:lnTo>
                  <a:pt x="17647" y="9257"/>
                </a:lnTo>
                <a:lnTo>
                  <a:pt x="17761" y="10011"/>
                </a:lnTo>
                <a:lnTo>
                  <a:pt x="17876" y="10491"/>
                </a:lnTo>
                <a:lnTo>
                  <a:pt x="18048" y="10834"/>
                </a:lnTo>
                <a:lnTo>
                  <a:pt x="19079" y="11589"/>
                </a:lnTo>
                <a:lnTo>
                  <a:pt x="19480" y="12686"/>
                </a:lnTo>
                <a:lnTo>
                  <a:pt x="18964" y="13646"/>
                </a:lnTo>
                <a:lnTo>
                  <a:pt x="18850" y="14331"/>
                </a:lnTo>
                <a:lnTo>
                  <a:pt x="18850" y="14811"/>
                </a:lnTo>
                <a:lnTo>
                  <a:pt x="19652" y="15703"/>
                </a:lnTo>
                <a:lnTo>
                  <a:pt x="20282" y="16663"/>
                </a:lnTo>
                <a:lnTo>
                  <a:pt x="21600" y="18926"/>
                </a:lnTo>
                <a:lnTo>
                  <a:pt x="20970" y="19680"/>
                </a:lnTo>
                <a:lnTo>
                  <a:pt x="20683" y="20160"/>
                </a:lnTo>
                <a:lnTo>
                  <a:pt x="20683" y="21120"/>
                </a:lnTo>
                <a:lnTo>
                  <a:pt x="20282" y="21600"/>
                </a:lnTo>
                <a:lnTo>
                  <a:pt x="16444" y="20640"/>
                </a:lnTo>
                <a:lnTo>
                  <a:pt x="15527" y="18720"/>
                </a:lnTo>
                <a:lnTo>
                  <a:pt x="14610" y="18103"/>
                </a:lnTo>
                <a:lnTo>
                  <a:pt x="13407" y="18446"/>
                </a:lnTo>
                <a:lnTo>
                  <a:pt x="12719" y="19200"/>
                </a:lnTo>
                <a:lnTo>
                  <a:pt x="10886" y="18926"/>
                </a:lnTo>
                <a:lnTo>
                  <a:pt x="9797" y="17966"/>
                </a:lnTo>
                <a:lnTo>
                  <a:pt x="9167" y="17486"/>
                </a:lnTo>
                <a:lnTo>
                  <a:pt x="8594" y="17143"/>
                </a:lnTo>
                <a:lnTo>
                  <a:pt x="7964" y="15566"/>
                </a:lnTo>
                <a:lnTo>
                  <a:pt x="7964" y="15086"/>
                </a:lnTo>
                <a:lnTo>
                  <a:pt x="6875" y="13989"/>
                </a:lnTo>
                <a:lnTo>
                  <a:pt x="5844" y="13989"/>
                </a:lnTo>
                <a:lnTo>
                  <a:pt x="3037" y="8297"/>
                </a:lnTo>
                <a:lnTo>
                  <a:pt x="2234" y="7474"/>
                </a:lnTo>
                <a:lnTo>
                  <a:pt x="2521" y="6857"/>
                </a:lnTo>
                <a:lnTo>
                  <a:pt x="2636" y="6514"/>
                </a:lnTo>
                <a:lnTo>
                  <a:pt x="2636" y="6240"/>
                </a:lnTo>
                <a:lnTo>
                  <a:pt x="2521" y="5760"/>
                </a:lnTo>
                <a:lnTo>
                  <a:pt x="2234" y="5417"/>
                </a:lnTo>
                <a:lnTo>
                  <a:pt x="1604" y="5280"/>
                </a:lnTo>
                <a:lnTo>
                  <a:pt x="0" y="3017"/>
                </a:lnTo>
                <a:lnTo>
                  <a:pt x="401" y="686"/>
                </a:lnTo>
                <a:lnTo>
                  <a:pt x="917" y="686"/>
                </a:lnTo>
                <a:lnTo>
                  <a:pt x="2636" y="0"/>
                </a:lnTo>
                <a:lnTo>
                  <a:pt x="3839" y="343"/>
                </a:lnTo>
                <a:lnTo>
                  <a:pt x="4125" y="1920"/>
                </a:lnTo>
                <a:close/>
              </a:path>
            </a:pathLst>
          </a:custGeom>
          <a:solidFill>
            <a:srgbClr val="E68200"/>
          </a:solidFill>
          <a:ln w="12700">
            <a:miter lim="400000"/>
          </a:ln>
        </p:spPr>
        <p:txBody>
          <a:bodyPr lIns="0" tIns="0" rIns="0" bIns="0"/>
          <a:lstStyle/>
          <a:p>
            <a:pPr lvl="0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570" name="Shape 570"/>
          <p:cNvSpPr/>
          <p:nvPr/>
        </p:nvSpPr>
        <p:spPr>
          <a:xfrm>
            <a:off x="5070475" y="2765425"/>
            <a:ext cx="14288" cy="635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21600"/>
                </a:moveTo>
                <a:lnTo>
                  <a:pt x="9600" y="10800"/>
                </a:lnTo>
                <a:lnTo>
                  <a:pt x="0" y="0"/>
                </a:lnTo>
                <a:lnTo>
                  <a:pt x="21600" y="21600"/>
                </a:lnTo>
                <a:close/>
              </a:path>
            </a:pathLst>
          </a:custGeom>
          <a:solidFill>
            <a:srgbClr val="E68200"/>
          </a:solidFill>
          <a:ln w="12700">
            <a:miter lim="400000"/>
          </a:ln>
        </p:spPr>
        <p:txBody>
          <a:bodyPr lIns="0" tIns="0" rIns="0" bIns="0"/>
          <a:lstStyle/>
          <a:p>
            <a:pPr lvl="0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571" name="Shape 571"/>
          <p:cNvSpPr/>
          <p:nvPr/>
        </p:nvSpPr>
        <p:spPr>
          <a:xfrm>
            <a:off x="5118100" y="2771775"/>
            <a:ext cx="11113" cy="793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8640"/>
                </a:moveTo>
                <a:lnTo>
                  <a:pt x="21600" y="21600"/>
                </a:lnTo>
                <a:lnTo>
                  <a:pt x="0" y="21600"/>
                </a:lnTo>
                <a:lnTo>
                  <a:pt x="0" y="8640"/>
                </a:lnTo>
                <a:lnTo>
                  <a:pt x="12343" y="0"/>
                </a:lnTo>
                <a:lnTo>
                  <a:pt x="21600" y="8640"/>
                </a:lnTo>
                <a:close/>
              </a:path>
            </a:pathLst>
          </a:custGeom>
          <a:solidFill>
            <a:srgbClr val="E68200"/>
          </a:solidFill>
          <a:ln w="12700">
            <a:miter lim="400000"/>
          </a:ln>
        </p:spPr>
        <p:txBody>
          <a:bodyPr lIns="0" tIns="0" rIns="0" bIns="0"/>
          <a:lstStyle/>
          <a:p>
            <a:pPr lvl="0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572" name="Shape 572"/>
          <p:cNvSpPr/>
          <p:nvPr/>
        </p:nvSpPr>
        <p:spPr>
          <a:xfrm>
            <a:off x="6175375" y="2779712"/>
            <a:ext cx="388938" cy="31908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5958" y="1504"/>
                </a:moveTo>
                <a:lnTo>
                  <a:pt x="16927" y="1934"/>
                </a:lnTo>
                <a:lnTo>
                  <a:pt x="17368" y="2257"/>
                </a:lnTo>
                <a:lnTo>
                  <a:pt x="17721" y="1934"/>
                </a:lnTo>
                <a:lnTo>
                  <a:pt x="21424" y="430"/>
                </a:lnTo>
                <a:lnTo>
                  <a:pt x="21600" y="1182"/>
                </a:lnTo>
                <a:lnTo>
                  <a:pt x="16927" y="4191"/>
                </a:lnTo>
                <a:lnTo>
                  <a:pt x="16751" y="4406"/>
                </a:lnTo>
                <a:lnTo>
                  <a:pt x="16310" y="7737"/>
                </a:lnTo>
                <a:lnTo>
                  <a:pt x="15076" y="8167"/>
                </a:lnTo>
                <a:lnTo>
                  <a:pt x="14723" y="8382"/>
                </a:lnTo>
                <a:lnTo>
                  <a:pt x="14459" y="8919"/>
                </a:lnTo>
                <a:lnTo>
                  <a:pt x="14459" y="9134"/>
                </a:lnTo>
                <a:lnTo>
                  <a:pt x="16134" y="11176"/>
                </a:lnTo>
                <a:lnTo>
                  <a:pt x="15958" y="12466"/>
                </a:lnTo>
                <a:lnTo>
                  <a:pt x="14900" y="14185"/>
                </a:lnTo>
                <a:lnTo>
                  <a:pt x="14106" y="17087"/>
                </a:lnTo>
                <a:lnTo>
                  <a:pt x="12696" y="17409"/>
                </a:lnTo>
                <a:lnTo>
                  <a:pt x="10580" y="21170"/>
                </a:lnTo>
                <a:lnTo>
                  <a:pt x="2645" y="21170"/>
                </a:lnTo>
                <a:lnTo>
                  <a:pt x="2469" y="21385"/>
                </a:lnTo>
                <a:lnTo>
                  <a:pt x="2645" y="21600"/>
                </a:lnTo>
                <a:lnTo>
                  <a:pt x="2028" y="21170"/>
                </a:lnTo>
                <a:lnTo>
                  <a:pt x="2028" y="20096"/>
                </a:lnTo>
                <a:lnTo>
                  <a:pt x="2292" y="19343"/>
                </a:lnTo>
                <a:lnTo>
                  <a:pt x="2909" y="17839"/>
                </a:lnTo>
                <a:lnTo>
                  <a:pt x="2469" y="15904"/>
                </a:lnTo>
                <a:lnTo>
                  <a:pt x="617" y="14400"/>
                </a:lnTo>
                <a:lnTo>
                  <a:pt x="0" y="12466"/>
                </a:lnTo>
                <a:lnTo>
                  <a:pt x="1058" y="11176"/>
                </a:lnTo>
                <a:lnTo>
                  <a:pt x="793" y="9457"/>
                </a:lnTo>
                <a:lnTo>
                  <a:pt x="441" y="7415"/>
                </a:lnTo>
                <a:lnTo>
                  <a:pt x="441" y="6448"/>
                </a:lnTo>
                <a:lnTo>
                  <a:pt x="1675" y="6663"/>
                </a:lnTo>
                <a:lnTo>
                  <a:pt x="2645" y="6663"/>
                </a:lnTo>
                <a:lnTo>
                  <a:pt x="5554" y="5481"/>
                </a:lnTo>
                <a:lnTo>
                  <a:pt x="5907" y="4191"/>
                </a:lnTo>
                <a:lnTo>
                  <a:pt x="6348" y="3009"/>
                </a:lnTo>
                <a:lnTo>
                  <a:pt x="6348" y="2687"/>
                </a:lnTo>
                <a:lnTo>
                  <a:pt x="9169" y="1182"/>
                </a:lnTo>
                <a:lnTo>
                  <a:pt x="9433" y="1719"/>
                </a:lnTo>
                <a:lnTo>
                  <a:pt x="9786" y="1934"/>
                </a:lnTo>
                <a:lnTo>
                  <a:pt x="11197" y="1934"/>
                </a:lnTo>
                <a:lnTo>
                  <a:pt x="12078" y="1719"/>
                </a:lnTo>
                <a:lnTo>
                  <a:pt x="14106" y="1182"/>
                </a:lnTo>
                <a:lnTo>
                  <a:pt x="14900" y="0"/>
                </a:lnTo>
                <a:lnTo>
                  <a:pt x="15693" y="0"/>
                </a:lnTo>
                <a:lnTo>
                  <a:pt x="15958" y="1504"/>
                </a:lnTo>
                <a:close/>
              </a:path>
            </a:pathLst>
          </a:custGeom>
          <a:solidFill>
            <a:srgbClr val="E68200"/>
          </a:solidFill>
          <a:ln w="12700">
            <a:miter lim="400000"/>
          </a:ln>
        </p:spPr>
        <p:txBody>
          <a:bodyPr lIns="0" tIns="0" rIns="0" bIns="0"/>
          <a:lstStyle/>
          <a:p>
            <a:pPr lvl="0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573" name="Shape 573"/>
          <p:cNvSpPr/>
          <p:nvPr/>
        </p:nvSpPr>
        <p:spPr>
          <a:xfrm>
            <a:off x="4754562" y="2794000"/>
            <a:ext cx="53976" cy="4445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1543"/>
                </a:moveTo>
                <a:lnTo>
                  <a:pt x="21600" y="12343"/>
                </a:lnTo>
                <a:lnTo>
                  <a:pt x="19059" y="17743"/>
                </a:lnTo>
                <a:lnTo>
                  <a:pt x="15882" y="21600"/>
                </a:lnTo>
                <a:lnTo>
                  <a:pt x="8259" y="16200"/>
                </a:lnTo>
                <a:lnTo>
                  <a:pt x="2541" y="10800"/>
                </a:lnTo>
                <a:lnTo>
                  <a:pt x="0" y="1543"/>
                </a:lnTo>
                <a:lnTo>
                  <a:pt x="10165" y="0"/>
                </a:lnTo>
                <a:lnTo>
                  <a:pt x="21600" y="1543"/>
                </a:lnTo>
                <a:close/>
              </a:path>
            </a:pathLst>
          </a:custGeom>
          <a:solidFill>
            <a:srgbClr val="E68200"/>
          </a:solidFill>
          <a:ln w="12700">
            <a:miter lim="400000"/>
          </a:ln>
        </p:spPr>
        <p:txBody>
          <a:bodyPr lIns="0" tIns="0" rIns="0" bIns="0"/>
          <a:lstStyle/>
          <a:p>
            <a:pPr lvl="0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574" name="Shape 574"/>
          <p:cNvSpPr/>
          <p:nvPr/>
        </p:nvSpPr>
        <p:spPr>
          <a:xfrm>
            <a:off x="6227762" y="2801937"/>
            <a:ext cx="422276" cy="50323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9489" y="1703"/>
                </a:moveTo>
                <a:lnTo>
                  <a:pt x="21194" y="2180"/>
                </a:lnTo>
                <a:lnTo>
                  <a:pt x="21600" y="2998"/>
                </a:lnTo>
                <a:lnTo>
                  <a:pt x="18595" y="3134"/>
                </a:lnTo>
                <a:lnTo>
                  <a:pt x="17459" y="3952"/>
                </a:lnTo>
                <a:lnTo>
                  <a:pt x="17621" y="6609"/>
                </a:lnTo>
                <a:lnTo>
                  <a:pt x="18920" y="7223"/>
                </a:lnTo>
                <a:lnTo>
                  <a:pt x="19732" y="7563"/>
                </a:lnTo>
                <a:lnTo>
                  <a:pt x="20463" y="7700"/>
                </a:lnTo>
                <a:lnTo>
                  <a:pt x="20463" y="9744"/>
                </a:lnTo>
                <a:lnTo>
                  <a:pt x="17459" y="12742"/>
                </a:lnTo>
                <a:lnTo>
                  <a:pt x="16322" y="14786"/>
                </a:lnTo>
                <a:lnTo>
                  <a:pt x="16159" y="14991"/>
                </a:lnTo>
                <a:lnTo>
                  <a:pt x="14617" y="14991"/>
                </a:lnTo>
                <a:lnTo>
                  <a:pt x="14454" y="17648"/>
                </a:lnTo>
                <a:lnTo>
                  <a:pt x="17459" y="19692"/>
                </a:lnTo>
                <a:lnTo>
                  <a:pt x="17053" y="20510"/>
                </a:lnTo>
                <a:lnTo>
                  <a:pt x="14454" y="21123"/>
                </a:lnTo>
                <a:lnTo>
                  <a:pt x="11612" y="21600"/>
                </a:lnTo>
                <a:lnTo>
                  <a:pt x="9338" y="19692"/>
                </a:lnTo>
                <a:lnTo>
                  <a:pt x="9582" y="18874"/>
                </a:lnTo>
                <a:lnTo>
                  <a:pt x="9338" y="18738"/>
                </a:lnTo>
                <a:lnTo>
                  <a:pt x="7877" y="18397"/>
                </a:lnTo>
                <a:lnTo>
                  <a:pt x="5765" y="18874"/>
                </a:lnTo>
                <a:lnTo>
                  <a:pt x="1868" y="18738"/>
                </a:lnTo>
                <a:lnTo>
                  <a:pt x="1868" y="17989"/>
                </a:lnTo>
                <a:lnTo>
                  <a:pt x="3167" y="16558"/>
                </a:lnTo>
                <a:lnTo>
                  <a:pt x="1624" y="14786"/>
                </a:lnTo>
                <a:lnTo>
                  <a:pt x="162" y="13219"/>
                </a:lnTo>
                <a:lnTo>
                  <a:pt x="0" y="12742"/>
                </a:lnTo>
                <a:lnTo>
                  <a:pt x="7065" y="12742"/>
                </a:lnTo>
                <a:lnTo>
                  <a:pt x="9176" y="10357"/>
                </a:lnTo>
                <a:lnTo>
                  <a:pt x="10475" y="10085"/>
                </a:lnTo>
                <a:lnTo>
                  <a:pt x="10638" y="9880"/>
                </a:lnTo>
                <a:lnTo>
                  <a:pt x="11206" y="8040"/>
                </a:lnTo>
                <a:lnTo>
                  <a:pt x="12343" y="6950"/>
                </a:lnTo>
                <a:lnTo>
                  <a:pt x="12586" y="5996"/>
                </a:lnTo>
                <a:lnTo>
                  <a:pt x="11044" y="4838"/>
                </a:lnTo>
                <a:lnTo>
                  <a:pt x="11206" y="4565"/>
                </a:lnTo>
                <a:lnTo>
                  <a:pt x="12586" y="4088"/>
                </a:lnTo>
                <a:lnTo>
                  <a:pt x="13155" y="2044"/>
                </a:lnTo>
                <a:lnTo>
                  <a:pt x="17459" y="0"/>
                </a:lnTo>
                <a:lnTo>
                  <a:pt x="18595" y="273"/>
                </a:lnTo>
                <a:lnTo>
                  <a:pt x="19489" y="1703"/>
                </a:lnTo>
                <a:close/>
              </a:path>
            </a:pathLst>
          </a:custGeom>
          <a:solidFill>
            <a:srgbClr val="E68200"/>
          </a:solidFill>
          <a:ln w="12700">
            <a:miter lim="400000"/>
          </a:ln>
        </p:spPr>
        <p:txBody>
          <a:bodyPr lIns="0" tIns="0" rIns="0" bIns="0"/>
          <a:lstStyle/>
          <a:p>
            <a:pPr lvl="0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575" name="Shape 575"/>
          <p:cNvSpPr/>
          <p:nvPr/>
        </p:nvSpPr>
        <p:spPr>
          <a:xfrm>
            <a:off x="4117975" y="2827337"/>
            <a:ext cx="636588" cy="66040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7829" y="260"/>
                </a:moveTo>
                <a:lnTo>
                  <a:pt x="17829" y="2025"/>
                </a:lnTo>
                <a:lnTo>
                  <a:pt x="17560" y="2285"/>
                </a:lnTo>
                <a:lnTo>
                  <a:pt x="17237" y="2648"/>
                </a:lnTo>
                <a:lnTo>
                  <a:pt x="16968" y="2856"/>
                </a:lnTo>
                <a:lnTo>
                  <a:pt x="16968" y="3375"/>
                </a:lnTo>
                <a:lnTo>
                  <a:pt x="17075" y="4465"/>
                </a:lnTo>
                <a:lnTo>
                  <a:pt x="18206" y="5504"/>
                </a:lnTo>
                <a:lnTo>
                  <a:pt x="18476" y="6231"/>
                </a:lnTo>
                <a:lnTo>
                  <a:pt x="18691" y="6958"/>
                </a:lnTo>
                <a:lnTo>
                  <a:pt x="18206" y="8308"/>
                </a:lnTo>
                <a:lnTo>
                  <a:pt x="18314" y="8879"/>
                </a:lnTo>
                <a:lnTo>
                  <a:pt x="18584" y="9606"/>
                </a:lnTo>
                <a:lnTo>
                  <a:pt x="18314" y="10333"/>
                </a:lnTo>
                <a:lnTo>
                  <a:pt x="18314" y="10696"/>
                </a:lnTo>
                <a:lnTo>
                  <a:pt x="18206" y="11060"/>
                </a:lnTo>
                <a:lnTo>
                  <a:pt x="18584" y="12721"/>
                </a:lnTo>
                <a:lnTo>
                  <a:pt x="17829" y="13552"/>
                </a:lnTo>
                <a:lnTo>
                  <a:pt x="17937" y="13708"/>
                </a:lnTo>
                <a:lnTo>
                  <a:pt x="19715" y="15733"/>
                </a:lnTo>
                <a:lnTo>
                  <a:pt x="21600" y="16927"/>
                </a:lnTo>
                <a:lnTo>
                  <a:pt x="13466" y="21600"/>
                </a:lnTo>
                <a:lnTo>
                  <a:pt x="12604" y="20562"/>
                </a:lnTo>
                <a:lnTo>
                  <a:pt x="10611" y="19679"/>
                </a:lnTo>
                <a:lnTo>
                  <a:pt x="0" y="11631"/>
                </a:lnTo>
                <a:lnTo>
                  <a:pt x="0" y="11527"/>
                </a:lnTo>
                <a:lnTo>
                  <a:pt x="1023" y="10229"/>
                </a:lnTo>
                <a:lnTo>
                  <a:pt x="3878" y="9138"/>
                </a:lnTo>
                <a:lnTo>
                  <a:pt x="6248" y="6958"/>
                </a:lnTo>
                <a:lnTo>
                  <a:pt x="8618" y="5763"/>
                </a:lnTo>
                <a:lnTo>
                  <a:pt x="8726" y="5504"/>
                </a:lnTo>
                <a:lnTo>
                  <a:pt x="8726" y="5140"/>
                </a:lnTo>
                <a:lnTo>
                  <a:pt x="7757" y="3946"/>
                </a:lnTo>
                <a:lnTo>
                  <a:pt x="7595" y="2025"/>
                </a:lnTo>
                <a:lnTo>
                  <a:pt x="9103" y="1090"/>
                </a:lnTo>
                <a:lnTo>
                  <a:pt x="12712" y="363"/>
                </a:lnTo>
                <a:lnTo>
                  <a:pt x="13843" y="727"/>
                </a:lnTo>
                <a:lnTo>
                  <a:pt x="14975" y="0"/>
                </a:lnTo>
                <a:lnTo>
                  <a:pt x="18099" y="0"/>
                </a:lnTo>
                <a:lnTo>
                  <a:pt x="17829" y="260"/>
                </a:lnTo>
                <a:close/>
              </a:path>
            </a:pathLst>
          </a:custGeom>
          <a:solidFill>
            <a:srgbClr val="E68200"/>
          </a:solidFill>
          <a:ln w="12700">
            <a:miter lim="400000"/>
          </a:ln>
        </p:spPr>
        <p:txBody>
          <a:bodyPr lIns="0" tIns="0" rIns="0" bIns="0"/>
          <a:lstStyle/>
          <a:p>
            <a:pPr lvl="0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576" name="Shape 576"/>
          <p:cNvSpPr/>
          <p:nvPr/>
        </p:nvSpPr>
        <p:spPr>
          <a:xfrm>
            <a:off x="4621212" y="2824162"/>
            <a:ext cx="114301" cy="20796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2600" y="330"/>
                </a:moveTo>
                <a:lnTo>
                  <a:pt x="12000" y="8244"/>
                </a:lnTo>
                <a:lnTo>
                  <a:pt x="8400" y="10553"/>
                </a:lnTo>
                <a:lnTo>
                  <a:pt x="8400" y="11047"/>
                </a:lnTo>
                <a:lnTo>
                  <a:pt x="21600" y="16653"/>
                </a:lnTo>
                <a:lnTo>
                  <a:pt x="21000" y="18302"/>
                </a:lnTo>
                <a:lnTo>
                  <a:pt x="10500" y="21600"/>
                </a:lnTo>
                <a:lnTo>
                  <a:pt x="7800" y="17478"/>
                </a:lnTo>
                <a:lnTo>
                  <a:pt x="1500" y="14015"/>
                </a:lnTo>
                <a:lnTo>
                  <a:pt x="0" y="9893"/>
                </a:lnTo>
                <a:lnTo>
                  <a:pt x="5700" y="6760"/>
                </a:lnTo>
                <a:lnTo>
                  <a:pt x="5700" y="660"/>
                </a:lnTo>
                <a:lnTo>
                  <a:pt x="6300" y="330"/>
                </a:lnTo>
                <a:lnTo>
                  <a:pt x="8400" y="0"/>
                </a:lnTo>
                <a:lnTo>
                  <a:pt x="10500" y="330"/>
                </a:lnTo>
                <a:lnTo>
                  <a:pt x="12600" y="330"/>
                </a:lnTo>
                <a:close/>
              </a:path>
            </a:pathLst>
          </a:custGeom>
          <a:solidFill>
            <a:srgbClr val="E68200"/>
          </a:solidFill>
          <a:ln w="12700">
            <a:miter lim="400000"/>
          </a:ln>
        </p:spPr>
        <p:txBody>
          <a:bodyPr lIns="0" tIns="0" rIns="0" bIns="0"/>
          <a:lstStyle/>
          <a:p>
            <a:pPr lvl="0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577" name="Shape 577"/>
          <p:cNvSpPr/>
          <p:nvPr/>
        </p:nvSpPr>
        <p:spPr>
          <a:xfrm>
            <a:off x="5540375" y="2827337"/>
            <a:ext cx="296863" cy="29686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3283" y="3465"/>
                </a:moveTo>
                <a:lnTo>
                  <a:pt x="14670" y="4043"/>
                </a:lnTo>
                <a:lnTo>
                  <a:pt x="15247" y="4274"/>
                </a:lnTo>
                <a:lnTo>
                  <a:pt x="15247" y="5544"/>
                </a:lnTo>
                <a:lnTo>
                  <a:pt x="14670" y="6353"/>
                </a:lnTo>
                <a:lnTo>
                  <a:pt x="14670" y="7161"/>
                </a:lnTo>
                <a:lnTo>
                  <a:pt x="16056" y="8548"/>
                </a:lnTo>
                <a:lnTo>
                  <a:pt x="21600" y="17904"/>
                </a:lnTo>
                <a:lnTo>
                  <a:pt x="19174" y="18943"/>
                </a:lnTo>
                <a:lnTo>
                  <a:pt x="18943" y="19290"/>
                </a:lnTo>
                <a:lnTo>
                  <a:pt x="19983" y="21600"/>
                </a:lnTo>
                <a:lnTo>
                  <a:pt x="14670" y="21369"/>
                </a:lnTo>
                <a:lnTo>
                  <a:pt x="12013" y="19521"/>
                </a:lnTo>
                <a:lnTo>
                  <a:pt x="10973" y="18135"/>
                </a:lnTo>
                <a:lnTo>
                  <a:pt x="10165" y="16864"/>
                </a:lnTo>
                <a:lnTo>
                  <a:pt x="462" y="13399"/>
                </a:lnTo>
                <a:lnTo>
                  <a:pt x="0" y="11435"/>
                </a:lnTo>
                <a:lnTo>
                  <a:pt x="231" y="10973"/>
                </a:lnTo>
                <a:lnTo>
                  <a:pt x="462" y="10396"/>
                </a:lnTo>
                <a:lnTo>
                  <a:pt x="2657" y="9356"/>
                </a:lnTo>
                <a:lnTo>
                  <a:pt x="4736" y="1271"/>
                </a:lnTo>
                <a:lnTo>
                  <a:pt x="10165" y="0"/>
                </a:lnTo>
                <a:lnTo>
                  <a:pt x="13283" y="3465"/>
                </a:lnTo>
                <a:close/>
              </a:path>
            </a:pathLst>
          </a:custGeom>
          <a:solidFill>
            <a:srgbClr val="E68200"/>
          </a:solidFill>
          <a:ln w="12700">
            <a:miter lim="400000"/>
          </a:ln>
        </p:spPr>
        <p:txBody>
          <a:bodyPr lIns="0" tIns="0" rIns="0" bIns="0"/>
          <a:lstStyle/>
          <a:p>
            <a:pPr lvl="0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578" name="Shape 578"/>
          <p:cNvSpPr/>
          <p:nvPr/>
        </p:nvSpPr>
        <p:spPr>
          <a:xfrm>
            <a:off x="5426075" y="2838450"/>
            <a:ext cx="173038" cy="14605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6936" y="2583"/>
                </a:moveTo>
                <a:lnTo>
                  <a:pt x="21600" y="939"/>
                </a:lnTo>
                <a:lnTo>
                  <a:pt x="18429" y="16904"/>
                </a:lnTo>
                <a:lnTo>
                  <a:pt x="17439" y="17374"/>
                </a:lnTo>
                <a:lnTo>
                  <a:pt x="16051" y="17843"/>
                </a:lnTo>
                <a:lnTo>
                  <a:pt x="14664" y="19017"/>
                </a:lnTo>
                <a:lnTo>
                  <a:pt x="13673" y="19957"/>
                </a:lnTo>
                <a:lnTo>
                  <a:pt x="13277" y="21130"/>
                </a:lnTo>
                <a:lnTo>
                  <a:pt x="2774" y="21600"/>
                </a:lnTo>
                <a:lnTo>
                  <a:pt x="2378" y="19017"/>
                </a:lnTo>
                <a:lnTo>
                  <a:pt x="3171" y="16904"/>
                </a:lnTo>
                <a:lnTo>
                  <a:pt x="3765" y="14557"/>
                </a:lnTo>
                <a:lnTo>
                  <a:pt x="2774" y="11974"/>
                </a:lnTo>
                <a:lnTo>
                  <a:pt x="2378" y="9157"/>
                </a:lnTo>
                <a:lnTo>
                  <a:pt x="1783" y="3287"/>
                </a:lnTo>
                <a:lnTo>
                  <a:pt x="0" y="2583"/>
                </a:lnTo>
                <a:lnTo>
                  <a:pt x="991" y="0"/>
                </a:lnTo>
                <a:lnTo>
                  <a:pt x="4161" y="470"/>
                </a:lnTo>
                <a:lnTo>
                  <a:pt x="6936" y="2583"/>
                </a:lnTo>
                <a:close/>
              </a:path>
            </a:pathLst>
          </a:custGeom>
          <a:solidFill>
            <a:srgbClr val="E68200"/>
          </a:solidFill>
          <a:ln w="12700">
            <a:miter lim="400000"/>
          </a:ln>
        </p:spPr>
        <p:txBody>
          <a:bodyPr lIns="0" tIns="0" rIns="0" bIns="0"/>
          <a:lstStyle/>
          <a:p>
            <a:pPr lvl="0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579" name="Shape 579"/>
          <p:cNvSpPr/>
          <p:nvPr/>
        </p:nvSpPr>
        <p:spPr>
          <a:xfrm>
            <a:off x="5180012" y="2855912"/>
            <a:ext cx="11113" cy="1111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9257"/>
                </a:moveTo>
                <a:lnTo>
                  <a:pt x="21600" y="15429"/>
                </a:lnTo>
                <a:lnTo>
                  <a:pt x="15429" y="21600"/>
                </a:lnTo>
                <a:lnTo>
                  <a:pt x="6171" y="21600"/>
                </a:lnTo>
                <a:lnTo>
                  <a:pt x="0" y="15429"/>
                </a:lnTo>
                <a:lnTo>
                  <a:pt x="0" y="9257"/>
                </a:lnTo>
                <a:lnTo>
                  <a:pt x="6171" y="0"/>
                </a:lnTo>
                <a:lnTo>
                  <a:pt x="15429" y="9257"/>
                </a:lnTo>
                <a:lnTo>
                  <a:pt x="21600" y="9257"/>
                </a:lnTo>
                <a:close/>
              </a:path>
            </a:pathLst>
          </a:custGeom>
          <a:solidFill>
            <a:srgbClr val="E68200"/>
          </a:solidFill>
          <a:ln w="12700">
            <a:miter lim="400000"/>
          </a:ln>
        </p:spPr>
        <p:txBody>
          <a:bodyPr lIns="0" tIns="0" rIns="0" bIns="0"/>
          <a:lstStyle/>
          <a:p>
            <a:pPr lvl="0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580" name="Shape 580"/>
          <p:cNvSpPr/>
          <p:nvPr/>
        </p:nvSpPr>
        <p:spPr>
          <a:xfrm>
            <a:off x="6480175" y="2855912"/>
            <a:ext cx="863600" cy="101758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6909" y="168"/>
                </a:moveTo>
                <a:lnTo>
                  <a:pt x="6909" y="404"/>
                </a:lnTo>
                <a:lnTo>
                  <a:pt x="6790" y="708"/>
                </a:lnTo>
                <a:lnTo>
                  <a:pt x="6631" y="1247"/>
                </a:lnTo>
                <a:lnTo>
                  <a:pt x="6353" y="1247"/>
                </a:lnTo>
                <a:lnTo>
                  <a:pt x="6274" y="1348"/>
                </a:lnTo>
                <a:lnTo>
                  <a:pt x="6353" y="1483"/>
                </a:lnTo>
                <a:lnTo>
                  <a:pt x="6551" y="2190"/>
                </a:lnTo>
                <a:lnTo>
                  <a:pt x="6154" y="2898"/>
                </a:lnTo>
                <a:lnTo>
                  <a:pt x="6274" y="3066"/>
                </a:lnTo>
                <a:lnTo>
                  <a:pt x="6551" y="3201"/>
                </a:lnTo>
                <a:lnTo>
                  <a:pt x="8378" y="4145"/>
                </a:lnTo>
                <a:lnTo>
                  <a:pt x="8259" y="4313"/>
                </a:lnTo>
                <a:lnTo>
                  <a:pt x="8100" y="4448"/>
                </a:lnTo>
                <a:lnTo>
                  <a:pt x="8100" y="4785"/>
                </a:lnTo>
                <a:lnTo>
                  <a:pt x="8179" y="5156"/>
                </a:lnTo>
                <a:lnTo>
                  <a:pt x="8259" y="5560"/>
                </a:lnTo>
                <a:lnTo>
                  <a:pt x="8815" y="5863"/>
                </a:lnTo>
                <a:lnTo>
                  <a:pt x="11594" y="6706"/>
                </a:lnTo>
                <a:lnTo>
                  <a:pt x="14532" y="7178"/>
                </a:lnTo>
                <a:lnTo>
                  <a:pt x="14890" y="5931"/>
                </a:lnTo>
                <a:lnTo>
                  <a:pt x="15168" y="6099"/>
                </a:lnTo>
                <a:lnTo>
                  <a:pt x="15366" y="6167"/>
                </a:lnTo>
                <a:lnTo>
                  <a:pt x="15366" y="6268"/>
                </a:lnTo>
                <a:lnTo>
                  <a:pt x="15525" y="6470"/>
                </a:lnTo>
                <a:lnTo>
                  <a:pt x="15644" y="6706"/>
                </a:lnTo>
                <a:lnTo>
                  <a:pt x="16835" y="6807"/>
                </a:lnTo>
                <a:lnTo>
                  <a:pt x="17193" y="6335"/>
                </a:lnTo>
                <a:lnTo>
                  <a:pt x="18026" y="5695"/>
                </a:lnTo>
                <a:lnTo>
                  <a:pt x="18940" y="5021"/>
                </a:lnTo>
                <a:lnTo>
                  <a:pt x="20885" y="4920"/>
                </a:lnTo>
                <a:lnTo>
                  <a:pt x="21600" y="5931"/>
                </a:lnTo>
                <a:lnTo>
                  <a:pt x="20488" y="6571"/>
                </a:lnTo>
                <a:lnTo>
                  <a:pt x="19853" y="7346"/>
                </a:lnTo>
                <a:lnTo>
                  <a:pt x="20051" y="8593"/>
                </a:lnTo>
                <a:lnTo>
                  <a:pt x="19416" y="8997"/>
                </a:lnTo>
                <a:lnTo>
                  <a:pt x="19416" y="9435"/>
                </a:lnTo>
                <a:lnTo>
                  <a:pt x="18662" y="8829"/>
                </a:lnTo>
                <a:lnTo>
                  <a:pt x="18304" y="7953"/>
                </a:lnTo>
                <a:lnTo>
                  <a:pt x="17193" y="7750"/>
                </a:lnTo>
                <a:lnTo>
                  <a:pt x="16637" y="7818"/>
                </a:lnTo>
                <a:lnTo>
                  <a:pt x="16200" y="7413"/>
                </a:lnTo>
                <a:lnTo>
                  <a:pt x="15922" y="7279"/>
                </a:lnTo>
                <a:lnTo>
                  <a:pt x="15644" y="7178"/>
                </a:lnTo>
                <a:lnTo>
                  <a:pt x="15366" y="7279"/>
                </a:lnTo>
                <a:lnTo>
                  <a:pt x="15088" y="7346"/>
                </a:lnTo>
                <a:lnTo>
                  <a:pt x="15446" y="8290"/>
                </a:lnTo>
                <a:lnTo>
                  <a:pt x="15644" y="8761"/>
                </a:lnTo>
                <a:lnTo>
                  <a:pt x="15803" y="9300"/>
                </a:lnTo>
                <a:lnTo>
                  <a:pt x="16438" y="9907"/>
                </a:lnTo>
                <a:lnTo>
                  <a:pt x="16081" y="10379"/>
                </a:lnTo>
                <a:lnTo>
                  <a:pt x="15644" y="10480"/>
                </a:lnTo>
                <a:lnTo>
                  <a:pt x="15525" y="10311"/>
                </a:lnTo>
                <a:lnTo>
                  <a:pt x="15446" y="10143"/>
                </a:lnTo>
                <a:lnTo>
                  <a:pt x="15366" y="10008"/>
                </a:lnTo>
                <a:lnTo>
                  <a:pt x="15168" y="10008"/>
                </a:lnTo>
                <a:lnTo>
                  <a:pt x="15088" y="10143"/>
                </a:lnTo>
                <a:lnTo>
                  <a:pt x="15088" y="10379"/>
                </a:lnTo>
                <a:lnTo>
                  <a:pt x="14334" y="11019"/>
                </a:lnTo>
                <a:lnTo>
                  <a:pt x="14334" y="11626"/>
                </a:lnTo>
                <a:lnTo>
                  <a:pt x="13063" y="12637"/>
                </a:lnTo>
                <a:lnTo>
                  <a:pt x="12309" y="13883"/>
                </a:lnTo>
                <a:lnTo>
                  <a:pt x="9926" y="16242"/>
                </a:lnTo>
                <a:lnTo>
                  <a:pt x="10403" y="17624"/>
                </a:lnTo>
                <a:lnTo>
                  <a:pt x="9926" y="18736"/>
                </a:lnTo>
                <a:lnTo>
                  <a:pt x="9768" y="19275"/>
                </a:lnTo>
                <a:lnTo>
                  <a:pt x="9768" y="19814"/>
                </a:lnTo>
                <a:lnTo>
                  <a:pt x="9212" y="20589"/>
                </a:lnTo>
                <a:lnTo>
                  <a:pt x="9371" y="20926"/>
                </a:lnTo>
                <a:lnTo>
                  <a:pt x="8656" y="21600"/>
                </a:lnTo>
                <a:lnTo>
                  <a:pt x="7901" y="21533"/>
                </a:lnTo>
                <a:lnTo>
                  <a:pt x="7346" y="20353"/>
                </a:lnTo>
                <a:lnTo>
                  <a:pt x="7544" y="20218"/>
                </a:lnTo>
                <a:lnTo>
                  <a:pt x="7544" y="20050"/>
                </a:lnTo>
                <a:lnTo>
                  <a:pt x="5718" y="17388"/>
                </a:lnTo>
                <a:lnTo>
                  <a:pt x="5241" y="16242"/>
                </a:lnTo>
                <a:lnTo>
                  <a:pt x="3971" y="14288"/>
                </a:lnTo>
                <a:lnTo>
                  <a:pt x="3772" y="12266"/>
                </a:lnTo>
                <a:lnTo>
                  <a:pt x="3335" y="11086"/>
                </a:lnTo>
                <a:lnTo>
                  <a:pt x="3335" y="10783"/>
                </a:lnTo>
                <a:lnTo>
                  <a:pt x="3415" y="10547"/>
                </a:lnTo>
                <a:lnTo>
                  <a:pt x="3415" y="10311"/>
                </a:lnTo>
                <a:lnTo>
                  <a:pt x="3335" y="10143"/>
                </a:lnTo>
                <a:lnTo>
                  <a:pt x="3216" y="10076"/>
                </a:lnTo>
                <a:lnTo>
                  <a:pt x="3137" y="10076"/>
                </a:lnTo>
                <a:lnTo>
                  <a:pt x="2660" y="10480"/>
                </a:lnTo>
                <a:lnTo>
                  <a:pt x="2581" y="11626"/>
                </a:lnTo>
                <a:lnTo>
                  <a:pt x="1946" y="11727"/>
                </a:lnTo>
                <a:lnTo>
                  <a:pt x="1112" y="11491"/>
                </a:lnTo>
                <a:lnTo>
                  <a:pt x="556" y="10851"/>
                </a:lnTo>
                <a:lnTo>
                  <a:pt x="556" y="10615"/>
                </a:lnTo>
                <a:lnTo>
                  <a:pt x="834" y="10615"/>
                </a:lnTo>
                <a:lnTo>
                  <a:pt x="913" y="10547"/>
                </a:lnTo>
                <a:lnTo>
                  <a:pt x="913" y="10480"/>
                </a:lnTo>
                <a:lnTo>
                  <a:pt x="1032" y="10379"/>
                </a:lnTo>
                <a:lnTo>
                  <a:pt x="1032" y="10244"/>
                </a:lnTo>
                <a:lnTo>
                  <a:pt x="556" y="10076"/>
                </a:lnTo>
                <a:lnTo>
                  <a:pt x="278" y="10008"/>
                </a:lnTo>
                <a:lnTo>
                  <a:pt x="0" y="9907"/>
                </a:lnTo>
                <a:lnTo>
                  <a:pt x="0" y="9536"/>
                </a:lnTo>
                <a:lnTo>
                  <a:pt x="2104" y="9065"/>
                </a:lnTo>
                <a:lnTo>
                  <a:pt x="2224" y="8829"/>
                </a:lnTo>
                <a:lnTo>
                  <a:pt x="2382" y="8593"/>
                </a:lnTo>
                <a:lnTo>
                  <a:pt x="834" y="7582"/>
                </a:lnTo>
                <a:lnTo>
                  <a:pt x="1032" y="6402"/>
                </a:lnTo>
                <a:lnTo>
                  <a:pt x="1668" y="6335"/>
                </a:lnTo>
                <a:lnTo>
                  <a:pt x="2025" y="5796"/>
                </a:lnTo>
                <a:lnTo>
                  <a:pt x="2303" y="5156"/>
                </a:lnTo>
                <a:lnTo>
                  <a:pt x="3851" y="3673"/>
                </a:lnTo>
                <a:lnTo>
                  <a:pt x="3851" y="2595"/>
                </a:lnTo>
                <a:lnTo>
                  <a:pt x="3772" y="2494"/>
                </a:lnTo>
                <a:lnTo>
                  <a:pt x="3574" y="2494"/>
                </a:lnTo>
                <a:lnTo>
                  <a:pt x="3335" y="2426"/>
                </a:lnTo>
                <a:lnTo>
                  <a:pt x="2501" y="2056"/>
                </a:lnTo>
                <a:lnTo>
                  <a:pt x="2382" y="876"/>
                </a:lnTo>
                <a:lnTo>
                  <a:pt x="2859" y="472"/>
                </a:lnTo>
                <a:lnTo>
                  <a:pt x="4407" y="472"/>
                </a:lnTo>
                <a:lnTo>
                  <a:pt x="6274" y="0"/>
                </a:lnTo>
                <a:lnTo>
                  <a:pt x="6909" y="168"/>
                </a:lnTo>
                <a:close/>
              </a:path>
            </a:pathLst>
          </a:custGeom>
          <a:solidFill>
            <a:srgbClr val="E68200"/>
          </a:solidFill>
          <a:ln w="12700">
            <a:miter lim="400000"/>
          </a:ln>
        </p:spPr>
        <p:txBody>
          <a:bodyPr lIns="0" tIns="0" rIns="0" bIns="0"/>
          <a:lstStyle/>
          <a:p>
            <a:pPr lvl="0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581" name="Shape 581"/>
          <p:cNvSpPr/>
          <p:nvPr/>
        </p:nvSpPr>
        <p:spPr>
          <a:xfrm>
            <a:off x="8218487" y="2855912"/>
            <a:ext cx="73026" cy="8096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4087" y="2118"/>
                </a:moveTo>
                <a:lnTo>
                  <a:pt x="16435" y="7200"/>
                </a:lnTo>
                <a:lnTo>
                  <a:pt x="20661" y="11859"/>
                </a:lnTo>
                <a:lnTo>
                  <a:pt x="20661" y="16941"/>
                </a:lnTo>
                <a:lnTo>
                  <a:pt x="21600" y="18635"/>
                </a:lnTo>
                <a:lnTo>
                  <a:pt x="20661" y="21600"/>
                </a:lnTo>
                <a:lnTo>
                  <a:pt x="17374" y="21600"/>
                </a:lnTo>
                <a:lnTo>
                  <a:pt x="16435" y="19906"/>
                </a:lnTo>
                <a:lnTo>
                  <a:pt x="15026" y="16941"/>
                </a:lnTo>
                <a:lnTo>
                  <a:pt x="14087" y="14824"/>
                </a:lnTo>
                <a:lnTo>
                  <a:pt x="15026" y="8047"/>
                </a:lnTo>
                <a:lnTo>
                  <a:pt x="0" y="7200"/>
                </a:lnTo>
                <a:lnTo>
                  <a:pt x="0" y="0"/>
                </a:lnTo>
                <a:lnTo>
                  <a:pt x="7513" y="1271"/>
                </a:lnTo>
                <a:lnTo>
                  <a:pt x="14087" y="2118"/>
                </a:lnTo>
                <a:close/>
              </a:path>
            </a:pathLst>
          </a:custGeom>
          <a:solidFill>
            <a:srgbClr val="E68200"/>
          </a:solidFill>
          <a:ln w="12700">
            <a:miter lim="400000"/>
          </a:ln>
        </p:spPr>
        <p:txBody>
          <a:bodyPr lIns="0" tIns="0" rIns="0" bIns="0"/>
          <a:lstStyle/>
          <a:p>
            <a:pPr lvl="0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582" name="Shape 582"/>
          <p:cNvSpPr/>
          <p:nvPr/>
        </p:nvSpPr>
        <p:spPr>
          <a:xfrm>
            <a:off x="5411787" y="2860675"/>
            <a:ext cx="25401" cy="5873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8900" y="1168"/>
                </a:moveTo>
                <a:lnTo>
                  <a:pt x="21600" y="17514"/>
                </a:lnTo>
                <a:lnTo>
                  <a:pt x="5400" y="21600"/>
                </a:lnTo>
                <a:lnTo>
                  <a:pt x="0" y="10508"/>
                </a:lnTo>
                <a:lnTo>
                  <a:pt x="9450" y="0"/>
                </a:lnTo>
                <a:lnTo>
                  <a:pt x="18900" y="1168"/>
                </a:lnTo>
                <a:close/>
              </a:path>
            </a:pathLst>
          </a:custGeom>
          <a:solidFill>
            <a:srgbClr val="E68200"/>
          </a:solidFill>
          <a:ln w="12700">
            <a:miter lim="400000"/>
          </a:ln>
        </p:spPr>
        <p:txBody>
          <a:bodyPr lIns="0" tIns="0" rIns="0" bIns="0"/>
          <a:lstStyle/>
          <a:p>
            <a:pPr lvl="0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583" name="Shape 583"/>
          <p:cNvSpPr/>
          <p:nvPr/>
        </p:nvSpPr>
        <p:spPr>
          <a:xfrm>
            <a:off x="3949700" y="2878137"/>
            <a:ext cx="422275" cy="30162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4617" y="1137"/>
                </a:moveTo>
                <a:lnTo>
                  <a:pt x="16728" y="568"/>
                </a:lnTo>
                <a:lnTo>
                  <a:pt x="17865" y="1364"/>
                </a:lnTo>
                <a:lnTo>
                  <a:pt x="19732" y="1137"/>
                </a:lnTo>
                <a:lnTo>
                  <a:pt x="19895" y="5343"/>
                </a:lnTo>
                <a:lnTo>
                  <a:pt x="21600" y="7958"/>
                </a:lnTo>
                <a:lnTo>
                  <a:pt x="21438" y="8754"/>
                </a:lnTo>
                <a:lnTo>
                  <a:pt x="17621" y="11368"/>
                </a:lnTo>
                <a:lnTo>
                  <a:pt x="14292" y="16029"/>
                </a:lnTo>
                <a:lnTo>
                  <a:pt x="9744" y="18417"/>
                </a:lnTo>
                <a:lnTo>
                  <a:pt x="8283" y="21600"/>
                </a:lnTo>
                <a:lnTo>
                  <a:pt x="0" y="21600"/>
                </a:lnTo>
                <a:lnTo>
                  <a:pt x="162" y="20804"/>
                </a:lnTo>
                <a:lnTo>
                  <a:pt x="3329" y="19213"/>
                </a:lnTo>
                <a:lnTo>
                  <a:pt x="6334" y="13983"/>
                </a:lnTo>
                <a:lnTo>
                  <a:pt x="6334" y="12619"/>
                </a:lnTo>
                <a:lnTo>
                  <a:pt x="6009" y="11027"/>
                </a:lnTo>
                <a:lnTo>
                  <a:pt x="6009" y="9777"/>
                </a:lnTo>
                <a:lnTo>
                  <a:pt x="6171" y="9208"/>
                </a:lnTo>
                <a:lnTo>
                  <a:pt x="6334" y="8413"/>
                </a:lnTo>
                <a:lnTo>
                  <a:pt x="10150" y="4775"/>
                </a:lnTo>
                <a:lnTo>
                  <a:pt x="12180" y="0"/>
                </a:lnTo>
                <a:lnTo>
                  <a:pt x="12911" y="0"/>
                </a:lnTo>
                <a:lnTo>
                  <a:pt x="13480" y="341"/>
                </a:lnTo>
                <a:lnTo>
                  <a:pt x="14617" y="1137"/>
                </a:lnTo>
                <a:close/>
              </a:path>
            </a:pathLst>
          </a:custGeom>
          <a:solidFill>
            <a:srgbClr val="E68200"/>
          </a:solidFill>
          <a:ln w="12700">
            <a:miter lim="400000"/>
          </a:ln>
        </p:spPr>
        <p:txBody>
          <a:bodyPr lIns="0" tIns="0" rIns="0" bIns="0"/>
          <a:lstStyle/>
          <a:p>
            <a:pPr lvl="0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584" name="Shape 584"/>
          <p:cNvSpPr/>
          <p:nvPr/>
        </p:nvSpPr>
        <p:spPr>
          <a:xfrm>
            <a:off x="5065712" y="2882900"/>
            <a:ext cx="63501" cy="2063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21600"/>
                </a:moveTo>
                <a:lnTo>
                  <a:pt x="11340" y="18277"/>
                </a:lnTo>
                <a:lnTo>
                  <a:pt x="1620" y="11631"/>
                </a:lnTo>
                <a:lnTo>
                  <a:pt x="0" y="6646"/>
                </a:lnTo>
                <a:lnTo>
                  <a:pt x="1620" y="0"/>
                </a:lnTo>
                <a:lnTo>
                  <a:pt x="21600" y="11631"/>
                </a:lnTo>
                <a:lnTo>
                  <a:pt x="21600" y="21600"/>
                </a:lnTo>
                <a:close/>
              </a:path>
            </a:pathLst>
          </a:custGeom>
          <a:solidFill>
            <a:srgbClr val="E68200"/>
          </a:solidFill>
          <a:ln w="12700">
            <a:miter lim="400000"/>
          </a:ln>
        </p:spPr>
        <p:txBody>
          <a:bodyPr lIns="0" tIns="0" rIns="0" bIns="0"/>
          <a:lstStyle/>
          <a:p>
            <a:pPr lvl="0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585" name="Shape 585"/>
          <p:cNvSpPr/>
          <p:nvPr/>
        </p:nvSpPr>
        <p:spPr>
          <a:xfrm>
            <a:off x="5165725" y="2882900"/>
            <a:ext cx="11113" cy="1111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6171"/>
                </a:moveTo>
                <a:lnTo>
                  <a:pt x="12343" y="12343"/>
                </a:lnTo>
                <a:lnTo>
                  <a:pt x="6171" y="21600"/>
                </a:lnTo>
                <a:lnTo>
                  <a:pt x="0" y="12343"/>
                </a:lnTo>
                <a:lnTo>
                  <a:pt x="0" y="6171"/>
                </a:lnTo>
                <a:lnTo>
                  <a:pt x="6171" y="0"/>
                </a:lnTo>
                <a:lnTo>
                  <a:pt x="12343" y="6171"/>
                </a:lnTo>
                <a:lnTo>
                  <a:pt x="21600" y="6171"/>
                </a:lnTo>
                <a:close/>
              </a:path>
            </a:pathLst>
          </a:custGeom>
          <a:solidFill>
            <a:srgbClr val="E68200"/>
          </a:solidFill>
          <a:ln w="12700">
            <a:miter lim="400000"/>
          </a:ln>
        </p:spPr>
        <p:txBody>
          <a:bodyPr lIns="0" tIns="0" rIns="0" bIns="0"/>
          <a:lstStyle/>
          <a:p>
            <a:pPr lvl="0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586" name="Shape 586"/>
          <p:cNvSpPr/>
          <p:nvPr/>
        </p:nvSpPr>
        <p:spPr>
          <a:xfrm>
            <a:off x="5330825" y="2882900"/>
            <a:ext cx="39688" cy="2540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8144" y="14850"/>
                </a:moveTo>
                <a:lnTo>
                  <a:pt x="0" y="21600"/>
                </a:lnTo>
                <a:lnTo>
                  <a:pt x="0" y="9450"/>
                </a:lnTo>
                <a:lnTo>
                  <a:pt x="21600" y="0"/>
                </a:lnTo>
                <a:lnTo>
                  <a:pt x="19872" y="9450"/>
                </a:lnTo>
                <a:lnTo>
                  <a:pt x="18144" y="14850"/>
                </a:lnTo>
                <a:close/>
              </a:path>
            </a:pathLst>
          </a:custGeom>
          <a:solidFill>
            <a:srgbClr val="E68200"/>
          </a:solidFill>
          <a:ln w="12700">
            <a:miter lim="400000"/>
          </a:ln>
        </p:spPr>
        <p:txBody>
          <a:bodyPr lIns="0" tIns="0" rIns="0" bIns="0"/>
          <a:lstStyle/>
          <a:p>
            <a:pPr lvl="0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587" name="Shape 587"/>
          <p:cNvSpPr/>
          <p:nvPr/>
        </p:nvSpPr>
        <p:spPr>
          <a:xfrm>
            <a:off x="860425" y="2894012"/>
            <a:ext cx="774700" cy="70167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3364" y="635"/>
                </a:moveTo>
                <a:lnTo>
                  <a:pt x="6108" y="1808"/>
                </a:lnTo>
                <a:lnTo>
                  <a:pt x="7746" y="1319"/>
                </a:lnTo>
                <a:lnTo>
                  <a:pt x="8897" y="2004"/>
                </a:lnTo>
                <a:lnTo>
                  <a:pt x="9915" y="4056"/>
                </a:lnTo>
                <a:lnTo>
                  <a:pt x="10313" y="4154"/>
                </a:lnTo>
                <a:lnTo>
                  <a:pt x="10534" y="4154"/>
                </a:lnTo>
                <a:lnTo>
                  <a:pt x="10756" y="4056"/>
                </a:lnTo>
                <a:lnTo>
                  <a:pt x="11552" y="3470"/>
                </a:lnTo>
                <a:lnTo>
                  <a:pt x="12570" y="4496"/>
                </a:lnTo>
                <a:lnTo>
                  <a:pt x="13102" y="7917"/>
                </a:lnTo>
                <a:lnTo>
                  <a:pt x="14031" y="8796"/>
                </a:lnTo>
                <a:lnTo>
                  <a:pt x="13411" y="9481"/>
                </a:lnTo>
                <a:lnTo>
                  <a:pt x="13279" y="10947"/>
                </a:lnTo>
                <a:lnTo>
                  <a:pt x="13279" y="11631"/>
                </a:lnTo>
                <a:lnTo>
                  <a:pt x="12969" y="12315"/>
                </a:lnTo>
                <a:lnTo>
                  <a:pt x="13190" y="15149"/>
                </a:lnTo>
                <a:lnTo>
                  <a:pt x="13589" y="16469"/>
                </a:lnTo>
                <a:lnTo>
                  <a:pt x="14031" y="16811"/>
                </a:lnTo>
                <a:lnTo>
                  <a:pt x="14120" y="16957"/>
                </a:lnTo>
                <a:lnTo>
                  <a:pt x="14430" y="16957"/>
                </a:lnTo>
                <a:lnTo>
                  <a:pt x="15049" y="17300"/>
                </a:lnTo>
                <a:lnTo>
                  <a:pt x="15979" y="17300"/>
                </a:lnTo>
                <a:lnTo>
                  <a:pt x="16466" y="17153"/>
                </a:lnTo>
                <a:lnTo>
                  <a:pt x="16775" y="16957"/>
                </a:lnTo>
                <a:lnTo>
                  <a:pt x="17395" y="17300"/>
                </a:lnTo>
                <a:lnTo>
                  <a:pt x="18634" y="15149"/>
                </a:lnTo>
                <a:lnTo>
                  <a:pt x="18634" y="14661"/>
                </a:lnTo>
                <a:lnTo>
                  <a:pt x="19121" y="14465"/>
                </a:lnTo>
                <a:lnTo>
                  <a:pt x="19564" y="14563"/>
                </a:lnTo>
                <a:lnTo>
                  <a:pt x="20051" y="14563"/>
                </a:lnTo>
                <a:lnTo>
                  <a:pt x="20582" y="14661"/>
                </a:lnTo>
                <a:lnTo>
                  <a:pt x="21379" y="14319"/>
                </a:lnTo>
                <a:lnTo>
                  <a:pt x="21600" y="14807"/>
                </a:lnTo>
                <a:lnTo>
                  <a:pt x="20582" y="17495"/>
                </a:lnTo>
                <a:lnTo>
                  <a:pt x="20272" y="17642"/>
                </a:lnTo>
                <a:lnTo>
                  <a:pt x="19962" y="17739"/>
                </a:lnTo>
                <a:lnTo>
                  <a:pt x="19741" y="17837"/>
                </a:lnTo>
                <a:lnTo>
                  <a:pt x="19652" y="17984"/>
                </a:lnTo>
                <a:lnTo>
                  <a:pt x="19652" y="18179"/>
                </a:lnTo>
                <a:lnTo>
                  <a:pt x="18634" y="18766"/>
                </a:lnTo>
                <a:lnTo>
                  <a:pt x="17484" y="18863"/>
                </a:lnTo>
                <a:lnTo>
                  <a:pt x="17174" y="19108"/>
                </a:lnTo>
                <a:lnTo>
                  <a:pt x="17705" y="20574"/>
                </a:lnTo>
                <a:lnTo>
                  <a:pt x="15669" y="21600"/>
                </a:lnTo>
                <a:lnTo>
                  <a:pt x="14208" y="19792"/>
                </a:lnTo>
                <a:lnTo>
                  <a:pt x="13898" y="19792"/>
                </a:lnTo>
                <a:lnTo>
                  <a:pt x="12570" y="20671"/>
                </a:lnTo>
                <a:lnTo>
                  <a:pt x="11243" y="19987"/>
                </a:lnTo>
                <a:lnTo>
                  <a:pt x="10844" y="19205"/>
                </a:lnTo>
                <a:lnTo>
                  <a:pt x="8366" y="18521"/>
                </a:lnTo>
                <a:lnTo>
                  <a:pt x="5400" y="15491"/>
                </a:lnTo>
                <a:lnTo>
                  <a:pt x="5311" y="14905"/>
                </a:lnTo>
                <a:lnTo>
                  <a:pt x="5621" y="14661"/>
                </a:lnTo>
                <a:lnTo>
                  <a:pt x="5710" y="14563"/>
                </a:lnTo>
                <a:lnTo>
                  <a:pt x="5710" y="14025"/>
                </a:lnTo>
                <a:lnTo>
                  <a:pt x="6020" y="13195"/>
                </a:lnTo>
                <a:lnTo>
                  <a:pt x="5710" y="12315"/>
                </a:lnTo>
                <a:lnTo>
                  <a:pt x="5710" y="11191"/>
                </a:lnTo>
                <a:lnTo>
                  <a:pt x="5090" y="10262"/>
                </a:lnTo>
                <a:lnTo>
                  <a:pt x="5223" y="9383"/>
                </a:lnTo>
                <a:lnTo>
                  <a:pt x="4382" y="8454"/>
                </a:lnTo>
                <a:lnTo>
                  <a:pt x="3984" y="7575"/>
                </a:lnTo>
                <a:lnTo>
                  <a:pt x="3984" y="6646"/>
                </a:lnTo>
                <a:lnTo>
                  <a:pt x="3452" y="5767"/>
                </a:lnTo>
                <a:lnTo>
                  <a:pt x="2833" y="4838"/>
                </a:lnTo>
                <a:lnTo>
                  <a:pt x="2744" y="977"/>
                </a:lnTo>
                <a:lnTo>
                  <a:pt x="2434" y="782"/>
                </a:lnTo>
                <a:lnTo>
                  <a:pt x="2213" y="635"/>
                </a:lnTo>
                <a:lnTo>
                  <a:pt x="1726" y="1222"/>
                </a:lnTo>
                <a:lnTo>
                  <a:pt x="1195" y="2786"/>
                </a:lnTo>
                <a:lnTo>
                  <a:pt x="1505" y="3372"/>
                </a:lnTo>
                <a:lnTo>
                  <a:pt x="1638" y="3958"/>
                </a:lnTo>
                <a:lnTo>
                  <a:pt x="1903" y="5180"/>
                </a:lnTo>
                <a:lnTo>
                  <a:pt x="1815" y="5620"/>
                </a:lnTo>
                <a:lnTo>
                  <a:pt x="2434" y="8210"/>
                </a:lnTo>
                <a:lnTo>
                  <a:pt x="2213" y="9578"/>
                </a:lnTo>
                <a:lnTo>
                  <a:pt x="2833" y="10262"/>
                </a:lnTo>
                <a:lnTo>
                  <a:pt x="2833" y="11191"/>
                </a:lnTo>
                <a:lnTo>
                  <a:pt x="2523" y="11289"/>
                </a:lnTo>
                <a:lnTo>
                  <a:pt x="1903" y="10605"/>
                </a:lnTo>
                <a:lnTo>
                  <a:pt x="1638" y="9823"/>
                </a:lnTo>
                <a:lnTo>
                  <a:pt x="1416" y="9041"/>
                </a:lnTo>
                <a:lnTo>
                  <a:pt x="1195" y="8210"/>
                </a:lnTo>
                <a:lnTo>
                  <a:pt x="1195" y="6890"/>
                </a:lnTo>
                <a:lnTo>
                  <a:pt x="0" y="5522"/>
                </a:lnTo>
                <a:lnTo>
                  <a:pt x="89" y="5082"/>
                </a:lnTo>
                <a:lnTo>
                  <a:pt x="575" y="5180"/>
                </a:lnTo>
                <a:lnTo>
                  <a:pt x="885" y="4936"/>
                </a:lnTo>
                <a:lnTo>
                  <a:pt x="885" y="4740"/>
                </a:lnTo>
                <a:lnTo>
                  <a:pt x="797" y="4154"/>
                </a:lnTo>
                <a:lnTo>
                  <a:pt x="575" y="3714"/>
                </a:lnTo>
                <a:lnTo>
                  <a:pt x="89" y="2786"/>
                </a:lnTo>
                <a:lnTo>
                  <a:pt x="0" y="1564"/>
                </a:lnTo>
                <a:lnTo>
                  <a:pt x="0" y="977"/>
                </a:lnTo>
                <a:lnTo>
                  <a:pt x="89" y="440"/>
                </a:lnTo>
                <a:lnTo>
                  <a:pt x="2434" y="0"/>
                </a:lnTo>
                <a:lnTo>
                  <a:pt x="2966" y="293"/>
                </a:lnTo>
                <a:lnTo>
                  <a:pt x="3364" y="635"/>
                </a:lnTo>
                <a:close/>
              </a:path>
            </a:pathLst>
          </a:custGeom>
          <a:solidFill>
            <a:srgbClr val="E68200"/>
          </a:solidFill>
          <a:ln w="12700">
            <a:miter lim="400000"/>
          </a:ln>
        </p:spPr>
        <p:txBody>
          <a:bodyPr lIns="0" tIns="0" rIns="0" bIns="0"/>
          <a:lstStyle/>
          <a:p>
            <a:pPr lvl="0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588" name="Shape 588"/>
          <p:cNvSpPr/>
          <p:nvPr/>
        </p:nvSpPr>
        <p:spPr>
          <a:xfrm>
            <a:off x="5392737" y="2914650"/>
            <a:ext cx="55563" cy="18097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3221"/>
                </a:moveTo>
                <a:lnTo>
                  <a:pt x="18514" y="5874"/>
                </a:lnTo>
                <a:lnTo>
                  <a:pt x="18514" y="8905"/>
                </a:lnTo>
                <a:lnTo>
                  <a:pt x="16046" y="11558"/>
                </a:lnTo>
                <a:lnTo>
                  <a:pt x="14194" y="14021"/>
                </a:lnTo>
                <a:lnTo>
                  <a:pt x="16046" y="17242"/>
                </a:lnTo>
                <a:lnTo>
                  <a:pt x="16046" y="19895"/>
                </a:lnTo>
                <a:lnTo>
                  <a:pt x="5554" y="21600"/>
                </a:lnTo>
                <a:lnTo>
                  <a:pt x="4320" y="14021"/>
                </a:lnTo>
                <a:lnTo>
                  <a:pt x="3086" y="13642"/>
                </a:lnTo>
                <a:lnTo>
                  <a:pt x="0" y="13642"/>
                </a:lnTo>
                <a:lnTo>
                  <a:pt x="4320" y="12316"/>
                </a:lnTo>
                <a:lnTo>
                  <a:pt x="7406" y="6632"/>
                </a:lnTo>
                <a:lnTo>
                  <a:pt x="9874" y="947"/>
                </a:lnTo>
                <a:lnTo>
                  <a:pt x="18514" y="0"/>
                </a:lnTo>
                <a:lnTo>
                  <a:pt x="21600" y="3221"/>
                </a:lnTo>
                <a:close/>
              </a:path>
            </a:pathLst>
          </a:custGeom>
          <a:solidFill>
            <a:srgbClr val="E68200"/>
          </a:solidFill>
          <a:ln w="12700">
            <a:miter lim="400000"/>
          </a:ln>
        </p:spPr>
        <p:txBody>
          <a:bodyPr lIns="0" tIns="0" rIns="0" bIns="0"/>
          <a:lstStyle/>
          <a:p>
            <a:pPr lvl="0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589" name="Shape 589"/>
          <p:cNvSpPr/>
          <p:nvPr/>
        </p:nvSpPr>
        <p:spPr>
          <a:xfrm>
            <a:off x="8294687" y="2967037"/>
            <a:ext cx="19051" cy="1746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3927"/>
                </a:moveTo>
                <a:lnTo>
                  <a:pt x="21600" y="13745"/>
                </a:lnTo>
                <a:lnTo>
                  <a:pt x="18000" y="21600"/>
                </a:lnTo>
                <a:lnTo>
                  <a:pt x="9000" y="21600"/>
                </a:lnTo>
                <a:lnTo>
                  <a:pt x="0" y="17673"/>
                </a:lnTo>
                <a:lnTo>
                  <a:pt x="0" y="3927"/>
                </a:lnTo>
                <a:lnTo>
                  <a:pt x="5400" y="0"/>
                </a:lnTo>
                <a:lnTo>
                  <a:pt x="18000" y="0"/>
                </a:lnTo>
                <a:lnTo>
                  <a:pt x="21600" y="3927"/>
                </a:lnTo>
                <a:close/>
              </a:path>
            </a:pathLst>
          </a:custGeom>
          <a:solidFill>
            <a:srgbClr val="E68200"/>
          </a:solidFill>
          <a:ln w="12700">
            <a:miter lim="400000"/>
          </a:ln>
        </p:spPr>
        <p:txBody>
          <a:bodyPr lIns="0" tIns="0" rIns="0" bIns="0"/>
          <a:lstStyle/>
          <a:p>
            <a:pPr lvl="0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590" name="Shape 590"/>
          <p:cNvSpPr/>
          <p:nvPr/>
        </p:nvSpPr>
        <p:spPr>
          <a:xfrm>
            <a:off x="4651375" y="2984500"/>
            <a:ext cx="484188" cy="50006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8852" y="2537"/>
                </a:moveTo>
                <a:lnTo>
                  <a:pt x="12960" y="3703"/>
                </a:lnTo>
                <a:lnTo>
                  <a:pt x="13881" y="3017"/>
                </a:lnTo>
                <a:lnTo>
                  <a:pt x="13597" y="2263"/>
                </a:lnTo>
                <a:lnTo>
                  <a:pt x="13243" y="1303"/>
                </a:lnTo>
                <a:lnTo>
                  <a:pt x="13597" y="960"/>
                </a:lnTo>
                <a:lnTo>
                  <a:pt x="14093" y="823"/>
                </a:lnTo>
                <a:lnTo>
                  <a:pt x="14872" y="480"/>
                </a:lnTo>
                <a:lnTo>
                  <a:pt x="15864" y="480"/>
                </a:lnTo>
                <a:lnTo>
                  <a:pt x="16855" y="343"/>
                </a:lnTo>
                <a:lnTo>
                  <a:pt x="18838" y="1646"/>
                </a:lnTo>
                <a:lnTo>
                  <a:pt x="19971" y="1646"/>
                </a:lnTo>
                <a:lnTo>
                  <a:pt x="20963" y="2263"/>
                </a:lnTo>
                <a:lnTo>
                  <a:pt x="20963" y="3017"/>
                </a:lnTo>
                <a:lnTo>
                  <a:pt x="21600" y="3977"/>
                </a:lnTo>
                <a:lnTo>
                  <a:pt x="21600" y="20983"/>
                </a:lnTo>
                <a:lnTo>
                  <a:pt x="20821" y="21600"/>
                </a:lnTo>
                <a:lnTo>
                  <a:pt x="14093" y="18309"/>
                </a:lnTo>
                <a:lnTo>
                  <a:pt x="10977" y="16389"/>
                </a:lnTo>
                <a:lnTo>
                  <a:pt x="8498" y="15771"/>
                </a:lnTo>
                <a:lnTo>
                  <a:pt x="8144" y="16526"/>
                </a:lnTo>
                <a:lnTo>
                  <a:pt x="8003" y="16526"/>
                </a:lnTo>
                <a:lnTo>
                  <a:pt x="4887" y="15566"/>
                </a:lnTo>
                <a:lnTo>
                  <a:pt x="2125" y="13509"/>
                </a:lnTo>
                <a:lnTo>
                  <a:pt x="1133" y="12411"/>
                </a:lnTo>
                <a:lnTo>
                  <a:pt x="0" y="11109"/>
                </a:lnTo>
                <a:lnTo>
                  <a:pt x="637" y="10491"/>
                </a:lnTo>
                <a:lnTo>
                  <a:pt x="991" y="10217"/>
                </a:lnTo>
                <a:lnTo>
                  <a:pt x="991" y="9737"/>
                </a:lnTo>
                <a:lnTo>
                  <a:pt x="496" y="7337"/>
                </a:lnTo>
                <a:lnTo>
                  <a:pt x="779" y="6514"/>
                </a:lnTo>
                <a:lnTo>
                  <a:pt x="991" y="6034"/>
                </a:lnTo>
                <a:lnTo>
                  <a:pt x="991" y="5760"/>
                </a:lnTo>
                <a:lnTo>
                  <a:pt x="496" y="4183"/>
                </a:lnTo>
                <a:lnTo>
                  <a:pt x="1133" y="2400"/>
                </a:lnTo>
                <a:lnTo>
                  <a:pt x="3753" y="823"/>
                </a:lnTo>
                <a:lnTo>
                  <a:pt x="3895" y="0"/>
                </a:lnTo>
                <a:lnTo>
                  <a:pt x="6232" y="343"/>
                </a:lnTo>
                <a:lnTo>
                  <a:pt x="8852" y="2537"/>
                </a:lnTo>
                <a:close/>
              </a:path>
            </a:pathLst>
          </a:custGeom>
          <a:solidFill>
            <a:srgbClr val="E68200"/>
          </a:solidFill>
          <a:ln w="12700">
            <a:miter lim="400000"/>
          </a:ln>
        </p:spPr>
        <p:txBody>
          <a:bodyPr lIns="0" tIns="0" rIns="0" bIns="0"/>
          <a:lstStyle/>
          <a:p>
            <a:pPr lvl="0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591" name="Shape 591"/>
          <p:cNvSpPr/>
          <p:nvPr/>
        </p:nvSpPr>
        <p:spPr>
          <a:xfrm>
            <a:off x="5407025" y="2984500"/>
            <a:ext cx="136525" cy="13970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4173"/>
                </a:moveTo>
                <a:lnTo>
                  <a:pt x="15823" y="10309"/>
                </a:lnTo>
                <a:lnTo>
                  <a:pt x="17581" y="15464"/>
                </a:lnTo>
                <a:lnTo>
                  <a:pt x="15321" y="17182"/>
                </a:lnTo>
                <a:lnTo>
                  <a:pt x="14065" y="17673"/>
                </a:lnTo>
                <a:lnTo>
                  <a:pt x="12809" y="17673"/>
                </a:lnTo>
                <a:lnTo>
                  <a:pt x="8288" y="21600"/>
                </a:lnTo>
                <a:lnTo>
                  <a:pt x="2512" y="18900"/>
                </a:lnTo>
                <a:lnTo>
                  <a:pt x="0" y="20618"/>
                </a:lnTo>
                <a:lnTo>
                  <a:pt x="0" y="17673"/>
                </a:lnTo>
                <a:lnTo>
                  <a:pt x="4772" y="15464"/>
                </a:lnTo>
                <a:lnTo>
                  <a:pt x="4772" y="8100"/>
                </a:lnTo>
                <a:lnTo>
                  <a:pt x="5274" y="4664"/>
                </a:lnTo>
                <a:lnTo>
                  <a:pt x="5274" y="2945"/>
                </a:lnTo>
                <a:lnTo>
                  <a:pt x="6530" y="1227"/>
                </a:lnTo>
                <a:lnTo>
                  <a:pt x="19842" y="0"/>
                </a:lnTo>
                <a:lnTo>
                  <a:pt x="21600" y="4173"/>
                </a:lnTo>
                <a:close/>
              </a:path>
            </a:pathLst>
          </a:custGeom>
          <a:solidFill>
            <a:srgbClr val="E68200"/>
          </a:solidFill>
          <a:ln w="12700">
            <a:miter lim="400000"/>
          </a:ln>
        </p:spPr>
        <p:txBody>
          <a:bodyPr lIns="0" tIns="0" rIns="0" bIns="0"/>
          <a:lstStyle/>
          <a:p>
            <a:pPr lvl="0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592" name="Shape 592"/>
          <p:cNvSpPr/>
          <p:nvPr/>
        </p:nvSpPr>
        <p:spPr>
          <a:xfrm>
            <a:off x="5407025" y="3017837"/>
            <a:ext cx="681038" cy="60325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9214" y="2899"/>
                </a:moveTo>
                <a:lnTo>
                  <a:pt x="10624" y="3808"/>
                </a:lnTo>
                <a:lnTo>
                  <a:pt x="13091" y="4093"/>
                </a:lnTo>
                <a:lnTo>
                  <a:pt x="15306" y="6309"/>
                </a:lnTo>
                <a:lnTo>
                  <a:pt x="15860" y="8299"/>
                </a:lnTo>
                <a:lnTo>
                  <a:pt x="16464" y="8583"/>
                </a:lnTo>
                <a:lnTo>
                  <a:pt x="16565" y="7901"/>
                </a:lnTo>
                <a:lnTo>
                  <a:pt x="16917" y="8413"/>
                </a:lnTo>
                <a:lnTo>
                  <a:pt x="16917" y="9379"/>
                </a:lnTo>
                <a:lnTo>
                  <a:pt x="17622" y="10004"/>
                </a:lnTo>
                <a:lnTo>
                  <a:pt x="17622" y="10914"/>
                </a:lnTo>
                <a:lnTo>
                  <a:pt x="18076" y="12107"/>
                </a:lnTo>
                <a:lnTo>
                  <a:pt x="21348" y="12107"/>
                </a:lnTo>
                <a:lnTo>
                  <a:pt x="21600" y="12903"/>
                </a:lnTo>
                <a:lnTo>
                  <a:pt x="21600" y="13699"/>
                </a:lnTo>
                <a:lnTo>
                  <a:pt x="21449" y="15404"/>
                </a:lnTo>
                <a:lnTo>
                  <a:pt x="18529" y="17223"/>
                </a:lnTo>
                <a:lnTo>
                  <a:pt x="18076" y="17109"/>
                </a:lnTo>
                <a:lnTo>
                  <a:pt x="14954" y="19213"/>
                </a:lnTo>
                <a:lnTo>
                  <a:pt x="13091" y="21600"/>
                </a:lnTo>
                <a:lnTo>
                  <a:pt x="12587" y="21600"/>
                </a:lnTo>
                <a:lnTo>
                  <a:pt x="12235" y="20293"/>
                </a:lnTo>
                <a:lnTo>
                  <a:pt x="10523" y="19326"/>
                </a:lnTo>
                <a:lnTo>
                  <a:pt x="9717" y="20008"/>
                </a:lnTo>
                <a:lnTo>
                  <a:pt x="9466" y="20406"/>
                </a:lnTo>
                <a:lnTo>
                  <a:pt x="9113" y="20804"/>
                </a:lnTo>
                <a:lnTo>
                  <a:pt x="9013" y="20804"/>
                </a:lnTo>
                <a:lnTo>
                  <a:pt x="7250" y="16484"/>
                </a:lnTo>
                <a:lnTo>
                  <a:pt x="5639" y="14893"/>
                </a:lnTo>
                <a:lnTo>
                  <a:pt x="5387" y="14211"/>
                </a:lnTo>
                <a:lnTo>
                  <a:pt x="5035" y="13415"/>
                </a:lnTo>
                <a:lnTo>
                  <a:pt x="4934" y="12789"/>
                </a:lnTo>
                <a:lnTo>
                  <a:pt x="4934" y="12392"/>
                </a:lnTo>
                <a:lnTo>
                  <a:pt x="5035" y="11994"/>
                </a:lnTo>
                <a:lnTo>
                  <a:pt x="4683" y="11084"/>
                </a:lnTo>
                <a:lnTo>
                  <a:pt x="3071" y="10004"/>
                </a:lnTo>
                <a:lnTo>
                  <a:pt x="2920" y="7901"/>
                </a:lnTo>
                <a:lnTo>
                  <a:pt x="503" y="5116"/>
                </a:lnTo>
                <a:lnTo>
                  <a:pt x="0" y="3808"/>
                </a:lnTo>
                <a:lnTo>
                  <a:pt x="252" y="3581"/>
                </a:lnTo>
                <a:lnTo>
                  <a:pt x="352" y="3411"/>
                </a:lnTo>
                <a:lnTo>
                  <a:pt x="604" y="3411"/>
                </a:lnTo>
                <a:lnTo>
                  <a:pt x="856" y="3581"/>
                </a:lnTo>
                <a:lnTo>
                  <a:pt x="1208" y="3979"/>
                </a:lnTo>
                <a:lnTo>
                  <a:pt x="1662" y="4093"/>
                </a:lnTo>
                <a:lnTo>
                  <a:pt x="1762" y="4093"/>
                </a:lnTo>
                <a:lnTo>
                  <a:pt x="2366" y="3411"/>
                </a:lnTo>
                <a:lnTo>
                  <a:pt x="2719" y="3183"/>
                </a:lnTo>
                <a:lnTo>
                  <a:pt x="3071" y="3183"/>
                </a:lnTo>
                <a:lnTo>
                  <a:pt x="3524" y="2672"/>
                </a:lnTo>
                <a:lnTo>
                  <a:pt x="3625" y="2387"/>
                </a:lnTo>
                <a:lnTo>
                  <a:pt x="3625" y="2103"/>
                </a:lnTo>
                <a:lnTo>
                  <a:pt x="3424" y="1307"/>
                </a:lnTo>
                <a:lnTo>
                  <a:pt x="4431" y="0"/>
                </a:lnTo>
                <a:lnTo>
                  <a:pt x="8509" y="1705"/>
                </a:lnTo>
                <a:lnTo>
                  <a:pt x="9214" y="2899"/>
                </a:lnTo>
                <a:close/>
              </a:path>
            </a:pathLst>
          </a:custGeom>
          <a:solidFill>
            <a:srgbClr val="E68200"/>
          </a:solidFill>
          <a:ln w="12700">
            <a:miter lim="400000"/>
          </a:ln>
        </p:spPr>
        <p:txBody>
          <a:bodyPr lIns="0" tIns="0" rIns="0" bIns="0"/>
          <a:lstStyle/>
          <a:p>
            <a:pPr lvl="0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593" name="Shape 593"/>
          <p:cNvSpPr/>
          <p:nvPr/>
        </p:nvSpPr>
        <p:spPr>
          <a:xfrm>
            <a:off x="5129212" y="3025775"/>
            <a:ext cx="338138" cy="35560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4501" y="868"/>
                </a:moveTo>
                <a:lnTo>
                  <a:pt x="15921" y="675"/>
                </a:lnTo>
                <a:lnTo>
                  <a:pt x="17341" y="675"/>
                </a:lnTo>
                <a:lnTo>
                  <a:pt x="17341" y="5786"/>
                </a:lnTo>
                <a:lnTo>
                  <a:pt x="16631" y="6943"/>
                </a:lnTo>
                <a:lnTo>
                  <a:pt x="15008" y="5593"/>
                </a:lnTo>
                <a:lnTo>
                  <a:pt x="13589" y="2700"/>
                </a:lnTo>
                <a:lnTo>
                  <a:pt x="13386" y="2411"/>
                </a:lnTo>
                <a:lnTo>
                  <a:pt x="12879" y="2411"/>
                </a:lnTo>
                <a:lnTo>
                  <a:pt x="12879" y="2893"/>
                </a:lnTo>
                <a:lnTo>
                  <a:pt x="15008" y="7811"/>
                </a:lnTo>
                <a:lnTo>
                  <a:pt x="17341" y="12921"/>
                </a:lnTo>
                <a:lnTo>
                  <a:pt x="21600" y="19671"/>
                </a:lnTo>
                <a:lnTo>
                  <a:pt x="17138" y="21600"/>
                </a:lnTo>
                <a:lnTo>
                  <a:pt x="16428" y="20925"/>
                </a:lnTo>
                <a:lnTo>
                  <a:pt x="913" y="20925"/>
                </a:lnTo>
                <a:lnTo>
                  <a:pt x="913" y="3086"/>
                </a:lnTo>
                <a:lnTo>
                  <a:pt x="203" y="2218"/>
                </a:lnTo>
                <a:lnTo>
                  <a:pt x="0" y="1736"/>
                </a:lnTo>
                <a:lnTo>
                  <a:pt x="0" y="868"/>
                </a:lnTo>
                <a:lnTo>
                  <a:pt x="913" y="868"/>
                </a:lnTo>
                <a:lnTo>
                  <a:pt x="4462" y="1350"/>
                </a:lnTo>
                <a:lnTo>
                  <a:pt x="5375" y="1543"/>
                </a:lnTo>
                <a:lnTo>
                  <a:pt x="5780" y="1736"/>
                </a:lnTo>
                <a:lnTo>
                  <a:pt x="6085" y="1543"/>
                </a:lnTo>
                <a:lnTo>
                  <a:pt x="8924" y="868"/>
                </a:lnTo>
                <a:lnTo>
                  <a:pt x="11459" y="0"/>
                </a:lnTo>
                <a:lnTo>
                  <a:pt x="12879" y="675"/>
                </a:lnTo>
                <a:lnTo>
                  <a:pt x="13589" y="868"/>
                </a:lnTo>
                <a:lnTo>
                  <a:pt x="14501" y="868"/>
                </a:lnTo>
                <a:close/>
              </a:path>
            </a:pathLst>
          </a:custGeom>
          <a:solidFill>
            <a:srgbClr val="E68200"/>
          </a:solidFill>
          <a:ln w="12700">
            <a:miter lim="400000"/>
          </a:ln>
        </p:spPr>
        <p:txBody>
          <a:bodyPr lIns="0" tIns="0" rIns="0" bIns="0"/>
          <a:lstStyle/>
          <a:p>
            <a:pPr lvl="0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594" name="Shape 594"/>
          <p:cNvSpPr/>
          <p:nvPr/>
        </p:nvSpPr>
        <p:spPr>
          <a:xfrm>
            <a:off x="8266112" y="3048000"/>
            <a:ext cx="14288" cy="1428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4800"/>
                </a:moveTo>
                <a:lnTo>
                  <a:pt x="21600" y="21600"/>
                </a:lnTo>
                <a:lnTo>
                  <a:pt x="4800" y="21600"/>
                </a:lnTo>
                <a:lnTo>
                  <a:pt x="0" y="16800"/>
                </a:lnTo>
                <a:lnTo>
                  <a:pt x="0" y="4800"/>
                </a:lnTo>
                <a:lnTo>
                  <a:pt x="4800" y="0"/>
                </a:lnTo>
                <a:lnTo>
                  <a:pt x="16800" y="0"/>
                </a:lnTo>
                <a:lnTo>
                  <a:pt x="21600" y="4800"/>
                </a:lnTo>
                <a:close/>
              </a:path>
            </a:pathLst>
          </a:custGeom>
          <a:solidFill>
            <a:srgbClr val="E68200"/>
          </a:solidFill>
          <a:ln w="12700">
            <a:miter lim="400000"/>
          </a:ln>
        </p:spPr>
        <p:txBody>
          <a:bodyPr lIns="0" tIns="0" rIns="0" bIns="0"/>
          <a:lstStyle/>
          <a:p>
            <a:pPr lvl="0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595" name="Shape 595"/>
          <p:cNvSpPr/>
          <p:nvPr/>
        </p:nvSpPr>
        <p:spPr>
          <a:xfrm>
            <a:off x="6810375" y="3054350"/>
            <a:ext cx="257175" cy="13335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600" y="771"/>
                </a:moveTo>
                <a:lnTo>
                  <a:pt x="2800" y="0"/>
                </a:lnTo>
                <a:lnTo>
                  <a:pt x="9333" y="6686"/>
                </a:lnTo>
                <a:lnTo>
                  <a:pt x="11200" y="6686"/>
                </a:lnTo>
                <a:lnTo>
                  <a:pt x="14533" y="11314"/>
                </a:lnTo>
                <a:lnTo>
                  <a:pt x="20800" y="12600"/>
                </a:lnTo>
                <a:lnTo>
                  <a:pt x="21333" y="12600"/>
                </a:lnTo>
                <a:lnTo>
                  <a:pt x="21600" y="13114"/>
                </a:lnTo>
                <a:lnTo>
                  <a:pt x="21600" y="13886"/>
                </a:lnTo>
                <a:lnTo>
                  <a:pt x="20800" y="21600"/>
                </a:lnTo>
                <a:lnTo>
                  <a:pt x="10800" y="18000"/>
                </a:lnTo>
                <a:lnTo>
                  <a:pt x="1867" y="12086"/>
                </a:lnTo>
                <a:lnTo>
                  <a:pt x="1333" y="10800"/>
                </a:lnTo>
                <a:lnTo>
                  <a:pt x="400" y="9514"/>
                </a:lnTo>
                <a:lnTo>
                  <a:pt x="0" y="2571"/>
                </a:lnTo>
                <a:lnTo>
                  <a:pt x="933" y="0"/>
                </a:lnTo>
                <a:lnTo>
                  <a:pt x="1333" y="0"/>
                </a:lnTo>
                <a:lnTo>
                  <a:pt x="1600" y="771"/>
                </a:lnTo>
                <a:close/>
              </a:path>
            </a:pathLst>
          </a:custGeom>
          <a:solidFill>
            <a:srgbClr val="E68200"/>
          </a:solidFill>
          <a:ln w="12700">
            <a:miter lim="400000"/>
          </a:ln>
        </p:spPr>
        <p:txBody>
          <a:bodyPr lIns="0" tIns="0" rIns="0" bIns="0"/>
          <a:lstStyle/>
          <a:p>
            <a:pPr lvl="0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596" name="Shape 596"/>
          <p:cNvSpPr/>
          <p:nvPr/>
        </p:nvSpPr>
        <p:spPr>
          <a:xfrm>
            <a:off x="7100887" y="3135312"/>
            <a:ext cx="58738" cy="3333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9265" y="21600"/>
                </a:moveTo>
                <a:lnTo>
                  <a:pt x="2919" y="21600"/>
                </a:lnTo>
                <a:lnTo>
                  <a:pt x="0" y="7200"/>
                </a:lnTo>
                <a:lnTo>
                  <a:pt x="12259" y="0"/>
                </a:lnTo>
                <a:lnTo>
                  <a:pt x="21600" y="12343"/>
                </a:lnTo>
                <a:lnTo>
                  <a:pt x="19265" y="21600"/>
                </a:lnTo>
                <a:close/>
              </a:path>
            </a:pathLst>
          </a:custGeom>
          <a:solidFill>
            <a:srgbClr val="E68200"/>
          </a:solidFill>
          <a:ln w="12700">
            <a:miter lim="400000"/>
          </a:ln>
        </p:spPr>
        <p:txBody>
          <a:bodyPr lIns="0" tIns="0" rIns="0" bIns="0"/>
          <a:lstStyle/>
          <a:p>
            <a:pPr lvl="0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597" name="Shape 597"/>
          <p:cNvSpPr/>
          <p:nvPr/>
        </p:nvSpPr>
        <p:spPr>
          <a:xfrm>
            <a:off x="7229475" y="3140075"/>
            <a:ext cx="276225" cy="65722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1545" y="209"/>
                </a:moveTo>
                <a:lnTo>
                  <a:pt x="12662" y="1043"/>
                </a:lnTo>
                <a:lnTo>
                  <a:pt x="11793" y="2400"/>
                </a:lnTo>
                <a:lnTo>
                  <a:pt x="10924" y="3704"/>
                </a:lnTo>
                <a:lnTo>
                  <a:pt x="16386" y="5896"/>
                </a:lnTo>
                <a:lnTo>
                  <a:pt x="17503" y="5896"/>
                </a:lnTo>
                <a:lnTo>
                  <a:pt x="18124" y="6730"/>
                </a:lnTo>
                <a:lnTo>
                  <a:pt x="19862" y="6991"/>
                </a:lnTo>
                <a:lnTo>
                  <a:pt x="21600" y="7357"/>
                </a:lnTo>
                <a:lnTo>
                  <a:pt x="20110" y="8817"/>
                </a:lnTo>
                <a:lnTo>
                  <a:pt x="17007" y="9496"/>
                </a:lnTo>
                <a:lnTo>
                  <a:pt x="16386" y="10122"/>
                </a:lnTo>
                <a:lnTo>
                  <a:pt x="15517" y="10122"/>
                </a:lnTo>
                <a:lnTo>
                  <a:pt x="15269" y="10226"/>
                </a:lnTo>
                <a:lnTo>
                  <a:pt x="15269" y="10383"/>
                </a:lnTo>
                <a:lnTo>
                  <a:pt x="14648" y="11217"/>
                </a:lnTo>
                <a:lnTo>
                  <a:pt x="16138" y="12678"/>
                </a:lnTo>
                <a:lnTo>
                  <a:pt x="18124" y="13513"/>
                </a:lnTo>
                <a:lnTo>
                  <a:pt x="18745" y="14348"/>
                </a:lnTo>
                <a:lnTo>
                  <a:pt x="18993" y="15183"/>
                </a:lnTo>
                <a:lnTo>
                  <a:pt x="19241" y="16174"/>
                </a:lnTo>
                <a:lnTo>
                  <a:pt x="19862" y="17009"/>
                </a:lnTo>
                <a:lnTo>
                  <a:pt x="20731" y="21235"/>
                </a:lnTo>
                <a:lnTo>
                  <a:pt x="19862" y="21600"/>
                </a:lnTo>
                <a:lnTo>
                  <a:pt x="18993" y="21235"/>
                </a:lnTo>
                <a:lnTo>
                  <a:pt x="19241" y="19200"/>
                </a:lnTo>
                <a:lnTo>
                  <a:pt x="18124" y="17739"/>
                </a:lnTo>
                <a:lnTo>
                  <a:pt x="16759" y="16174"/>
                </a:lnTo>
                <a:lnTo>
                  <a:pt x="13531" y="13252"/>
                </a:lnTo>
                <a:lnTo>
                  <a:pt x="13283" y="13148"/>
                </a:lnTo>
                <a:lnTo>
                  <a:pt x="11297" y="12887"/>
                </a:lnTo>
                <a:lnTo>
                  <a:pt x="8690" y="14087"/>
                </a:lnTo>
                <a:lnTo>
                  <a:pt x="7448" y="13983"/>
                </a:lnTo>
                <a:lnTo>
                  <a:pt x="7200" y="12522"/>
                </a:lnTo>
                <a:lnTo>
                  <a:pt x="6703" y="11791"/>
                </a:lnTo>
                <a:lnTo>
                  <a:pt x="6331" y="11583"/>
                </a:lnTo>
                <a:lnTo>
                  <a:pt x="5834" y="11217"/>
                </a:lnTo>
                <a:lnTo>
                  <a:pt x="4345" y="9861"/>
                </a:lnTo>
                <a:lnTo>
                  <a:pt x="2110" y="9287"/>
                </a:lnTo>
                <a:lnTo>
                  <a:pt x="1241" y="8922"/>
                </a:lnTo>
                <a:lnTo>
                  <a:pt x="0" y="8452"/>
                </a:lnTo>
                <a:lnTo>
                  <a:pt x="1490" y="7357"/>
                </a:lnTo>
                <a:lnTo>
                  <a:pt x="2359" y="6000"/>
                </a:lnTo>
                <a:lnTo>
                  <a:pt x="2607" y="5270"/>
                </a:lnTo>
                <a:lnTo>
                  <a:pt x="2607" y="4591"/>
                </a:lnTo>
                <a:lnTo>
                  <a:pt x="4593" y="4070"/>
                </a:lnTo>
                <a:lnTo>
                  <a:pt x="4097" y="2035"/>
                </a:lnTo>
                <a:lnTo>
                  <a:pt x="5834" y="939"/>
                </a:lnTo>
                <a:lnTo>
                  <a:pt x="9559" y="0"/>
                </a:lnTo>
                <a:lnTo>
                  <a:pt x="10676" y="104"/>
                </a:lnTo>
                <a:lnTo>
                  <a:pt x="11297" y="104"/>
                </a:lnTo>
                <a:lnTo>
                  <a:pt x="11545" y="209"/>
                </a:lnTo>
                <a:close/>
              </a:path>
            </a:pathLst>
          </a:custGeom>
          <a:solidFill>
            <a:srgbClr val="E68200"/>
          </a:solidFill>
          <a:ln w="12700">
            <a:miter lim="400000"/>
          </a:ln>
        </p:spPr>
        <p:txBody>
          <a:bodyPr lIns="0" tIns="0" rIns="0" bIns="0"/>
          <a:lstStyle/>
          <a:p>
            <a:pPr lvl="0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598" name="Shape 598"/>
          <p:cNvSpPr/>
          <p:nvPr/>
        </p:nvSpPr>
        <p:spPr>
          <a:xfrm>
            <a:off x="1936750" y="3146425"/>
            <a:ext cx="28575" cy="793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0"/>
                </a:moveTo>
                <a:lnTo>
                  <a:pt x="10800" y="21600"/>
                </a:lnTo>
                <a:lnTo>
                  <a:pt x="0" y="21600"/>
                </a:lnTo>
                <a:lnTo>
                  <a:pt x="2400" y="0"/>
                </a:lnTo>
                <a:lnTo>
                  <a:pt x="21600" y="0"/>
                </a:lnTo>
                <a:close/>
              </a:path>
            </a:pathLst>
          </a:custGeom>
          <a:solidFill>
            <a:srgbClr val="E68200"/>
          </a:solidFill>
          <a:ln w="12700">
            <a:miter lim="400000"/>
          </a:ln>
        </p:spPr>
        <p:txBody>
          <a:bodyPr lIns="0" tIns="0" rIns="0" bIns="0"/>
          <a:lstStyle/>
          <a:p>
            <a:pPr lvl="0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599" name="Shape 599"/>
          <p:cNvSpPr/>
          <p:nvPr/>
        </p:nvSpPr>
        <p:spPr>
          <a:xfrm>
            <a:off x="1990725" y="3157537"/>
            <a:ext cx="11113" cy="3016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9257" y="21600"/>
                </a:moveTo>
                <a:lnTo>
                  <a:pt x="0" y="18189"/>
                </a:lnTo>
                <a:lnTo>
                  <a:pt x="9257" y="15916"/>
                </a:lnTo>
                <a:lnTo>
                  <a:pt x="9257" y="10232"/>
                </a:lnTo>
                <a:lnTo>
                  <a:pt x="21600" y="0"/>
                </a:lnTo>
                <a:lnTo>
                  <a:pt x="21600" y="10232"/>
                </a:lnTo>
                <a:lnTo>
                  <a:pt x="9257" y="21600"/>
                </a:lnTo>
                <a:close/>
              </a:path>
            </a:pathLst>
          </a:custGeom>
          <a:solidFill>
            <a:srgbClr val="E68200"/>
          </a:solidFill>
          <a:ln w="12700">
            <a:miter lim="400000"/>
          </a:ln>
        </p:spPr>
        <p:txBody>
          <a:bodyPr lIns="0" tIns="0" rIns="0" bIns="0"/>
          <a:lstStyle/>
          <a:p>
            <a:pPr lvl="0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600" name="Shape 600"/>
          <p:cNvSpPr/>
          <p:nvPr/>
        </p:nvSpPr>
        <p:spPr>
          <a:xfrm>
            <a:off x="3805237" y="3187700"/>
            <a:ext cx="306388" cy="22701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264" y="4834"/>
                </a:moveTo>
                <a:lnTo>
                  <a:pt x="14325" y="4834"/>
                </a:lnTo>
                <a:lnTo>
                  <a:pt x="13766" y="13594"/>
                </a:lnTo>
                <a:lnTo>
                  <a:pt x="10184" y="15709"/>
                </a:lnTo>
                <a:lnTo>
                  <a:pt x="9401" y="20996"/>
                </a:lnTo>
                <a:lnTo>
                  <a:pt x="2126" y="20996"/>
                </a:lnTo>
                <a:lnTo>
                  <a:pt x="336" y="21600"/>
                </a:lnTo>
                <a:lnTo>
                  <a:pt x="0" y="21298"/>
                </a:lnTo>
                <a:lnTo>
                  <a:pt x="783" y="18126"/>
                </a:lnTo>
                <a:lnTo>
                  <a:pt x="4701" y="13292"/>
                </a:lnTo>
                <a:lnTo>
                  <a:pt x="4253" y="10724"/>
                </a:lnTo>
                <a:lnTo>
                  <a:pt x="6491" y="7250"/>
                </a:lnTo>
                <a:lnTo>
                  <a:pt x="6267" y="5136"/>
                </a:lnTo>
                <a:lnTo>
                  <a:pt x="9849" y="0"/>
                </a:lnTo>
                <a:lnTo>
                  <a:pt x="21600" y="0"/>
                </a:lnTo>
                <a:lnTo>
                  <a:pt x="21264" y="4834"/>
                </a:lnTo>
                <a:close/>
              </a:path>
            </a:pathLst>
          </a:custGeom>
          <a:solidFill>
            <a:srgbClr val="E68200"/>
          </a:solidFill>
          <a:ln w="12700">
            <a:miter lim="400000"/>
          </a:ln>
        </p:spPr>
        <p:txBody>
          <a:bodyPr lIns="0" tIns="0" rIns="0" bIns="0"/>
          <a:lstStyle/>
          <a:p>
            <a:pPr lvl="0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601" name="Shape 601"/>
          <p:cNvSpPr/>
          <p:nvPr/>
        </p:nvSpPr>
        <p:spPr>
          <a:xfrm>
            <a:off x="3821112" y="3190875"/>
            <a:ext cx="403226" cy="44132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4118"/>
                </a:moveTo>
                <a:lnTo>
                  <a:pt x="21600" y="4351"/>
                </a:lnTo>
                <a:lnTo>
                  <a:pt x="19474" y="4817"/>
                </a:lnTo>
                <a:lnTo>
                  <a:pt x="19304" y="5050"/>
                </a:lnTo>
                <a:lnTo>
                  <a:pt x="18879" y="7770"/>
                </a:lnTo>
                <a:lnTo>
                  <a:pt x="19474" y="8780"/>
                </a:lnTo>
                <a:lnTo>
                  <a:pt x="19814" y="9868"/>
                </a:lnTo>
                <a:lnTo>
                  <a:pt x="20239" y="12199"/>
                </a:lnTo>
                <a:lnTo>
                  <a:pt x="20409" y="13286"/>
                </a:lnTo>
                <a:lnTo>
                  <a:pt x="20665" y="14374"/>
                </a:lnTo>
                <a:lnTo>
                  <a:pt x="20665" y="16705"/>
                </a:lnTo>
                <a:lnTo>
                  <a:pt x="19474" y="20668"/>
                </a:lnTo>
                <a:lnTo>
                  <a:pt x="12161" y="20668"/>
                </a:lnTo>
                <a:lnTo>
                  <a:pt x="10035" y="20124"/>
                </a:lnTo>
                <a:lnTo>
                  <a:pt x="9014" y="21600"/>
                </a:lnTo>
                <a:lnTo>
                  <a:pt x="7058" y="20357"/>
                </a:lnTo>
                <a:lnTo>
                  <a:pt x="4932" y="19269"/>
                </a:lnTo>
                <a:lnTo>
                  <a:pt x="170" y="19036"/>
                </a:lnTo>
                <a:lnTo>
                  <a:pt x="935" y="16938"/>
                </a:lnTo>
                <a:lnTo>
                  <a:pt x="595" y="15850"/>
                </a:lnTo>
                <a:lnTo>
                  <a:pt x="0" y="14763"/>
                </a:lnTo>
                <a:lnTo>
                  <a:pt x="595" y="12742"/>
                </a:lnTo>
                <a:lnTo>
                  <a:pt x="765" y="11888"/>
                </a:lnTo>
                <a:lnTo>
                  <a:pt x="935" y="10800"/>
                </a:lnTo>
                <a:lnTo>
                  <a:pt x="6463" y="10800"/>
                </a:lnTo>
                <a:lnTo>
                  <a:pt x="6888" y="9557"/>
                </a:lnTo>
                <a:lnTo>
                  <a:pt x="7058" y="8236"/>
                </a:lnTo>
                <a:lnTo>
                  <a:pt x="10035" y="6993"/>
                </a:lnTo>
                <a:lnTo>
                  <a:pt x="10205" y="2719"/>
                </a:lnTo>
                <a:lnTo>
                  <a:pt x="15307" y="2719"/>
                </a:lnTo>
                <a:lnTo>
                  <a:pt x="15562" y="2486"/>
                </a:lnTo>
                <a:lnTo>
                  <a:pt x="15732" y="0"/>
                </a:lnTo>
                <a:lnTo>
                  <a:pt x="15902" y="0"/>
                </a:lnTo>
                <a:lnTo>
                  <a:pt x="21600" y="4118"/>
                </a:lnTo>
                <a:close/>
              </a:path>
            </a:pathLst>
          </a:custGeom>
          <a:solidFill>
            <a:srgbClr val="E68200"/>
          </a:solidFill>
          <a:ln w="12700">
            <a:miter lim="400000"/>
          </a:ln>
        </p:spPr>
        <p:txBody>
          <a:bodyPr lIns="0" tIns="0" rIns="0" bIns="0"/>
          <a:lstStyle/>
          <a:p>
            <a:pPr lvl="0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602" name="Shape 602"/>
          <p:cNvSpPr/>
          <p:nvPr/>
        </p:nvSpPr>
        <p:spPr>
          <a:xfrm>
            <a:off x="8070850" y="3190875"/>
            <a:ext cx="44450" cy="11747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4657" y="15470"/>
                </a:moveTo>
                <a:lnTo>
                  <a:pt x="21600" y="18097"/>
                </a:lnTo>
                <a:lnTo>
                  <a:pt x="21600" y="21016"/>
                </a:lnTo>
                <a:lnTo>
                  <a:pt x="17743" y="21600"/>
                </a:lnTo>
                <a:lnTo>
                  <a:pt x="14657" y="21016"/>
                </a:lnTo>
                <a:lnTo>
                  <a:pt x="0" y="11384"/>
                </a:lnTo>
                <a:lnTo>
                  <a:pt x="7714" y="584"/>
                </a:lnTo>
                <a:lnTo>
                  <a:pt x="9257" y="0"/>
                </a:lnTo>
                <a:lnTo>
                  <a:pt x="12343" y="0"/>
                </a:lnTo>
                <a:lnTo>
                  <a:pt x="16200" y="2043"/>
                </a:lnTo>
                <a:lnTo>
                  <a:pt x="14657" y="15470"/>
                </a:lnTo>
                <a:close/>
              </a:path>
            </a:pathLst>
          </a:custGeom>
          <a:solidFill>
            <a:srgbClr val="E68200"/>
          </a:solidFill>
          <a:ln w="12700">
            <a:miter lim="400000"/>
          </a:ln>
        </p:spPr>
        <p:txBody>
          <a:bodyPr lIns="0" tIns="0" rIns="0" bIns="0"/>
          <a:lstStyle/>
          <a:p>
            <a:pPr lvl="0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603" name="Shape 603"/>
          <p:cNvSpPr/>
          <p:nvPr/>
        </p:nvSpPr>
        <p:spPr>
          <a:xfrm>
            <a:off x="7089775" y="3198812"/>
            <a:ext cx="161925" cy="19367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6988" y="3541"/>
                </a:moveTo>
                <a:lnTo>
                  <a:pt x="10376" y="3187"/>
                </a:lnTo>
                <a:lnTo>
                  <a:pt x="15671" y="4426"/>
                </a:lnTo>
                <a:lnTo>
                  <a:pt x="17788" y="8498"/>
                </a:lnTo>
                <a:lnTo>
                  <a:pt x="21600" y="12216"/>
                </a:lnTo>
                <a:lnTo>
                  <a:pt x="20753" y="17882"/>
                </a:lnTo>
                <a:lnTo>
                  <a:pt x="18212" y="21600"/>
                </a:lnTo>
                <a:lnTo>
                  <a:pt x="17153" y="20892"/>
                </a:lnTo>
                <a:lnTo>
                  <a:pt x="16729" y="20361"/>
                </a:lnTo>
                <a:lnTo>
                  <a:pt x="16306" y="18413"/>
                </a:lnTo>
                <a:lnTo>
                  <a:pt x="16306" y="15049"/>
                </a:lnTo>
                <a:lnTo>
                  <a:pt x="9318" y="10977"/>
                </a:lnTo>
                <a:lnTo>
                  <a:pt x="6988" y="13456"/>
                </a:lnTo>
                <a:lnTo>
                  <a:pt x="3600" y="10092"/>
                </a:lnTo>
                <a:lnTo>
                  <a:pt x="2965" y="7790"/>
                </a:lnTo>
                <a:lnTo>
                  <a:pt x="2118" y="5311"/>
                </a:lnTo>
                <a:lnTo>
                  <a:pt x="0" y="708"/>
                </a:lnTo>
                <a:lnTo>
                  <a:pt x="2118" y="0"/>
                </a:lnTo>
                <a:lnTo>
                  <a:pt x="3600" y="354"/>
                </a:lnTo>
                <a:lnTo>
                  <a:pt x="5082" y="1593"/>
                </a:lnTo>
                <a:lnTo>
                  <a:pt x="5929" y="2833"/>
                </a:lnTo>
                <a:lnTo>
                  <a:pt x="6988" y="3541"/>
                </a:lnTo>
                <a:close/>
              </a:path>
            </a:pathLst>
          </a:custGeom>
          <a:solidFill>
            <a:srgbClr val="E68200"/>
          </a:solidFill>
          <a:ln w="12700">
            <a:miter lim="400000"/>
          </a:ln>
        </p:spPr>
        <p:txBody>
          <a:bodyPr lIns="0" tIns="0" rIns="0" bIns="0"/>
          <a:lstStyle/>
          <a:p>
            <a:pPr lvl="0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604" name="Shape 604"/>
          <p:cNvSpPr/>
          <p:nvPr/>
        </p:nvSpPr>
        <p:spPr>
          <a:xfrm>
            <a:off x="5970587" y="3213100"/>
            <a:ext cx="117476" cy="13970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491"/>
                </a:moveTo>
                <a:lnTo>
                  <a:pt x="21600" y="10800"/>
                </a:lnTo>
                <a:lnTo>
                  <a:pt x="20141" y="21600"/>
                </a:lnTo>
                <a:lnTo>
                  <a:pt x="1751" y="21600"/>
                </a:lnTo>
                <a:lnTo>
                  <a:pt x="0" y="16936"/>
                </a:lnTo>
                <a:lnTo>
                  <a:pt x="0" y="13009"/>
                </a:lnTo>
                <a:lnTo>
                  <a:pt x="4670" y="11782"/>
                </a:lnTo>
                <a:lnTo>
                  <a:pt x="9924" y="11782"/>
                </a:lnTo>
                <a:lnTo>
                  <a:pt x="19557" y="0"/>
                </a:lnTo>
                <a:lnTo>
                  <a:pt x="21600" y="491"/>
                </a:lnTo>
                <a:close/>
              </a:path>
            </a:pathLst>
          </a:custGeom>
          <a:solidFill>
            <a:srgbClr val="E68200"/>
          </a:solidFill>
          <a:ln w="12700">
            <a:miter lim="400000"/>
          </a:ln>
        </p:spPr>
        <p:txBody>
          <a:bodyPr lIns="0" tIns="0" rIns="0" bIns="0"/>
          <a:lstStyle/>
          <a:p>
            <a:pPr lvl="0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605" name="Shape 605"/>
          <p:cNvSpPr/>
          <p:nvPr/>
        </p:nvSpPr>
        <p:spPr>
          <a:xfrm>
            <a:off x="1939925" y="3216275"/>
            <a:ext cx="14288" cy="1428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7200"/>
                </a:moveTo>
                <a:lnTo>
                  <a:pt x="12000" y="21600"/>
                </a:lnTo>
                <a:lnTo>
                  <a:pt x="0" y="7200"/>
                </a:lnTo>
                <a:lnTo>
                  <a:pt x="4800" y="0"/>
                </a:lnTo>
                <a:lnTo>
                  <a:pt x="12000" y="0"/>
                </a:lnTo>
                <a:lnTo>
                  <a:pt x="21600" y="7200"/>
                </a:lnTo>
                <a:close/>
              </a:path>
            </a:pathLst>
          </a:custGeom>
          <a:solidFill>
            <a:srgbClr val="E68200"/>
          </a:solidFill>
          <a:ln w="12700">
            <a:miter lim="400000"/>
          </a:ln>
        </p:spPr>
        <p:txBody>
          <a:bodyPr lIns="0" tIns="0" rIns="0" bIns="0"/>
          <a:lstStyle/>
          <a:p>
            <a:pPr lvl="0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606" name="Shape 606"/>
          <p:cNvSpPr/>
          <p:nvPr/>
        </p:nvSpPr>
        <p:spPr>
          <a:xfrm>
            <a:off x="2016125" y="3238500"/>
            <a:ext cx="4763" cy="317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21600"/>
                </a:moveTo>
                <a:lnTo>
                  <a:pt x="0" y="21600"/>
                </a:lnTo>
                <a:lnTo>
                  <a:pt x="0" y="0"/>
                </a:lnTo>
                <a:lnTo>
                  <a:pt x="21600" y="21600"/>
                </a:lnTo>
                <a:close/>
              </a:path>
            </a:pathLst>
          </a:custGeom>
          <a:solidFill>
            <a:srgbClr val="E68200"/>
          </a:solidFill>
          <a:ln w="12700">
            <a:miter lim="400000"/>
          </a:ln>
        </p:spPr>
        <p:txBody>
          <a:bodyPr lIns="0" tIns="0" rIns="0" bIns="0"/>
          <a:lstStyle/>
          <a:p>
            <a:pPr lvl="0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607" name="Shape 607"/>
          <p:cNvSpPr/>
          <p:nvPr/>
        </p:nvSpPr>
        <p:spPr>
          <a:xfrm>
            <a:off x="1738312" y="3275012"/>
            <a:ext cx="296863" cy="15081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627" y="5229"/>
                </a:moveTo>
                <a:lnTo>
                  <a:pt x="12475" y="7958"/>
                </a:lnTo>
                <a:lnTo>
                  <a:pt x="14092" y="10686"/>
                </a:lnTo>
                <a:lnTo>
                  <a:pt x="15940" y="12733"/>
                </a:lnTo>
                <a:lnTo>
                  <a:pt x="17095" y="13187"/>
                </a:lnTo>
                <a:lnTo>
                  <a:pt x="18135" y="13187"/>
                </a:lnTo>
                <a:lnTo>
                  <a:pt x="18366" y="15234"/>
                </a:lnTo>
                <a:lnTo>
                  <a:pt x="18366" y="15916"/>
                </a:lnTo>
                <a:lnTo>
                  <a:pt x="18712" y="16371"/>
                </a:lnTo>
                <a:lnTo>
                  <a:pt x="21369" y="19099"/>
                </a:lnTo>
                <a:lnTo>
                  <a:pt x="21600" y="20008"/>
                </a:lnTo>
                <a:lnTo>
                  <a:pt x="21022" y="21600"/>
                </a:lnTo>
                <a:lnTo>
                  <a:pt x="13861" y="21600"/>
                </a:lnTo>
                <a:lnTo>
                  <a:pt x="13630" y="20463"/>
                </a:lnTo>
                <a:lnTo>
                  <a:pt x="15478" y="17507"/>
                </a:lnTo>
                <a:lnTo>
                  <a:pt x="11204" y="12051"/>
                </a:lnTo>
                <a:lnTo>
                  <a:pt x="9010" y="11141"/>
                </a:lnTo>
                <a:lnTo>
                  <a:pt x="8201" y="9095"/>
                </a:lnTo>
                <a:lnTo>
                  <a:pt x="7739" y="7958"/>
                </a:lnTo>
                <a:lnTo>
                  <a:pt x="7393" y="7503"/>
                </a:lnTo>
                <a:lnTo>
                  <a:pt x="2079" y="5229"/>
                </a:lnTo>
                <a:lnTo>
                  <a:pt x="1502" y="6366"/>
                </a:lnTo>
                <a:lnTo>
                  <a:pt x="1040" y="6821"/>
                </a:lnTo>
                <a:lnTo>
                  <a:pt x="462" y="7503"/>
                </a:lnTo>
                <a:lnTo>
                  <a:pt x="231" y="7503"/>
                </a:lnTo>
                <a:lnTo>
                  <a:pt x="0" y="6821"/>
                </a:lnTo>
                <a:lnTo>
                  <a:pt x="2310" y="1592"/>
                </a:lnTo>
                <a:lnTo>
                  <a:pt x="2310" y="0"/>
                </a:lnTo>
                <a:lnTo>
                  <a:pt x="2657" y="0"/>
                </a:lnTo>
                <a:lnTo>
                  <a:pt x="5313" y="3183"/>
                </a:lnTo>
                <a:lnTo>
                  <a:pt x="10627" y="5229"/>
                </a:lnTo>
                <a:close/>
              </a:path>
            </a:pathLst>
          </a:custGeom>
          <a:solidFill>
            <a:srgbClr val="E68200"/>
          </a:solidFill>
          <a:ln w="12700">
            <a:miter lim="400000"/>
          </a:ln>
        </p:spPr>
        <p:txBody>
          <a:bodyPr lIns="0" tIns="0" rIns="0" bIns="0"/>
          <a:lstStyle/>
          <a:p>
            <a:pPr lvl="0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608" name="Shape 608"/>
          <p:cNvSpPr/>
          <p:nvPr/>
        </p:nvSpPr>
        <p:spPr>
          <a:xfrm>
            <a:off x="5999162" y="3279775"/>
            <a:ext cx="209551" cy="28892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7509" y="2730"/>
                </a:moveTo>
                <a:lnTo>
                  <a:pt x="21600" y="4866"/>
                </a:lnTo>
                <a:lnTo>
                  <a:pt x="21273" y="6765"/>
                </a:lnTo>
                <a:lnTo>
                  <a:pt x="16691" y="10681"/>
                </a:lnTo>
                <a:lnTo>
                  <a:pt x="16691" y="14242"/>
                </a:lnTo>
                <a:lnTo>
                  <a:pt x="11782" y="17565"/>
                </a:lnTo>
                <a:lnTo>
                  <a:pt x="8673" y="20532"/>
                </a:lnTo>
                <a:lnTo>
                  <a:pt x="6055" y="21125"/>
                </a:lnTo>
                <a:lnTo>
                  <a:pt x="3436" y="21600"/>
                </a:lnTo>
                <a:lnTo>
                  <a:pt x="1964" y="18040"/>
                </a:lnTo>
                <a:lnTo>
                  <a:pt x="1145" y="17565"/>
                </a:lnTo>
                <a:lnTo>
                  <a:pt x="0" y="16971"/>
                </a:lnTo>
                <a:lnTo>
                  <a:pt x="9491" y="12580"/>
                </a:lnTo>
                <a:lnTo>
                  <a:pt x="9818" y="7952"/>
                </a:lnTo>
                <a:lnTo>
                  <a:pt x="8673" y="5459"/>
                </a:lnTo>
                <a:lnTo>
                  <a:pt x="9491" y="0"/>
                </a:lnTo>
                <a:lnTo>
                  <a:pt x="13255" y="2374"/>
                </a:lnTo>
                <a:lnTo>
                  <a:pt x="17509" y="2730"/>
                </a:lnTo>
                <a:close/>
              </a:path>
            </a:pathLst>
          </a:custGeom>
          <a:solidFill>
            <a:srgbClr val="E68200"/>
          </a:solidFill>
          <a:ln w="12700">
            <a:miter lim="400000"/>
          </a:ln>
        </p:spPr>
        <p:txBody>
          <a:bodyPr lIns="0" tIns="0" rIns="0" bIns="0"/>
          <a:lstStyle/>
          <a:p>
            <a:pPr lvl="0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609" name="Shape 609"/>
          <p:cNvSpPr/>
          <p:nvPr/>
        </p:nvSpPr>
        <p:spPr>
          <a:xfrm>
            <a:off x="3994150" y="3282950"/>
            <a:ext cx="520700" cy="52546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8110" y="6330"/>
                </a:moveTo>
                <a:lnTo>
                  <a:pt x="20415" y="7244"/>
                </a:lnTo>
                <a:lnTo>
                  <a:pt x="21468" y="8614"/>
                </a:lnTo>
                <a:lnTo>
                  <a:pt x="21600" y="16771"/>
                </a:lnTo>
                <a:lnTo>
                  <a:pt x="21139" y="17489"/>
                </a:lnTo>
                <a:lnTo>
                  <a:pt x="20876" y="18141"/>
                </a:lnTo>
                <a:lnTo>
                  <a:pt x="20217" y="19642"/>
                </a:lnTo>
                <a:lnTo>
                  <a:pt x="19954" y="19773"/>
                </a:lnTo>
                <a:lnTo>
                  <a:pt x="19756" y="19773"/>
                </a:lnTo>
                <a:lnTo>
                  <a:pt x="19163" y="19447"/>
                </a:lnTo>
                <a:lnTo>
                  <a:pt x="18439" y="17358"/>
                </a:lnTo>
                <a:lnTo>
                  <a:pt x="16595" y="16314"/>
                </a:lnTo>
                <a:lnTo>
                  <a:pt x="16398" y="14618"/>
                </a:lnTo>
                <a:lnTo>
                  <a:pt x="16266" y="14487"/>
                </a:lnTo>
                <a:lnTo>
                  <a:pt x="13961" y="14487"/>
                </a:lnTo>
                <a:lnTo>
                  <a:pt x="11854" y="16771"/>
                </a:lnTo>
                <a:lnTo>
                  <a:pt x="9746" y="17489"/>
                </a:lnTo>
                <a:lnTo>
                  <a:pt x="8034" y="21013"/>
                </a:lnTo>
                <a:lnTo>
                  <a:pt x="5005" y="21600"/>
                </a:lnTo>
                <a:lnTo>
                  <a:pt x="3951" y="20099"/>
                </a:lnTo>
                <a:lnTo>
                  <a:pt x="3951" y="19185"/>
                </a:lnTo>
                <a:lnTo>
                  <a:pt x="3754" y="18859"/>
                </a:lnTo>
                <a:lnTo>
                  <a:pt x="3490" y="18598"/>
                </a:lnTo>
                <a:lnTo>
                  <a:pt x="1778" y="18729"/>
                </a:lnTo>
                <a:lnTo>
                  <a:pt x="263" y="18272"/>
                </a:lnTo>
                <a:lnTo>
                  <a:pt x="0" y="14618"/>
                </a:lnTo>
                <a:lnTo>
                  <a:pt x="724" y="13443"/>
                </a:lnTo>
                <a:lnTo>
                  <a:pt x="2437" y="13900"/>
                </a:lnTo>
                <a:lnTo>
                  <a:pt x="8034" y="13900"/>
                </a:lnTo>
                <a:lnTo>
                  <a:pt x="8627" y="12073"/>
                </a:lnTo>
                <a:lnTo>
                  <a:pt x="9088" y="10441"/>
                </a:lnTo>
                <a:lnTo>
                  <a:pt x="8956" y="7700"/>
                </a:lnTo>
                <a:lnTo>
                  <a:pt x="8627" y="5873"/>
                </a:lnTo>
                <a:lnTo>
                  <a:pt x="8363" y="3915"/>
                </a:lnTo>
                <a:lnTo>
                  <a:pt x="7771" y="2741"/>
                </a:lnTo>
                <a:lnTo>
                  <a:pt x="8034" y="587"/>
                </a:lnTo>
                <a:lnTo>
                  <a:pt x="9746" y="0"/>
                </a:lnTo>
                <a:lnTo>
                  <a:pt x="9878" y="0"/>
                </a:lnTo>
                <a:lnTo>
                  <a:pt x="18110" y="6330"/>
                </a:lnTo>
                <a:close/>
              </a:path>
            </a:pathLst>
          </a:custGeom>
          <a:solidFill>
            <a:srgbClr val="E68200"/>
          </a:solidFill>
          <a:ln w="12700">
            <a:miter lim="400000"/>
          </a:ln>
        </p:spPr>
        <p:txBody>
          <a:bodyPr lIns="0" tIns="0" rIns="0" bIns="0"/>
          <a:lstStyle/>
          <a:p>
            <a:pPr lvl="0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610" name="Shape 610"/>
          <p:cNvSpPr/>
          <p:nvPr/>
        </p:nvSpPr>
        <p:spPr>
          <a:xfrm>
            <a:off x="7553325" y="3300412"/>
            <a:ext cx="254000" cy="55245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2555" y="1490"/>
                </a:moveTo>
                <a:lnTo>
                  <a:pt x="11205" y="2607"/>
                </a:lnTo>
                <a:lnTo>
                  <a:pt x="9990" y="5772"/>
                </a:lnTo>
                <a:lnTo>
                  <a:pt x="12555" y="8069"/>
                </a:lnTo>
                <a:lnTo>
                  <a:pt x="18765" y="10800"/>
                </a:lnTo>
                <a:lnTo>
                  <a:pt x="20655" y="11234"/>
                </a:lnTo>
                <a:lnTo>
                  <a:pt x="21600" y="16821"/>
                </a:lnTo>
                <a:lnTo>
                  <a:pt x="18360" y="18993"/>
                </a:lnTo>
                <a:lnTo>
                  <a:pt x="16605" y="19303"/>
                </a:lnTo>
                <a:lnTo>
                  <a:pt x="13365" y="21600"/>
                </a:lnTo>
                <a:lnTo>
                  <a:pt x="12555" y="21600"/>
                </a:lnTo>
                <a:lnTo>
                  <a:pt x="11610" y="20297"/>
                </a:lnTo>
                <a:lnTo>
                  <a:pt x="11205" y="18683"/>
                </a:lnTo>
                <a:lnTo>
                  <a:pt x="12825" y="18124"/>
                </a:lnTo>
                <a:lnTo>
                  <a:pt x="17550" y="17566"/>
                </a:lnTo>
                <a:lnTo>
                  <a:pt x="19035" y="16697"/>
                </a:lnTo>
                <a:lnTo>
                  <a:pt x="18090" y="15828"/>
                </a:lnTo>
                <a:lnTo>
                  <a:pt x="18360" y="15393"/>
                </a:lnTo>
                <a:lnTo>
                  <a:pt x="18360" y="14834"/>
                </a:lnTo>
                <a:lnTo>
                  <a:pt x="17820" y="12103"/>
                </a:lnTo>
                <a:lnTo>
                  <a:pt x="5940" y="5462"/>
                </a:lnTo>
                <a:lnTo>
                  <a:pt x="7155" y="4221"/>
                </a:lnTo>
                <a:lnTo>
                  <a:pt x="6885" y="4034"/>
                </a:lnTo>
                <a:lnTo>
                  <a:pt x="2160" y="3352"/>
                </a:lnTo>
                <a:lnTo>
                  <a:pt x="0" y="1490"/>
                </a:lnTo>
                <a:lnTo>
                  <a:pt x="270" y="1055"/>
                </a:lnTo>
                <a:lnTo>
                  <a:pt x="3375" y="621"/>
                </a:lnTo>
                <a:lnTo>
                  <a:pt x="4995" y="310"/>
                </a:lnTo>
                <a:lnTo>
                  <a:pt x="6210" y="0"/>
                </a:lnTo>
                <a:lnTo>
                  <a:pt x="7425" y="0"/>
                </a:lnTo>
                <a:lnTo>
                  <a:pt x="12555" y="1490"/>
                </a:lnTo>
                <a:close/>
              </a:path>
            </a:pathLst>
          </a:custGeom>
          <a:solidFill>
            <a:srgbClr val="E68200"/>
          </a:solidFill>
          <a:ln w="12700">
            <a:miter lim="400000"/>
          </a:ln>
        </p:spPr>
        <p:txBody>
          <a:bodyPr lIns="0" tIns="0" rIns="0" bIns="0"/>
          <a:lstStyle/>
          <a:p>
            <a:pPr lvl="0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611" name="Shape 611"/>
          <p:cNvSpPr/>
          <p:nvPr/>
        </p:nvSpPr>
        <p:spPr>
          <a:xfrm>
            <a:off x="2049462" y="3332956"/>
            <a:ext cx="4763" cy="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21600" y="0"/>
                </a:moveTo>
                <a:lnTo>
                  <a:pt x="0" y="0"/>
                </a:lnTo>
                <a:lnTo>
                  <a:pt x="21600" y="0"/>
                </a:lnTo>
                <a:close/>
              </a:path>
            </a:pathLst>
          </a:custGeom>
          <a:ln w="12700">
            <a:miter lim="400000"/>
          </a:ln>
        </p:spPr>
        <p:txBody>
          <a:bodyPr lIns="0" tIns="0" rIns="0" bIns="0"/>
          <a:lstStyle/>
          <a:p>
            <a:pPr lvl="0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612" name="Shape 612"/>
          <p:cNvSpPr/>
          <p:nvPr/>
        </p:nvSpPr>
        <p:spPr>
          <a:xfrm>
            <a:off x="7494587" y="3344862"/>
            <a:ext cx="274638" cy="43021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6118" y="2232"/>
                </a:moveTo>
                <a:lnTo>
                  <a:pt x="8365" y="2790"/>
                </a:lnTo>
                <a:lnTo>
                  <a:pt x="10738" y="3348"/>
                </a:lnTo>
                <a:lnTo>
                  <a:pt x="9864" y="4782"/>
                </a:lnTo>
                <a:lnTo>
                  <a:pt x="14983" y="9086"/>
                </a:lnTo>
                <a:lnTo>
                  <a:pt x="20476" y="13470"/>
                </a:lnTo>
                <a:lnTo>
                  <a:pt x="21350" y="17137"/>
                </a:lnTo>
                <a:lnTo>
                  <a:pt x="20851" y="18252"/>
                </a:lnTo>
                <a:lnTo>
                  <a:pt x="21600" y="19049"/>
                </a:lnTo>
                <a:lnTo>
                  <a:pt x="21350" y="19607"/>
                </a:lnTo>
                <a:lnTo>
                  <a:pt x="20476" y="19767"/>
                </a:lnTo>
                <a:lnTo>
                  <a:pt x="19103" y="20086"/>
                </a:lnTo>
                <a:lnTo>
                  <a:pt x="17605" y="20484"/>
                </a:lnTo>
                <a:lnTo>
                  <a:pt x="16231" y="20644"/>
                </a:lnTo>
                <a:lnTo>
                  <a:pt x="14733" y="21600"/>
                </a:lnTo>
                <a:lnTo>
                  <a:pt x="10363" y="19767"/>
                </a:lnTo>
                <a:lnTo>
                  <a:pt x="9239" y="18093"/>
                </a:lnTo>
                <a:lnTo>
                  <a:pt x="9864" y="16579"/>
                </a:lnTo>
                <a:lnTo>
                  <a:pt x="13235" y="16100"/>
                </a:lnTo>
                <a:lnTo>
                  <a:pt x="13859" y="15144"/>
                </a:lnTo>
                <a:lnTo>
                  <a:pt x="14109" y="14028"/>
                </a:lnTo>
                <a:lnTo>
                  <a:pt x="12361" y="9804"/>
                </a:lnTo>
                <a:lnTo>
                  <a:pt x="10113" y="7970"/>
                </a:lnTo>
                <a:lnTo>
                  <a:pt x="8116" y="7014"/>
                </a:lnTo>
                <a:lnTo>
                  <a:pt x="3746" y="8130"/>
                </a:lnTo>
                <a:lnTo>
                  <a:pt x="2247" y="7572"/>
                </a:lnTo>
                <a:lnTo>
                  <a:pt x="2247" y="5739"/>
                </a:lnTo>
                <a:lnTo>
                  <a:pt x="1998" y="5579"/>
                </a:lnTo>
                <a:lnTo>
                  <a:pt x="1498" y="5340"/>
                </a:lnTo>
                <a:lnTo>
                  <a:pt x="874" y="5181"/>
                </a:lnTo>
                <a:lnTo>
                  <a:pt x="250" y="4224"/>
                </a:lnTo>
                <a:lnTo>
                  <a:pt x="0" y="3188"/>
                </a:lnTo>
                <a:lnTo>
                  <a:pt x="1748" y="956"/>
                </a:lnTo>
                <a:lnTo>
                  <a:pt x="3496" y="717"/>
                </a:lnTo>
                <a:lnTo>
                  <a:pt x="4370" y="0"/>
                </a:lnTo>
                <a:lnTo>
                  <a:pt x="6118" y="2232"/>
                </a:lnTo>
                <a:close/>
              </a:path>
            </a:pathLst>
          </a:custGeom>
          <a:solidFill>
            <a:srgbClr val="E68200"/>
          </a:solidFill>
          <a:ln w="12700">
            <a:miter lim="400000"/>
          </a:ln>
        </p:spPr>
        <p:txBody>
          <a:bodyPr lIns="0" tIns="0" rIns="0" bIns="0"/>
          <a:lstStyle/>
          <a:p>
            <a:pPr lvl="0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613" name="Shape 613"/>
          <p:cNvSpPr/>
          <p:nvPr/>
        </p:nvSpPr>
        <p:spPr>
          <a:xfrm>
            <a:off x="4518025" y="3349625"/>
            <a:ext cx="349250" cy="35877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9833" y="4110"/>
                </a:moveTo>
                <a:lnTo>
                  <a:pt x="21600" y="6117"/>
                </a:lnTo>
                <a:lnTo>
                  <a:pt x="21600" y="6404"/>
                </a:lnTo>
                <a:lnTo>
                  <a:pt x="20029" y="8793"/>
                </a:lnTo>
                <a:lnTo>
                  <a:pt x="19145" y="14336"/>
                </a:lnTo>
                <a:lnTo>
                  <a:pt x="17771" y="14814"/>
                </a:lnTo>
                <a:lnTo>
                  <a:pt x="16396" y="15483"/>
                </a:lnTo>
                <a:lnTo>
                  <a:pt x="16200" y="18064"/>
                </a:lnTo>
                <a:lnTo>
                  <a:pt x="15022" y="18064"/>
                </a:lnTo>
                <a:lnTo>
                  <a:pt x="14825" y="18350"/>
                </a:lnTo>
                <a:lnTo>
                  <a:pt x="14629" y="19019"/>
                </a:lnTo>
                <a:lnTo>
                  <a:pt x="14629" y="20549"/>
                </a:lnTo>
                <a:lnTo>
                  <a:pt x="8640" y="21600"/>
                </a:lnTo>
                <a:lnTo>
                  <a:pt x="6873" y="21218"/>
                </a:lnTo>
                <a:lnTo>
                  <a:pt x="4615" y="21600"/>
                </a:lnTo>
                <a:lnTo>
                  <a:pt x="295" y="20549"/>
                </a:lnTo>
                <a:lnTo>
                  <a:pt x="0" y="8793"/>
                </a:lnTo>
                <a:lnTo>
                  <a:pt x="0" y="8602"/>
                </a:lnTo>
                <a:lnTo>
                  <a:pt x="15022" y="0"/>
                </a:lnTo>
                <a:lnTo>
                  <a:pt x="19538" y="1529"/>
                </a:lnTo>
                <a:lnTo>
                  <a:pt x="19833" y="4110"/>
                </a:lnTo>
                <a:close/>
              </a:path>
            </a:pathLst>
          </a:custGeom>
          <a:solidFill>
            <a:srgbClr val="E68200"/>
          </a:solidFill>
          <a:ln w="12700">
            <a:miter lim="400000"/>
          </a:ln>
        </p:spPr>
        <p:txBody>
          <a:bodyPr lIns="0" tIns="0" rIns="0" bIns="0"/>
          <a:lstStyle/>
          <a:p>
            <a:pPr lvl="0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614" name="Shape 614"/>
          <p:cNvSpPr/>
          <p:nvPr/>
        </p:nvSpPr>
        <p:spPr>
          <a:xfrm>
            <a:off x="4783137" y="3355975"/>
            <a:ext cx="341313" cy="52863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7233" y="584"/>
                </a:moveTo>
                <a:lnTo>
                  <a:pt x="12558" y="2724"/>
                </a:lnTo>
                <a:lnTo>
                  <a:pt x="21198" y="5384"/>
                </a:lnTo>
                <a:lnTo>
                  <a:pt x="21399" y="7978"/>
                </a:lnTo>
                <a:lnTo>
                  <a:pt x="21600" y="10508"/>
                </a:lnTo>
                <a:lnTo>
                  <a:pt x="19088" y="12195"/>
                </a:lnTo>
                <a:lnTo>
                  <a:pt x="19289" y="12454"/>
                </a:lnTo>
                <a:lnTo>
                  <a:pt x="19490" y="12778"/>
                </a:lnTo>
                <a:lnTo>
                  <a:pt x="18586" y="14141"/>
                </a:lnTo>
                <a:lnTo>
                  <a:pt x="19490" y="16800"/>
                </a:lnTo>
                <a:lnTo>
                  <a:pt x="16074" y="18032"/>
                </a:lnTo>
                <a:lnTo>
                  <a:pt x="14467" y="19524"/>
                </a:lnTo>
                <a:lnTo>
                  <a:pt x="11152" y="19654"/>
                </a:lnTo>
                <a:lnTo>
                  <a:pt x="5124" y="21600"/>
                </a:lnTo>
                <a:lnTo>
                  <a:pt x="2813" y="19654"/>
                </a:lnTo>
                <a:lnTo>
                  <a:pt x="3717" y="19395"/>
                </a:lnTo>
                <a:lnTo>
                  <a:pt x="4621" y="19070"/>
                </a:lnTo>
                <a:lnTo>
                  <a:pt x="3014" y="16216"/>
                </a:lnTo>
                <a:lnTo>
                  <a:pt x="2311" y="15892"/>
                </a:lnTo>
                <a:lnTo>
                  <a:pt x="1607" y="15632"/>
                </a:lnTo>
                <a:lnTo>
                  <a:pt x="904" y="14724"/>
                </a:lnTo>
                <a:lnTo>
                  <a:pt x="2813" y="13492"/>
                </a:lnTo>
                <a:lnTo>
                  <a:pt x="2813" y="13362"/>
                </a:lnTo>
                <a:lnTo>
                  <a:pt x="0" y="12000"/>
                </a:lnTo>
                <a:lnTo>
                  <a:pt x="502" y="10378"/>
                </a:lnTo>
                <a:lnTo>
                  <a:pt x="3215" y="9600"/>
                </a:lnTo>
                <a:lnTo>
                  <a:pt x="3918" y="5838"/>
                </a:lnTo>
                <a:lnTo>
                  <a:pt x="5827" y="3892"/>
                </a:lnTo>
                <a:lnTo>
                  <a:pt x="3717" y="2400"/>
                </a:lnTo>
                <a:lnTo>
                  <a:pt x="3516" y="1232"/>
                </a:lnTo>
                <a:lnTo>
                  <a:pt x="3516" y="584"/>
                </a:lnTo>
                <a:lnTo>
                  <a:pt x="3918" y="0"/>
                </a:lnTo>
                <a:lnTo>
                  <a:pt x="7233" y="584"/>
                </a:lnTo>
                <a:close/>
              </a:path>
            </a:pathLst>
          </a:custGeom>
          <a:solidFill>
            <a:srgbClr val="E68200"/>
          </a:solidFill>
          <a:ln w="12700">
            <a:miter lim="400000"/>
          </a:ln>
        </p:spPr>
        <p:txBody>
          <a:bodyPr lIns="0" tIns="0" rIns="0" bIns="0"/>
          <a:lstStyle/>
          <a:p>
            <a:pPr lvl="0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615" name="Shape 615"/>
          <p:cNvSpPr/>
          <p:nvPr/>
        </p:nvSpPr>
        <p:spPr>
          <a:xfrm>
            <a:off x="5084762" y="3355975"/>
            <a:ext cx="469901" cy="69850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9046" y="1718"/>
                </a:moveTo>
                <a:lnTo>
                  <a:pt x="19265" y="2945"/>
                </a:lnTo>
                <a:lnTo>
                  <a:pt x="19411" y="3535"/>
                </a:lnTo>
                <a:lnTo>
                  <a:pt x="19922" y="3976"/>
                </a:lnTo>
                <a:lnTo>
                  <a:pt x="21600" y="5596"/>
                </a:lnTo>
                <a:lnTo>
                  <a:pt x="20286" y="6235"/>
                </a:lnTo>
                <a:lnTo>
                  <a:pt x="20068" y="8395"/>
                </a:lnTo>
                <a:lnTo>
                  <a:pt x="19776" y="10456"/>
                </a:lnTo>
                <a:lnTo>
                  <a:pt x="18754" y="11144"/>
                </a:lnTo>
                <a:lnTo>
                  <a:pt x="17732" y="11929"/>
                </a:lnTo>
                <a:lnTo>
                  <a:pt x="16200" y="13549"/>
                </a:lnTo>
                <a:lnTo>
                  <a:pt x="16200" y="16249"/>
                </a:lnTo>
                <a:lnTo>
                  <a:pt x="15689" y="16347"/>
                </a:lnTo>
                <a:lnTo>
                  <a:pt x="15543" y="16495"/>
                </a:lnTo>
                <a:lnTo>
                  <a:pt x="15324" y="16593"/>
                </a:lnTo>
                <a:lnTo>
                  <a:pt x="15324" y="16936"/>
                </a:lnTo>
                <a:lnTo>
                  <a:pt x="17732" y="17967"/>
                </a:lnTo>
                <a:lnTo>
                  <a:pt x="17878" y="20569"/>
                </a:lnTo>
                <a:lnTo>
                  <a:pt x="17586" y="20569"/>
                </a:lnTo>
                <a:lnTo>
                  <a:pt x="17222" y="20667"/>
                </a:lnTo>
                <a:lnTo>
                  <a:pt x="16711" y="20913"/>
                </a:lnTo>
                <a:lnTo>
                  <a:pt x="16054" y="21355"/>
                </a:lnTo>
                <a:lnTo>
                  <a:pt x="15689" y="21355"/>
                </a:lnTo>
                <a:lnTo>
                  <a:pt x="12624" y="21158"/>
                </a:lnTo>
                <a:lnTo>
                  <a:pt x="11676" y="21600"/>
                </a:lnTo>
                <a:lnTo>
                  <a:pt x="10435" y="21158"/>
                </a:lnTo>
                <a:lnTo>
                  <a:pt x="8611" y="21256"/>
                </a:lnTo>
                <a:lnTo>
                  <a:pt x="6057" y="19882"/>
                </a:lnTo>
                <a:lnTo>
                  <a:pt x="5035" y="17722"/>
                </a:lnTo>
                <a:lnTo>
                  <a:pt x="3503" y="16838"/>
                </a:lnTo>
                <a:lnTo>
                  <a:pt x="2189" y="15709"/>
                </a:lnTo>
                <a:lnTo>
                  <a:pt x="2043" y="14433"/>
                </a:lnTo>
                <a:lnTo>
                  <a:pt x="511" y="12715"/>
                </a:lnTo>
                <a:lnTo>
                  <a:pt x="0" y="10702"/>
                </a:lnTo>
                <a:lnTo>
                  <a:pt x="146" y="10358"/>
                </a:lnTo>
                <a:lnTo>
                  <a:pt x="511" y="10015"/>
                </a:lnTo>
                <a:lnTo>
                  <a:pt x="511" y="9425"/>
                </a:lnTo>
                <a:lnTo>
                  <a:pt x="292" y="9327"/>
                </a:lnTo>
                <a:lnTo>
                  <a:pt x="2043" y="8051"/>
                </a:lnTo>
                <a:lnTo>
                  <a:pt x="2043" y="5007"/>
                </a:lnTo>
                <a:lnTo>
                  <a:pt x="1678" y="4075"/>
                </a:lnTo>
                <a:lnTo>
                  <a:pt x="2700" y="3633"/>
                </a:lnTo>
                <a:lnTo>
                  <a:pt x="2700" y="687"/>
                </a:lnTo>
                <a:lnTo>
                  <a:pt x="13646" y="687"/>
                </a:lnTo>
                <a:lnTo>
                  <a:pt x="14376" y="1031"/>
                </a:lnTo>
                <a:lnTo>
                  <a:pt x="17732" y="0"/>
                </a:lnTo>
                <a:lnTo>
                  <a:pt x="19046" y="1718"/>
                </a:lnTo>
                <a:close/>
              </a:path>
            </a:pathLst>
          </a:custGeom>
          <a:solidFill>
            <a:srgbClr val="E68200"/>
          </a:solidFill>
          <a:ln w="12700">
            <a:miter lim="400000"/>
          </a:ln>
        </p:spPr>
        <p:txBody>
          <a:bodyPr lIns="0" tIns="0" rIns="0" bIns="0"/>
          <a:lstStyle/>
          <a:p>
            <a:pPr lvl="0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616" name="Shape 616"/>
          <p:cNvSpPr/>
          <p:nvPr/>
        </p:nvSpPr>
        <p:spPr>
          <a:xfrm>
            <a:off x="2049462" y="3370262"/>
            <a:ext cx="15876" cy="1587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6480"/>
                </a:moveTo>
                <a:lnTo>
                  <a:pt x="6480" y="21600"/>
                </a:lnTo>
                <a:lnTo>
                  <a:pt x="0" y="15120"/>
                </a:lnTo>
                <a:lnTo>
                  <a:pt x="6480" y="6480"/>
                </a:lnTo>
                <a:lnTo>
                  <a:pt x="10800" y="0"/>
                </a:lnTo>
                <a:lnTo>
                  <a:pt x="10800" y="6480"/>
                </a:lnTo>
                <a:lnTo>
                  <a:pt x="21600" y="6480"/>
                </a:lnTo>
                <a:close/>
              </a:path>
            </a:pathLst>
          </a:custGeom>
          <a:solidFill>
            <a:srgbClr val="E68200"/>
          </a:solidFill>
          <a:ln w="12700">
            <a:miter lim="400000"/>
          </a:ln>
        </p:spPr>
        <p:txBody>
          <a:bodyPr lIns="0" tIns="0" rIns="0" bIns="0"/>
          <a:lstStyle/>
          <a:p>
            <a:pPr lvl="0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617" name="Shape 617"/>
          <p:cNvSpPr/>
          <p:nvPr/>
        </p:nvSpPr>
        <p:spPr>
          <a:xfrm>
            <a:off x="7759700" y="3408362"/>
            <a:ext cx="53975" cy="6985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2945"/>
                </a:moveTo>
                <a:lnTo>
                  <a:pt x="19059" y="16691"/>
                </a:lnTo>
                <a:lnTo>
                  <a:pt x="12706" y="19145"/>
                </a:lnTo>
                <a:lnTo>
                  <a:pt x="6988" y="21600"/>
                </a:lnTo>
                <a:lnTo>
                  <a:pt x="0" y="19145"/>
                </a:lnTo>
                <a:lnTo>
                  <a:pt x="0" y="14727"/>
                </a:lnTo>
                <a:lnTo>
                  <a:pt x="2541" y="11291"/>
                </a:lnTo>
                <a:lnTo>
                  <a:pt x="6988" y="7855"/>
                </a:lnTo>
                <a:lnTo>
                  <a:pt x="10165" y="4418"/>
                </a:lnTo>
                <a:lnTo>
                  <a:pt x="19059" y="0"/>
                </a:lnTo>
                <a:lnTo>
                  <a:pt x="21600" y="982"/>
                </a:lnTo>
                <a:lnTo>
                  <a:pt x="21600" y="2945"/>
                </a:lnTo>
                <a:close/>
              </a:path>
            </a:pathLst>
          </a:custGeom>
          <a:solidFill>
            <a:srgbClr val="E68200"/>
          </a:solidFill>
          <a:ln w="12700">
            <a:miter lim="400000"/>
          </a:ln>
        </p:spPr>
        <p:txBody>
          <a:bodyPr lIns="0" tIns="0" rIns="0" bIns="0"/>
          <a:lstStyle/>
          <a:p>
            <a:pPr lvl="0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618" name="Shape 618"/>
          <p:cNvSpPr/>
          <p:nvPr/>
        </p:nvSpPr>
        <p:spPr>
          <a:xfrm>
            <a:off x="7424737" y="3414712"/>
            <a:ext cx="246063" cy="55880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5435" y="0"/>
                </a:moveTo>
                <a:lnTo>
                  <a:pt x="6410" y="1166"/>
                </a:lnTo>
                <a:lnTo>
                  <a:pt x="7107" y="1595"/>
                </a:lnTo>
                <a:lnTo>
                  <a:pt x="7804" y="1718"/>
                </a:lnTo>
                <a:lnTo>
                  <a:pt x="8361" y="1841"/>
                </a:lnTo>
                <a:lnTo>
                  <a:pt x="8083" y="3252"/>
                </a:lnTo>
                <a:lnTo>
                  <a:pt x="10034" y="3866"/>
                </a:lnTo>
                <a:lnTo>
                  <a:pt x="15190" y="3007"/>
                </a:lnTo>
                <a:lnTo>
                  <a:pt x="17141" y="3559"/>
                </a:lnTo>
                <a:lnTo>
                  <a:pt x="19649" y="4970"/>
                </a:lnTo>
                <a:lnTo>
                  <a:pt x="21600" y="8223"/>
                </a:lnTo>
                <a:lnTo>
                  <a:pt x="20625" y="9389"/>
                </a:lnTo>
                <a:lnTo>
                  <a:pt x="16723" y="9818"/>
                </a:lnTo>
                <a:lnTo>
                  <a:pt x="16165" y="10493"/>
                </a:lnTo>
                <a:lnTo>
                  <a:pt x="15747" y="11107"/>
                </a:lnTo>
                <a:lnTo>
                  <a:pt x="13796" y="10800"/>
                </a:lnTo>
                <a:lnTo>
                  <a:pt x="11566" y="10677"/>
                </a:lnTo>
                <a:lnTo>
                  <a:pt x="10312" y="8530"/>
                </a:lnTo>
                <a:lnTo>
                  <a:pt x="9615" y="8407"/>
                </a:lnTo>
                <a:lnTo>
                  <a:pt x="9058" y="8407"/>
                </a:lnTo>
                <a:lnTo>
                  <a:pt x="8083" y="8959"/>
                </a:lnTo>
                <a:lnTo>
                  <a:pt x="8361" y="13623"/>
                </a:lnTo>
                <a:lnTo>
                  <a:pt x="7107" y="14359"/>
                </a:lnTo>
                <a:lnTo>
                  <a:pt x="7107" y="15770"/>
                </a:lnTo>
                <a:lnTo>
                  <a:pt x="10591" y="17059"/>
                </a:lnTo>
                <a:lnTo>
                  <a:pt x="11009" y="18777"/>
                </a:lnTo>
                <a:lnTo>
                  <a:pt x="15468" y="19636"/>
                </a:lnTo>
                <a:lnTo>
                  <a:pt x="17419" y="20864"/>
                </a:lnTo>
                <a:lnTo>
                  <a:pt x="14214" y="21600"/>
                </a:lnTo>
                <a:lnTo>
                  <a:pt x="11009" y="20434"/>
                </a:lnTo>
                <a:lnTo>
                  <a:pt x="10591" y="20005"/>
                </a:lnTo>
                <a:lnTo>
                  <a:pt x="6410" y="18041"/>
                </a:lnTo>
                <a:lnTo>
                  <a:pt x="5853" y="17918"/>
                </a:lnTo>
                <a:lnTo>
                  <a:pt x="4459" y="17918"/>
                </a:lnTo>
                <a:lnTo>
                  <a:pt x="3902" y="17611"/>
                </a:lnTo>
                <a:lnTo>
                  <a:pt x="5435" y="14911"/>
                </a:lnTo>
                <a:lnTo>
                  <a:pt x="6410" y="14359"/>
                </a:lnTo>
                <a:lnTo>
                  <a:pt x="6132" y="10923"/>
                </a:lnTo>
                <a:lnTo>
                  <a:pt x="5853" y="9266"/>
                </a:lnTo>
                <a:lnTo>
                  <a:pt x="5435" y="8530"/>
                </a:lnTo>
                <a:lnTo>
                  <a:pt x="4877" y="7670"/>
                </a:lnTo>
                <a:lnTo>
                  <a:pt x="4877" y="6995"/>
                </a:lnTo>
                <a:lnTo>
                  <a:pt x="4459" y="6382"/>
                </a:lnTo>
                <a:lnTo>
                  <a:pt x="3902" y="5093"/>
                </a:lnTo>
                <a:lnTo>
                  <a:pt x="1254" y="4111"/>
                </a:lnTo>
                <a:lnTo>
                  <a:pt x="0" y="2577"/>
                </a:lnTo>
                <a:lnTo>
                  <a:pt x="279" y="1595"/>
                </a:lnTo>
                <a:lnTo>
                  <a:pt x="1672" y="1595"/>
                </a:lnTo>
                <a:lnTo>
                  <a:pt x="2508" y="736"/>
                </a:lnTo>
                <a:lnTo>
                  <a:pt x="5435" y="0"/>
                </a:lnTo>
                <a:close/>
              </a:path>
            </a:pathLst>
          </a:custGeom>
          <a:solidFill>
            <a:srgbClr val="E68200"/>
          </a:solidFill>
          <a:ln w="12700">
            <a:miter lim="400000"/>
          </a:ln>
        </p:spPr>
        <p:txBody>
          <a:bodyPr lIns="0" tIns="0" rIns="0" bIns="0"/>
          <a:lstStyle/>
          <a:p>
            <a:pPr lvl="0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619" name="Shape 619"/>
          <p:cNvSpPr/>
          <p:nvPr/>
        </p:nvSpPr>
        <p:spPr>
          <a:xfrm>
            <a:off x="2093912" y="3425825"/>
            <a:ext cx="103188" cy="8096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12706"/>
                </a:moveTo>
                <a:lnTo>
                  <a:pt x="13957" y="14824"/>
                </a:lnTo>
                <a:lnTo>
                  <a:pt x="9969" y="14824"/>
                </a:lnTo>
                <a:lnTo>
                  <a:pt x="6314" y="16518"/>
                </a:lnTo>
                <a:lnTo>
                  <a:pt x="4652" y="19482"/>
                </a:lnTo>
                <a:lnTo>
                  <a:pt x="2991" y="21600"/>
                </a:lnTo>
                <a:lnTo>
                  <a:pt x="1662" y="21600"/>
                </a:lnTo>
                <a:lnTo>
                  <a:pt x="665" y="20753"/>
                </a:lnTo>
                <a:lnTo>
                  <a:pt x="0" y="18635"/>
                </a:lnTo>
                <a:lnTo>
                  <a:pt x="3988" y="2965"/>
                </a:lnTo>
                <a:lnTo>
                  <a:pt x="6314" y="0"/>
                </a:lnTo>
                <a:lnTo>
                  <a:pt x="19938" y="8047"/>
                </a:lnTo>
                <a:lnTo>
                  <a:pt x="21600" y="12706"/>
                </a:lnTo>
                <a:close/>
              </a:path>
            </a:pathLst>
          </a:custGeom>
          <a:solidFill>
            <a:srgbClr val="E68200"/>
          </a:solidFill>
          <a:ln w="12700">
            <a:miter lim="400000"/>
          </a:ln>
        </p:spPr>
        <p:txBody>
          <a:bodyPr lIns="0" tIns="0" rIns="0" bIns="0"/>
          <a:lstStyle/>
          <a:p>
            <a:pPr lvl="0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620" name="Shape 620"/>
          <p:cNvSpPr/>
          <p:nvPr/>
        </p:nvSpPr>
        <p:spPr>
          <a:xfrm>
            <a:off x="2012950" y="3433762"/>
            <a:ext cx="92075" cy="5873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1168"/>
                </a:moveTo>
                <a:lnTo>
                  <a:pt x="18248" y="21600"/>
                </a:lnTo>
                <a:lnTo>
                  <a:pt x="0" y="18681"/>
                </a:lnTo>
                <a:lnTo>
                  <a:pt x="0" y="14595"/>
                </a:lnTo>
                <a:lnTo>
                  <a:pt x="5959" y="13427"/>
                </a:lnTo>
                <a:lnTo>
                  <a:pt x="11172" y="13427"/>
                </a:lnTo>
                <a:lnTo>
                  <a:pt x="11172" y="0"/>
                </a:lnTo>
                <a:lnTo>
                  <a:pt x="21600" y="1168"/>
                </a:lnTo>
                <a:close/>
              </a:path>
            </a:pathLst>
          </a:custGeom>
          <a:solidFill>
            <a:srgbClr val="E68200"/>
          </a:solidFill>
          <a:ln w="12700">
            <a:miter lim="400000"/>
          </a:ln>
        </p:spPr>
        <p:txBody>
          <a:bodyPr lIns="0" tIns="0" rIns="0" bIns="0"/>
          <a:lstStyle/>
          <a:p>
            <a:pPr lvl="0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621" name="Shape 621"/>
          <p:cNvSpPr/>
          <p:nvPr/>
        </p:nvSpPr>
        <p:spPr>
          <a:xfrm>
            <a:off x="8126412" y="3448050"/>
            <a:ext cx="80963" cy="17938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4824" y="0"/>
                </a:moveTo>
                <a:lnTo>
                  <a:pt x="20753" y="6690"/>
                </a:lnTo>
                <a:lnTo>
                  <a:pt x="19482" y="8411"/>
                </a:lnTo>
                <a:lnTo>
                  <a:pt x="18635" y="10131"/>
                </a:lnTo>
                <a:lnTo>
                  <a:pt x="17788" y="11469"/>
                </a:lnTo>
                <a:lnTo>
                  <a:pt x="16518" y="12425"/>
                </a:lnTo>
                <a:lnTo>
                  <a:pt x="14824" y="12425"/>
                </a:lnTo>
                <a:lnTo>
                  <a:pt x="14824" y="13189"/>
                </a:lnTo>
                <a:lnTo>
                  <a:pt x="16518" y="18159"/>
                </a:lnTo>
                <a:lnTo>
                  <a:pt x="21600" y="21218"/>
                </a:lnTo>
                <a:lnTo>
                  <a:pt x="18635" y="21600"/>
                </a:lnTo>
                <a:lnTo>
                  <a:pt x="16518" y="21600"/>
                </a:lnTo>
                <a:lnTo>
                  <a:pt x="13553" y="21218"/>
                </a:lnTo>
                <a:lnTo>
                  <a:pt x="11859" y="20835"/>
                </a:lnTo>
                <a:lnTo>
                  <a:pt x="5929" y="17204"/>
                </a:lnTo>
                <a:lnTo>
                  <a:pt x="0" y="13763"/>
                </a:lnTo>
                <a:lnTo>
                  <a:pt x="0" y="11469"/>
                </a:lnTo>
                <a:lnTo>
                  <a:pt x="5929" y="8793"/>
                </a:lnTo>
                <a:lnTo>
                  <a:pt x="2965" y="4014"/>
                </a:lnTo>
                <a:lnTo>
                  <a:pt x="3812" y="0"/>
                </a:lnTo>
                <a:lnTo>
                  <a:pt x="14824" y="0"/>
                </a:lnTo>
                <a:close/>
              </a:path>
            </a:pathLst>
          </a:custGeom>
          <a:solidFill>
            <a:srgbClr val="E68200"/>
          </a:solidFill>
          <a:ln w="12700">
            <a:miter lim="400000"/>
          </a:ln>
        </p:spPr>
        <p:txBody>
          <a:bodyPr lIns="0" tIns="0" rIns="0" bIns="0"/>
          <a:lstStyle/>
          <a:p>
            <a:pPr lvl="0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622" name="Shape 622"/>
          <p:cNvSpPr/>
          <p:nvPr/>
        </p:nvSpPr>
        <p:spPr>
          <a:xfrm>
            <a:off x="1895475" y="3481387"/>
            <a:ext cx="47625" cy="2540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18900"/>
                </a:moveTo>
                <a:lnTo>
                  <a:pt x="21600" y="21600"/>
                </a:lnTo>
                <a:lnTo>
                  <a:pt x="20160" y="21600"/>
                </a:lnTo>
                <a:lnTo>
                  <a:pt x="0" y="9450"/>
                </a:lnTo>
                <a:lnTo>
                  <a:pt x="0" y="0"/>
                </a:lnTo>
                <a:lnTo>
                  <a:pt x="3600" y="0"/>
                </a:lnTo>
                <a:lnTo>
                  <a:pt x="21600" y="18900"/>
                </a:lnTo>
                <a:close/>
              </a:path>
            </a:pathLst>
          </a:custGeom>
          <a:solidFill>
            <a:srgbClr val="E68200"/>
          </a:solidFill>
          <a:ln w="12700">
            <a:miter lim="400000"/>
          </a:ln>
        </p:spPr>
        <p:txBody>
          <a:bodyPr lIns="0" tIns="0" rIns="0" bIns="0"/>
          <a:lstStyle/>
          <a:p>
            <a:pPr lvl="0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623" name="Shape 623"/>
          <p:cNvSpPr/>
          <p:nvPr/>
        </p:nvSpPr>
        <p:spPr>
          <a:xfrm>
            <a:off x="2252662" y="3484562"/>
            <a:ext cx="17463" cy="1428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12000"/>
                </a:moveTo>
                <a:lnTo>
                  <a:pt x="21600" y="16800"/>
                </a:lnTo>
                <a:lnTo>
                  <a:pt x="13745" y="21600"/>
                </a:lnTo>
                <a:lnTo>
                  <a:pt x="0" y="21600"/>
                </a:lnTo>
                <a:lnTo>
                  <a:pt x="0" y="0"/>
                </a:lnTo>
                <a:lnTo>
                  <a:pt x="21600" y="12000"/>
                </a:lnTo>
                <a:close/>
              </a:path>
            </a:pathLst>
          </a:custGeom>
          <a:solidFill>
            <a:srgbClr val="E68200"/>
          </a:solidFill>
          <a:ln w="12700">
            <a:miter lim="400000"/>
          </a:ln>
        </p:spPr>
        <p:txBody>
          <a:bodyPr lIns="0" tIns="0" rIns="0" bIns="0"/>
          <a:lstStyle/>
          <a:p>
            <a:pPr lvl="0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624" name="Shape 624"/>
          <p:cNvSpPr/>
          <p:nvPr/>
        </p:nvSpPr>
        <p:spPr>
          <a:xfrm>
            <a:off x="1535112" y="3492500"/>
            <a:ext cx="41276" cy="6508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5785" y="0"/>
                </a:moveTo>
                <a:lnTo>
                  <a:pt x="19108" y="3688"/>
                </a:lnTo>
                <a:lnTo>
                  <a:pt x="21600" y="5795"/>
                </a:lnTo>
                <a:lnTo>
                  <a:pt x="17446" y="11063"/>
                </a:lnTo>
                <a:lnTo>
                  <a:pt x="15785" y="14751"/>
                </a:lnTo>
                <a:lnTo>
                  <a:pt x="11631" y="19493"/>
                </a:lnTo>
                <a:lnTo>
                  <a:pt x="4154" y="21600"/>
                </a:lnTo>
                <a:lnTo>
                  <a:pt x="0" y="21600"/>
                </a:lnTo>
                <a:lnTo>
                  <a:pt x="0" y="4741"/>
                </a:lnTo>
                <a:lnTo>
                  <a:pt x="15785" y="0"/>
                </a:lnTo>
                <a:close/>
              </a:path>
            </a:pathLst>
          </a:custGeom>
          <a:solidFill>
            <a:srgbClr val="E68200"/>
          </a:solidFill>
          <a:ln w="12700">
            <a:miter lim="400000"/>
          </a:ln>
        </p:spPr>
        <p:txBody>
          <a:bodyPr lIns="0" tIns="0" rIns="0" bIns="0"/>
          <a:lstStyle/>
          <a:p>
            <a:pPr lvl="0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625" name="Shape 625"/>
          <p:cNvSpPr/>
          <p:nvPr/>
        </p:nvSpPr>
        <p:spPr>
          <a:xfrm>
            <a:off x="5686425" y="3503612"/>
            <a:ext cx="342900" cy="20955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400" y="2291"/>
                </a:moveTo>
                <a:lnTo>
                  <a:pt x="21600" y="7200"/>
                </a:lnTo>
                <a:lnTo>
                  <a:pt x="19900" y="7855"/>
                </a:lnTo>
                <a:lnTo>
                  <a:pt x="19700" y="9000"/>
                </a:lnTo>
                <a:lnTo>
                  <a:pt x="19200" y="10145"/>
                </a:lnTo>
                <a:lnTo>
                  <a:pt x="14800" y="13582"/>
                </a:lnTo>
                <a:lnTo>
                  <a:pt x="13000" y="17345"/>
                </a:lnTo>
                <a:lnTo>
                  <a:pt x="7000" y="18491"/>
                </a:lnTo>
                <a:lnTo>
                  <a:pt x="4000" y="21600"/>
                </a:lnTo>
                <a:lnTo>
                  <a:pt x="2300" y="19964"/>
                </a:lnTo>
                <a:lnTo>
                  <a:pt x="1200" y="17345"/>
                </a:lnTo>
                <a:lnTo>
                  <a:pt x="1000" y="13909"/>
                </a:lnTo>
                <a:lnTo>
                  <a:pt x="0" y="12109"/>
                </a:lnTo>
                <a:lnTo>
                  <a:pt x="1000" y="9818"/>
                </a:lnTo>
                <a:lnTo>
                  <a:pt x="1900" y="7855"/>
                </a:lnTo>
                <a:lnTo>
                  <a:pt x="2600" y="7200"/>
                </a:lnTo>
                <a:lnTo>
                  <a:pt x="3500" y="6382"/>
                </a:lnTo>
                <a:lnTo>
                  <a:pt x="6300" y="8673"/>
                </a:lnTo>
                <a:lnTo>
                  <a:pt x="6700" y="10964"/>
                </a:lnTo>
                <a:lnTo>
                  <a:pt x="7200" y="12764"/>
                </a:lnTo>
                <a:lnTo>
                  <a:pt x="8600" y="12764"/>
                </a:lnTo>
                <a:lnTo>
                  <a:pt x="12500" y="5564"/>
                </a:lnTo>
                <a:lnTo>
                  <a:pt x="18300" y="0"/>
                </a:lnTo>
                <a:lnTo>
                  <a:pt x="19000" y="327"/>
                </a:lnTo>
                <a:lnTo>
                  <a:pt x="19500" y="655"/>
                </a:lnTo>
                <a:lnTo>
                  <a:pt x="20400" y="2291"/>
                </a:lnTo>
                <a:close/>
              </a:path>
            </a:pathLst>
          </a:custGeom>
          <a:solidFill>
            <a:srgbClr val="E68200"/>
          </a:solidFill>
          <a:ln w="12700">
            <a:miter lim="400000"/>
          </a:ln>
        </p:spPr>
        <p:txBody>
          <a:bodyPr lIns="0" tIns="0" rIns="0" bIns="0"/>
          <a:lstStyle/>
          <a:p>
            <a:pPr lvl="0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626" name="Shape 626"/>
          <p:cNvSpPr/>
          <p:nvPr/>
        </p:nvSpPr>
        <p:spPr>
          <a:xfrm>
            <a:off x="1425575" y="3509962"/>
            <a:ext cx="128588" cy="13335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7867" y="8486"/>
                </a:moveTo>
                <a:lnTo>
                  <a:pt x="18400" y="8486"/>
                </a:lnTo>
                <a:lnTo>
                  <a:pt x="19733" y="9000"/>
                </a:lnTo>
                <a:lnTo>
                  <a:pt x="21600" y="10800"/>
                </a:lnTo>
                <a:lnTo>
                  <a:pt x="21600" y="12600"/>
                </a:lnTo>
                <a:lnTo>
                  <a:pt x="20267" y="13886"/>
                </a:lnTo>
                <a:lnTo>
                  <a:pt x="17867" y="14400"/>
                </a:lnTo>
                <a:lnTo>
                  <a:pt x="16000" y="14914"/>
                </a:lnTo>
                <a:lnTo>
                  <a:pt x="16000" y="16714"/>
                </a:lnTo>
                <a:lnTo>
                  <a:pt x="15467" y="18000"/>
                </a:lnTo>
                <a:lnTo>
                  <a:pt x="13067" y="18000"/>
                </a:lnTo>
                <a:lnTo>
                  <a:pt x="11200" y="19029"/>
                </a:lnTo>
                <a:lnTo>
                  <a:pt x="7467" y="21600"/>
                </a:lnTo>
                <a:lnTo>
                  <a:pt x="0" y="14914"/>
                </a:lnTo>
                <a:lnTo>
                  <a:pt x="13067" y="9000"/>
                </a:lnTo>
                <a:lnTo>
                  <a:pt x="9867" y="771"/>
                </a:lnTo>
                <a:lnTo>
                  <a:pt x="11733" y="771"/>
                </a:lnTo>
                <a:lnTo>
                  <a:pt x="13067" y="0"/>
                </a:lnTo>
                <a:lnTo>
                  <a:pt x="17333" y="0"/>
                </a:lnTo>
                <a:lnTo>
                  <a:pt x="17867" y="8486"/>
                </a:lnTo>
                <a:close/>
              </a:path>
            </a:pathLst>
          </a:custGeom>
          <a:solidFill>
            <a:srgbClr val="E68200"/>
          </a:solidFill>
          <a:ln w="12700">
            <a:miter lim="400000"/>
          </a:ln>
        </p:spPr>
        <p:txBody>
          <a:bodyPr lIns="0" tIns="0" rIns="0" bIns="0"/>
          <a:lstStyle/>
          <a:p>
            <a:pPr lvl="0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627" name="Shape 627"/>
          <p:cNvSpPr/>
          <p:nvPr/>
        </p:nvSpPr>
        <p:spPr>
          <a:xfrm>
            <a:off x="2311400" y="3514725"/>
            <a:ext cx="3175" cy="3175"/>
          </a:xfrm>
          <a:prstGeom prst="rect">
            <a:avLst/>
          </a:prstGeom>
          <a:solidFill>
            <a:srgbClr val="E68200"/>
          </a:solidFill>
          <a:ln w="12700">
            <a:miter lim="400000"/>
          </a:ln>
        </p:spPr>
        <p:txBody>
          <a:bodyPr lIns="0" tIns="0" rIns="0" bIns="0"/>
          <a:lstStyle/>
          <a:p>
            <a:pPr lvl="0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628" name="Shape 628"/>
          <p:cNvSpPr/>
          <p:nvPr/>
        </p:nvSpPr>
        <p:spPr>
          <a:xfrm>
            <a:off x="5422900" y="3543300"/>
            <a:ext cx="447675" cy="50323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7966" y="2998"/>
                </a:moveTo>
                <a:lnTo>
                  <a:pt x="10417" y="4088"/>
                </a:lnTo>
                <a:lnTo>
                  <a:pt x="13481" y="7563"/>
                </a:lnTo>
                <a:lnTo>
                  <a:pt x="13634" y="8245"/>
                </a:lnTo>
                <a:lnTo>
                  <a:pt x="12715" y="8654"/>
                </a:lnTo>
                <a:lnTo>
                  <a:pt x="12715" y="10085"/>
                </a:lnTo>
                <a:lnTo>
                  <a:pt x="15013" y="11379"/>
                </a:lnTo>
                <a:lnTo>
                  <a:pt x="15243" y="12129"/>
                </a:lnTo>
                <a:lnTo>
                  <a:pt x="18230" y="15127"/>
                </a:lnTo>
                <a:lnTo>
                  <a:pt x="21600" y="15944"/>
                </a:lnTo>
                <a:lnTo>
                  <a:pt x="19685" y="18125"/>
                </a:lnTo>
                <a:lnTo>
                  <a:pt x="18230" y="19283"/>
                </a:lnTo>
                <a:lnTo>
                  <a:pt x="17540" y="19692"/>
                </a:lnTo>
                <a:lnTo>
                  <a:pt x="16621" y="20033"/>
                </a:lnTo>
                <a:lnTo>
                  <a:pt x="12562" y="21464"/>
                </a:lnTo>
                <a:lnTo>
                  <a:pt x="10264" y="21327"/>
                </a:lnTo>
                <a:lnTo>
                  <a:pt x="8119" y="21600"/>
                </a:lnTo>
                <a:lnTo>
                  <a:pt x="6894" y="21327"/>
                </a:lnTo>
                <a:lnTo>
                  <a:pt x="5668" y="20850"/>
                </a:lnTo>
                <a:lnTo>
                  <a:pt x="4213" y="20510"/>
                </a:lnTo>
                <a:lnTo>
                  <a:pt x="2834" y="20510"/>
                </a:lnTo>
                <a:lnTo>
                  <a:pt x="2451" y="16898"/>
                </a:lnTo>
                <a:lnTo>
                  <a:pt x="153" y="15468"/>
                </a:lnTo>
                <a:lnTo>
                  <a:pt x="0" y="15331"/>
                </a:lnTo>
                <a:lnTo>
                  <a:pt x="153" y="14991"/>
                </a:lnTo>
                <a:lnTo>
                  <a:pt x="536" y="14854"/>
                </a:lnTo>
                <a:lnTo>
                  <a:pt x="843" y="14650"/>
                </a:lnTo>
                <a:lnTo>
                  <a:pt x="1072" y="10766"/>
                </a:lnTo>
                <a:lnTo>
                  <a:pt x="2604" y="8517"/>
                </a:lnTo>
                <a:lnTo>
                  <a:pt x="3523" y="7563"/>
                </a:lnTo>
                <a:lnTo>
                  <a:pt x="4749" y="6473"/>
                </a:lnTo>
                <a:lnTo>
                  <a:pt x="5132" y="3611"/>
                </a:lnTo>
                <a:lnTo>
                  <a:pt x="5132" y="2249"/>
                </a:lnTo>
                <a:lnTo>
                  <a:pt x="5285" y="818"/>
                </a:lnTo>
                <a:lnTo>
                  <a:pt x="6511" y="0"/>
                </a:lnTo>
                <a:lnTo>
                  <a:pt x="7966" y="2998"/>
                </a:lnTo>
                <a:close/>
              </a:path>
            </a:pathLst>
          </a:custGeom>
          <a:solidFill>
            <a:srgbClr val="E68200"/>
          </a:solidFill>
          <a:ln w="12700">
            <a:miter lim="400000"/>
          </a:ln>
        </p:spPr>
        <p:txBody>
          <a:bodyPr lIns="0" tIns="0" rIns="0" bIns="0"/>
          <a:lstStyle/>
          <a:p>
            <a:pPr lvl="0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629" name="Shape 629"/>
          <p:cNvSpPr/>
          <p:nvPr/>
        </p:nvSpPr>
        <p:spPr>
          <a:xfrm>
            <a:off x="1524000" y="3562350"/>
            <a:ext cx="176213" cy="10636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5803"/>
                </a:moveTo>
                <a:lnTo>
                  <a:pt x="16346" y="15475"/>
                </a:lnTo>
                <a:lnTo>
                  <a:pt x="12259" y="19343"/>
                </a:lnTo>
                <a:lnTo>
                  <a:pt x="9924" y="20955"/>
                </a:lnTo>
                <a:lnTo>
                  <a:pt x="7784" y="21600"/>
                </a:lnTo>
                <a:lnTo>
                  <a:pt x="6811" y="19988"/>
                </a:lnTo>
                <a:lnTo>
                  <a:pt x="6422" y="18699"/>
                </a:lnTo>
                <a:lnTo>
                  <a:pt x="4086" y="15475"/>
                </a:lnTo>
                <a:lnTo>
                  <a:pt x="0" y="12573"/>
                </a:lnTo>
                <a:lnTo>
                  <a:pt x="584" y="9027"/>
                </a:lnTo>
                <a:lnTo>
                  <a:pt x="2335" y="8060"/>
                </a:lnTo>
                <a:lnTo>
                  <a:pt x="4670" y="5803"/>
                </a:lnTo>
                <a:lnTo>
                  <a:pt x="4670" y="2901"/>
                </a:lnTo>
                <a:lnTo>
                  <a:pt x="7200" y="1290"/>
                </a:lnTo>
                <a:lnTo>
                  <a:pt x="9535" y="2257"/>
                </a:lnTo>
                <a:lnTo>
                  <a:pt x="10508" y="2257"/>
                </a:lnTo>
                <a:lnTo>
                  <a:pt x="11286" y="1290"/>
                </a:lnTo>
                <a:lnTo>
                  <a:pt x="13622" y="0"/>
                </a:lnTo>
                <a:lnTo>
                  <a:pt x="19849" y="1290"/>
                </a:lnTo>
                <a:lnTo>
                  <a:pt x="21600" y="5803"/>
                </a:lnTo>
                <a:close/>
              </a:path>
            </a:pathLst>
          </a:custGeom>
          <a:solidFill>
            <a:srgbClr val="E68200"/>
          </a:solidFill>
          <a:ln w="12700">
            <a:miter lim="400000"/>
          </a:ln>
        </p:spPr>
        <p:txBody>
          <a:bodyPr lIns="0" tIns="0" rIns="0" bIns="0"/>
          <a:lstStyle/>
          <a:p>
            <a:pPr lvl="0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630" name="Shape 630"/>
          <p:cNvSpPr/>
          <p:nvPr/>
        </p:nvSpPr>
        <p:spPr>
          <a:xfrm>
            <a:off x="3798887" y="3584575"/>
            <a:ext cx="195263" cy="15398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722" y="7571"/>
                </a:moveTo>
                <a:lnTo>
                  <a:pt x="21073" y="13806"/>
                </a:lnTo>
                <a:lnTo>
                  <a:pt x="21600" y="19596"/>
                </a:lnTo>
                <a:lnTo>
                  <a:pt x="14224" y="20041"/>
                </a:lnTo>
                <a:lnTo>
                  <a:pt x="8078" y="21600"/>
                </a:lnTo>
                <a:lnTo>
                  <a:pt x="2459" y="19596"/>
                </a:lnTo>
                <a:lnTo>
                  <a:pt x="2459" y="18037"/>
                </a:lnTo>
                <a:lnTo>
                  <a:pt x="13873" y="16478"/>
                </a:lnTo>
                <a:lnTo>
                  <a:pt x="14224" y="15810"/>
                </a:lnTo>
                <a:lnTo>
                  <a:pt x="14224" y="14920"/>
                </a:lnTo>
                <a:lnTo>
                  <a:pt x="12995" y="13806"/>
                </a:lnTo>
                <a:lnTo>
                  <a:pt x="11415" y="13361"/>
                </a:lnTo>
                <a:lnTo>
                  <a:pt x="5268" y="13361"/>
                </a:lnTo>
                <a:lnTo>
                  <a:pt x="2459" y="13806"/>
                </a:lnTo>
                <a:lnTo>
                  <a:pt x="0" y="10689"/>
                </a:lnTo>
                <a:lnTo>
                  <a:pt x="2459" y="0"/>
                </a:lnTo>
                <a:lnTo>
                  <a:pt x="12644" y="445"/>
                </a:lnTo>
                <a:lnTo>
                  <a:pt x="20722" y="7571"/>
                </a:lnTo>
                <a:close/>
              </a:path>
            </a:pathLst>
          </a:custGeom>
          <a:solidFill>
            <a:srgbClr val="E68200"/>
          </a:solidFill>
          <a:ln w="12700">
            <a:miter lim="400000"/>
          </a:ln>
        </p:spPr>
        <p:txBody>
          <a:bodyPr lIns="0" tIns="0" rIns="0" bIns="0"/>
          <a:lstStyle/>
          <a:p>
            <a:pPr lvl="0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631" name="Shape 631"/>
          <p:cNvSpPr/>
          <p:nvPr/>
        </p:nvSpPr>
        <p:spPr>
          <a:xfrm>
            <a:off x="1576387" y="3598862"/>
            <a:ext cx="139701" cy="16192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9882" y="0"/>
                </a:moveTo>
                <a:lnTo>
                  <a:pt x="20864" y="1906"/>
                </a:lnTo>
                <a:lnTo>
                  <a:pt x="21600" y="3812"/>
                </a:lnTo>
                <a:lnTo>
                  <a:pt x="19882" y="9318"/>
                </a:lnTo>
                <a:lnTo>
                  <a:pt x="16936" y="13129"/>
                </a:lnTo>
                <a:lnTo>
                  <a:pt x="16936" y="17576"/>
                </a:lnTo>
                <a:lnTo>
                  <a:pt x="15955" y="19482"/>
                </a:lnTo>
                <a:lnTo>
                  <a:pt x="14727" y="20541"/>
                </a:lnTo>
                <a:lnTo>
                  <a:pt x="14727" y="21600"/>
                </a:lnTo>
                <a:lnTo>
                  <a:pt x="5155" y="20541"/>
                </a:lnTo>
                <a:lnTo>
                  <a:pt x="4418" y="17153"/>
                </a:lnTo>
                <a:lnTo>
                  <a:pt x="0" y="12282"/>
                </a:lnTo>
                <a:lnTo>
                  <a:pt x="491" y="11224"/>
                </a:lnTo>
                <a:lnTo>
                  <a:pt x="1718" y="10165"/>
                </a:lnTo>
                <a:lnTo>
                  <a:pt x="4418" y="9741"/>
                </a:lnTo>
                <a:lnTo>
                  <a:pt x="7364" y="8894"/>
                </a:lnTo>
                <a:lnTo>
                  <a:pt x="13009" y="6353"/>
                </a:lnTo>
                <a:lnTo>
                  <a:pt x="19145" y="0"/>
                </a:lnTo>
                <a:lnTo>
                  <a:pt x="19882" y="0"/>
                </a:lnTo>
                <a:close/>
              </a:path>
            </a:pathLst>
          </a:custGeom>
          <a:solidFill>
            <a:srgbClr val="E68200"/>
          </a:solidFill>
          <a:ln w="12700">
            <a:miter lim="400000"/>
          </a:ln>
        </p:spPr>
        <p:txBody>
          <a:bodyPr lIns="0" tIns="0" rIns="0" bIns="0"/>
          <a:lstStyle/>
          <a:p>
            <a:pPr lvl="0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632" name="Shape 632"/>
          <p:cNvSpPr/>
          <p:nvPr/>
        </p:nvSpPr>
        <p:spPr>
          <a:xfrm>
            <a:off x="8235950" y="3627437"/>
            <a:ext cx="44450" cy="4445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6200" y="2314"/>
                </a:moveTo>
                <a:lnTo>
                  <a:pt x="21600" y="20057"/>
                </a:lnTo>
                <a:lnTo>
                  <a:pt x="20057" y="21600"/>
                </a:lnTo>
                <a:lnTo>
                  <a:pt x="0" y="0"/>
                </a:lnTo>
                <a:lnTo>
                  <a:pt x="9257" y="0"/>
                </a:lnTo>
                <a:lnTo>
                  <a:pt x="16200" y="2314"/>
                </a:lnTo>
                <a:close/>
              </a:path>
            </a:pathLst>
          </a:custGeom>
          <a:solidFill>
            <a:srgbClr val="E68200"/>
          </a:solidFill>
          <a:ln w="12700">
            <a:miter lim="400000"/>
          </a:ln>
        </p:spPr>
        <p:txBody>
          <a:bodyPr lIns="0" tIns="0" rIns="0" bIns="0"/>
          <a:lstStyle/>
          <a:p>
            <a:pPr lvl="0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633" name="Shape 633"/>
          <p:cNvSpPr/>
          <p:nvPr/>
        </p:nvSpPr>
        <p:spPr>
          <a:xfrm>
            <a:off x="1476375" y="3627437"/>
            <a:ext cx="92075" cy="4445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8993" y="7714"/>
                </a:moveTo>
                <a:lnTo>
                  <a:pt x="21600" y="13114"/>
                </a:lnTo>
                <a:lnTo>
                  <a:pt x="12290" y="21600"/>
                </a:lnTo>
                <a:lnTo>
                  <a:pt x="0" y="9257"/>
                </a:lnTo>
                <a:lnTo>
                  <a:pt x="4469" y="2314"/>
                </a:lnTo>
                <a:lnTo>
                  <a:pt x="7076" y="0"/>
                </a:lnTo>
                <a:lnTo>
                  <a:pt x="10428" y="0"/>
                </a:lnTo>
                <a:lnTo>
                  <a:pt x="18993" y="7714"/>
                </a:lnTo>
                <a:close/>
              </a:path>
            </a:pathLst>
          </a:custGeom>
          <a:solidFill>
            <a:srgbClr val="E68200"/>
          </a:solidFill>
          <a:ln w="12700">
            <a:miter lim="400000"/>
          </a:ln>
        </p:spPr>
        <p:txBody>
          <a:bodyPr lIns="0" tIns="0" rIns="0" bIns="0"/>
          <a:lstStyle/>
          <a:p>
            <a:pPr lvl="0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634" name="Shape 634"/>
          <p:cNvSpPr/>
          <p:nvPr/>
        </p:nvSpPr>
        <p:spPr>
          <a:xfrm>
            <a:off x="4195762" y="3638550"/>
            <a:ext cx="252413" cy="19208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6302" y="4998"/>
                </a:moveTo>
                <a:lnTo>
                  <a:pt x="20106" y="7855"/>
                </a:lnTo>
                <a:lnTo>
                  <a:pt x="21600" y="13210"/>
                </a:lnTo>
                <a:lnTo>
                  <a:pt x="16981" y="16602"/>
                </a:lnTo>
                <a:lnTo>
                  <a:pt x="13449" y="16959"/>
                </a:lnTo>
                <a:lnTo>
                  <a:pt x="12906" y="18208"/>
                </a:lnTo>
                <a:lnTo>
                  <a:pt x="8830" y="18208"/>
                </a:lnTo>
                <a:lnTo>
                  <a:pt x="3125" y="21600"/>
                </a:lnTo>
                <a:lnTo>
                  <a:pt x="0" y="17494"/>
                </a:lnTo>
                <a:lnTo>
                  <a:pt x="3125" y="8747"/>
                </a:lnTo>
                <a:lnTo>
                  <a:pt x="7879" y="6248"/>
                </a:lnTo>
                <a:lnTo>
                  <a:pt x="11955" y="0"/>
                </a:lnTo>
                <a:lnTo>
                  <a:pt x="16030" y="536"/>
                </a:lnTo>
                <a:lnTo>
                  <a:pt x="16302" y="4998"/>
                </a:lnTo>
                <a:close/>
              </a:path>
            </a:pathLst>
          </a:custGeom>
          <a:solidFill>
            <a:srgbClr val="E68200"/>
          </a:solidFill>
          <a:ln w="12700">
            <a:miter lim="400000"/>
          </a:ln>
        </p:spPr>
        <p:txBody>
          <a:bodyPr lIns="0" tIns="0" rIns="0" bIns="0"/>
          <a:lstStyle/>
          <a:p>
            <a:pPr lvl="0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635" name="Shape 635"/>
          <p:cNvSpPr/>
          <p:nvPr/>
        </p:nvSpPr>
        <p:spPr>
          <a:xfrm>
            <a:off x="4757737" y="3657600"/>
            <a:ext cx="61913" cy="5556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11109"/>
                </a:moveTo>
                <a:lnTo>
                  <a:pt x="12738" y="21600"/>
                </a:lnTo>
                <a:lnTo>
                  <a:pt x="1108" y="12960"/>
                </a:lnTo>
                <a:lnTo>
                  <a:pt x="0" y="5554"/>
                </a:lnTo>
                <a:lnTo>
                  <a:pt x="1108" y="3086"/>
                </a:lnTo>
                <a:lnTo>
                  <a:pt x="2215" y="0"/>
                </a:lnTo>
                <a:lnTo>
                  <a:pt x="7754" y="0"/>
                </a:lnTo>
                <a:lnTo>
                  <a:pt x="21600" y="11109"/>
                </a:lnTo>
                <a:close/>
              </a:path>
            </a:pathLst>
          </a:custGeom>
          <a:solidFill>
            <a:srgbClr val="E68200"/>
          </a:solidFill>
          <a:ln w="12700">
            <a:miter lim="400000"/>
          </a:ln>
        </p:spPr>
        <p:txBody>
          <a:bodyPr lIns="0" tIns="0" rIns="0" bIns="0"/>
          <a:lstStyle/>
          <a:p>
            <a:pPr lvl="0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636" name="Shape 636"/>
          <p:cNvSpPr/>
          <p:nvPr/>
        </p:nvSpPr>
        <p:spPr>
          <a:xfrm>
            <a:off x="8174037" y="3665537"/>
            <a:ext cx="25401" cy="2063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6200" y="0"/>
                </a:moveTo>
                <a:lnTo>
                  <a:pt x="21600" y="6646"/>
                </a:lnTo>
                <a:lnTo>
                  <a:pt x="21600" y="18277"/>
                </a:lnTo>
                <a:lnTo>
                  <a:pt x="12150" y="21600"/>
                </a:lnTo>
                <a:lnTo>
                  <a:pt x="9450" y="18277"/>
                </a:lnTo>
                <a:lnTo>
                  <a:pt x="2700" y="6646"/>
                </a:lnTo>
                <a:lnTo>
                  <a:pt x="0" y="3323"/>
                </a:lnTo>
                <a:lnTo>
                  <a:pt x="0" y="0"/>
                </a:lnTo>
                <a:lnTo>
                  <a:pt x="16200" y="0"/>
                </a:lnTo>
                <a:close/>
              </a:path>
            </a:pathLst>
          </a:custGeom>
          <a:solidFill>
            <a:srgbClr val="E68200"/>
          </a:solidFill>
          <a:ln w="12700">
            <a:miter lim="400000"/>
          </a:ln>
        </p:spPr>
        <p:txBody>
          <a:bodyPr lIns="0" tIns="0" rIns="0" bIns="0"/>
          <a:lstStyle/>
          <a:p>
            <a:pPr lvl="0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637" name="Shape 637"/>
          <p:cNvSpPr/>
          <p:nvPr/>
        </p:nvSpPr>
        <p:spPr>
          <a:xfrm>
            <a:off x="7304087" y="3668712"/>
            <a:ext cx="11113" cy="1428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4800"/>
                </a:moveTo>
                <a:lnTo>
                  <a:pt x="21600" y="16800"/>
                </a:lnTo>
                <a:lnTo>
                  <a:pt x="12343" y="21600"/>
                </a:lnTo>
                <a:lnTo>
                  <a:pt x="6171" y="21600"/>
                </a:lnTo>
                <a:lnTo>
                  <a:pt x="0" y="16800"/>
                </a:lnTo>
                <a:lnTo>
                  <a:pt x="0" y="4800"/>
                </a:lnTo>
                <a:lnTo>
                  <a:pt x="6171" y="0"/>
                </a:lnTo>
                <a:lnTo>
                  <a:pt x="12343" y="0"/>
                </a:lnTo>
                <a:lnTo>
                  <a:pt x="21600" y="4800"/>
                </a:lnTo>
                <a:close/>
              </a:path>
            </a:pathLst>
          </a:custGeom>
          <a:solidFill>
            <a:srgbClr val="E68200"/>
          </a:solidFill>
          <a:ln w="12700">
            <a:miter lim="400000"/>
          </a:ln>
        </p:spPr>
        <p:txBody>
          <a:bodyPr lIns="0" tIns="0" rIns="0" bIns="0"/>
          <a:lstStyle/>
          <a:p>
            <a:pPr lvl="0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638" name="Shape 638"/>
          <p:cNvSpPr/>
          <p:nvPr/>
        </p:nvSpPr>
        <p:spPr>
          <a:xfrm>
            <a:off x="3821112" y="3683000"/>
            <a:ext cx="98426" cy="2222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10800"/>
                </a:moveTo>
                <a:lnTo>
                  <a:pt x="21600" y="13886"/>
                </a:lnTo>
                <a:lnTo>
                  <a:pt x="0" y="21600"/>
                </a:lnTo>
                <a:lnTo>
                  <a:pt x="697" y="7714"/>
                </a:lnTo>
                <a:lnTo>
                  <a:pt x="16026" y="0"/>
                </a:lnTo>
                <a:lnTo>
                  <a:pt x="21600" y="10800"/>
                </a:lnTo>
                <a:close/>
              </a:path>
            </a:pathLst>
          </a:custGeom>
          <a:solidFill>
            <a:srgbClr val="E68200"/>
          </a:solidFill>
          <a:ln w="12700">
            <a:miter lim="400000"/>
          </a:ln>
        </p:spPr>
        <p:txBody>
          <a:bodyPr lIns="0" tIns="0" rIns="0" bIns="0"/>
          <a:lstStyle/>
          <a:p>
            <a:pPr lvl="0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639" name="Shape 639"/>
          <p:cNvSpPr/>
          <p:nvPr/>
        </p:nvSpPr>
        <p:spPr>
          <a:xfrm>
            <a:off x="8316912" y="3690937"/>
            <a:ext cx="19051" cy="2540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21600"/>
                </a:moveTo>
                <a:lnTo>
                  <a:pt x="0" y="2700"/>
                </a:lnTo>
                <a:lnTo>
                  <a:pt x="9000" y="0"/>
                </a:lnTo>
                <a:lnTo>
                  <a:pt x="21600" y="21600"/>
                </a:lnTo>
                <a:close/>
              </a:path>
            </a:pathLst>
          </a:custGeom>
          <a:solidFill>
            <a:srgbClr val="E68200"/>
          </a:solidFill>
          <a:ln w="12700">
            <a:miter lim="400000"/>
          </a:ln>
        </p:spPr>
        <p:txBody>
          <a:bodyPr lIns="0" tIns="0" rIns="0" bIns="0"/>
          <a:lstStyle/>
          <a:p>
            <a:pPr lvl="0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640" name="Shape 640"/>
          <p:cNvSpPr/>
          <p:nvPr/>
        </p:nvSpPr>
        <p:spPr>
          <a:xfrm>
            <a:off x="4452937" y="3694112"/>
            <a:ext cx="360363" cy="32702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8564" y="1258"/>
                </a:moveTo>
                <a:lnTo>
                  <a:pt x="9706" y="944"/>
                </a:lnTo>
                <a:lnTo>
                  <a:pt x="10752" y="734"/>
                </a:lnTo>
                <a:lnTo>
                  <a:pt x="12275" y="1468"/>
                </a:lnTo>
                <a:lnTo>
                  <a:pt x="18270" y="210"/>
                </a:lnTo>
                <a:lnTo>
                  <a:pt x="20268" y="1468"/>
                </a:lnTo>
                <a:lnTo>
                  <a:pt x="21600" y="3670"/>
                </a:lnTo>
                <a:lnTo>
                  <a:pt x="20648" y="5872"/>
                </a:lnTo>
                <a:lnTo>
                  <a:pt x="19982" y="6082"/>
                </a:lnTo>
                <a:lnTo>
                  <a:pt x="19602" y="6606"/>
                </a:lnTo>
                <a:lnTo>
                  <a:pt x="19316" y="7969"/>
                </a:lnTo>
                <a:lnTo>
                  <a:pt x="18936" y="9751"/>
                </a:lnTo>
                <a:lnTo>
                  <a:pt x="15415" y="16252"/>
                </a:lnTo>
                <a:lnTo>
                  <a:pt x="13226" y="16777"/>
                </a:lnTo>
                <a:lnTo>
                  <a:pt x="9706" y="21076"/>
                </a:lnTo>
                <a:lnTo>
                  <a:pt x="5709" y="21600"/>
                </a:lnTo>
                <a:lnTo>
                  <a:pt x="4377" y="20342"/>
                </a:lnTo>
                <a:lnTo>
                  <a:pt x="3330" y="17930"/>
                </a:lnTo>
                <a:lnTo>
                  <a:pt x="190" y="16986"/>
                </a:lnTo>
                <a:lnTo>
                  <a:pt x="0" y="15099"/>
                </a:lnTo>
                <a:lnTo>
                  <a:pt x="1332" y="8283"/>
                </a:lnTo>
                <a:lnTo>
                  <a:pt x="1332" y="5138"/>
                </a:lnTo>
                <a:lnTo>
                  <a:pt x="1713" y="4823"/>
                </a:lnTo>
                <a:lnTo>
                  <a:pt x="2189" y="4614"/>
                </a:lnTo>
                <a:lnTo>
                  <a:pt x="2855" y="2202"/>
                </a:lnTo>
                <a:lnTo>
                  <a:pt x="3330" y="1258"/>
                </a:lnTo>
                <a:lnTo>
                  <a:pt x="4187" y="0"/>
                </a:lnTo>
                <a:lnTo>
                  <a:pt x="8564" y="1258"/>
                </a:lnTo>
                <a:close/>
              </a:path>
            </a:pathLst>
          </a:custGeom>
          <a:solidFill>
            <a:srgbClr val="E68200"/>
          </a:solidFill>
          <a:ln w="12700">
            <a:miter lim="400000"/>
          </a:ln>
        </p:spPr>
        <p:txBody>
          <a:bodyPr lIns="0" tIns="0" rIns="0" bIns="0"/>
          <a:lstStyle/>
          <a:p>
            <a:pPr lvl="0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641" name="Shape 641"/>
          <p:cNvSpPr/>
          <p:nvPr/>
        </p:nvSpPr>
        <p:spPr>
          <a:xfrm>
            <a:off x="7292975" y="3702050"/>
            <a:ext cx="17463" cy="1746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7855"/>
                </a:moveTo>
                <a:lnTo>
                  <a:pt x="21600" y="13745"/>
                </a:lnTo>
                <a:lnTo>
                  <a:pt x="17673" y="13745"/>
                </a:lnTo>
                <a:lnTo>
                  <a:pt x="13745" y="21600"/>
                </a:lnTo>
                <a:lnTo>
                  <a:pt x="3927" y="17673"/>
                </a:lnTo>
                <a:lnTo>
                  <a:pt x="0" y="13745"/>
                </a:lnTo>
                <a:lnTo>
                  <a:pt x="0" y="7855"/>
                </a:lnTo>
                <a:lnTo>
                  <a:pt x="3927" y="0"/>
                </a:lnTo>
                <a:lnTo>
                  <a:pt x="13745" y="0"/>
                </a:lnTo>
                <a:lnTo>
                  <a:pt x="21600" y="7855"/>
                </a:lnTo>
                <a:close/>
              </a:path>
            </a:pathLst>
          </a:custGeom>
          <a:solidFill>
            <a:srgbClr val="E68200"/>
          </a:solidFill>
          <a:ln w="12700">
            <a:miter lim="400000"/>
          </a:ln>
        </p:spPr>
        <p:txBody>
          <a:bodyPr lIns="0" tIns="0" rIns="0" bIns="0"/>
          <a:lstStyle/>
          <a:p>
            <a:pPr lvl="0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642" name="Shape 642"/>
          <p:cNvSpPr/>
          <p:nvPr/>
        </p:nvSpPr>
        <p:spPr>
          <a:xfrm>
            <a:off x="2006600" y="3708400"/>
            <a:ext cx="417513" cy="44926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1170" y="3740"/>
                </a:moveTo>
                <a:lnTo>
                  <a:pt x="12484" y="4808"/>
                </a:lnTo>
                <a:lnTo>
                  <a:pt x="15194" y="4274"/>
                </a:lnTo>
                <a:lnTo>
                  <a:pt x="15358" y="4122"/>
                </a:lnTo>
                <a:lnTo>
                  <a:pt x="15358" y="3587"/>
                </a:lnTo>
                <a:lnTo>
                  <a:pt x="16919" y="3358"/>
                </a:lnTo>
                <a:lnTo>
                  <a:pt x="18233" y="3358"/>
                </a:lnTo>
                <a:lnTo>
                  <a:pt x="18233" y="3587"/>
                </a:lnTo>
                <a:lnTo>
                  <a:pt x="17411" y="3587"/>
                </a:lnTo>
                <a:lnTo>
                  <a:pt x="16919" y="3740"/>
                </a:lnTo>
                <a:lnTo>
                  <a:pt x="17822" y="4580"/>
                </a:lnTo>
                <a:lnTo>
                  <a:pt x="19136" y="4580"/>
                </a:lnTo>
                <a:lnTo>
                  <a:pt x="19711" y="5648"/>
                </a:lnTo>
                <a:lnTo>
                  <a:pt x="20122" y="6717"/>
                </a:lnTo>
                <a:lnTo>
                  <a:pt x="21600" y="7633"/>
                </a:lnTo>
                <a:lnTo>
                  <a:pt x="20450" y="9388"/>
                </a:lnTo>
                <a:lnTo>
                  <a:pt x="20697" y="9541"/>
                </a:lnTo>
                <a:lnTo>
                  <a:pt x="20697" y="9922"/>
                </a:lnTo>
                <a:lnTo>
                  <a:pt x="20450" y="10457"/>
                </a:lnTo>
                <a:lnTo>
                  <a:pt x="19957" y="10609"/>
                </a:lnTo>
                <a:lnTo>
                  <a:pt x="19547" y="10609"/>
                </a:lnTo>
                <a:lnTo>
                  <a:pt x="19383" y="10762"/>
                </a:lnTo>
                <a:lnTo>
                  <a:pt x="18972" y="12746"/>
                </a:lnTo>
                <a:lnTo>
                  <a:pt x="19383" y="13433"/>
                </a:lnTo>
                <a:lnTo>
                  <a:pt x="19547" y="13815"/>
                </a:lnTo>
                <a:lnTo>
                  <a:pt x="19383" y="14120"/>
                </a:lnTo>
                <a:lnTo>
                  <a:pt x="18972" y="15570"/>
                </a:lnTo>
                <a:lnTo>
                  <a:pt x="14208" y="16105"/>
                </a:lnTo>
                <a:lnTo>
                  <a:pt x="14208" y="16486"/>
                </a:lnTo>
                <a:lnTo>
                  <a:pt x="15522" y="19310"/>
                </a:lnTo>
                <a:lnTo>
                  <a:pt x="14208" y="20302"/>
                </a:lnTo>
                <a:lnTo>
                  <a:pt x="12894" y="21218"/>
                </a:lnTo>
                <a:lnTo>
                  <a:pt x="11909" y="21371"/>
                </a:lnTo>
                <a:lnTo>
                  <a:pt x="11005" y="21600"/>
                </a:lnTo>
                <a:lnTo>
                  <a:pt x="8706" y="20684"/>
                </a:lnTo>
                <a:lnTo>
                  <a:pt x="8541" y="19845"/>
                </a:lnTo>
                <a:lnTo>
                  <a:pt x="8295" y="18929"/>
                </a:lnTo>
                <a:lnTo>
                  <a:pt x="7967" y="18013"/>
                </a:lnTo>
                <a:lnTo>
                  <a:pt x="7720" y="17707"/>
                </a:lnTo>
                <a:lnTo>
                  <a:pt x="7392" y="17326"/>
                </a:lnTo>
                <a:lnTo>
                  <a:pt x="8541" y="16105"/>
                </a:lnTo>
                <a:lnTo>
                  <a:pt x="8295" y="14654"/>
                </a:lnTo>
                <a:lnTo>
                  <a:pt x="8131" y="13433"/>
                </a:lnTo>
                <a:lnTo>
                  <a:pt x="8870" y="12365"/>
                </a:lnTo>
                <a:lnTo>
                  <a:pt x="7967" y="11525"/>
                </a:lnTo>
                <a:lnTo>
                  <a:pt x="6406" y="11525"/>
                </a:lnTo>
                <a:lnTo>
                  <a:pt x="5667" y="11296"/>
                </a:lnTo>
                <a:lnTo>
                  <a:pt x="5256" y="11296"/>
                </a:lnTo>
                <a:lnTo>
                  <a:pt x="5092" y="10991"/>
                </a:lnTo>
                <a:lnTo>
                  <a:pt x="1068" y="10075"/>
                </a:lnTo>
                <a:lnTo>
                  <a:pt x="1314" y="9388"/>
                </a:lnTo>
                <a:lnTo>
                  <a:pt x="1643" y="8701"/>
                </a:lnTo>
                <a:lnTo>
                  <a:pt x="1889" y="8319"/>
                </a:lnTo>
                <a:lnTo>
                  <a:pt x="1889" y="7938"/>
                </a:lnTo>
                <a:lnTo>
                  <a:pt x="1643" y="7633"/>
                </a:lnTo>
                <a:lnTo>
                  <a:pt x="1314" y="7251"/>
                </a:lnTo>
                <a:lnTo>
                  <a:pt x="0" y="6717"/>
                </a:lnTo>
                <a:lnTo>
                  <a:pt x="493" y="4808"/>
                </a:lnTo>
                <a:lnTo>
                  <a:pt x="2792" y="1984"/>
                </a:lnTo>
                <a:lnTo>
                  <a:pt x="2792" y="2671"/>
                </a:lnTo>
                <a:lnTo>
                  <a:pt x="1643" y="4427"/>
                </a:lnTo>
                <a:lnTo>
                  <a:pt x="1643" y="5343"/>
                </a:lnTo>
                <a:lnTo>
                  <a:pt x="1889" y="5877"/>
                </a:lnTo>
                <a:lnTo>
                  <a:pt x="2217" y="6030"/>
                </a:lnTo>
                <a:lnTo>
                  <a:pt x="2628" y="6182"/>
                </a:lnTo>
                <a:lnTo>
                  <a:pt x="3203" y="6564"/>
                </a:lnTo>
                <a:lnTo>
                  <a:pt x="4106" y="4961"/>
                </a:lnTo>
                <a:lnTo>
                  <a:pt x="4353" y="2671"/>
                </a:lnTo>
                <a:lnTo>
                  <a:pt x="6078" y="1603"/>
                </a:lnTo>
                <a:lnTo>
                  <a:pt x="5503" y="0"/>
                </a:lnTo>
                <a:lnTo>
                  <a:pt x="9445" y="3358"/>
                </a:lnTo>
                <a:lnTo>
                  <a:pt x="11170" y="3740"/>
                </a:lnTo>
                <a:close/>
              </a:path>
            </a:pathLst>
          </a:custGeom>
          <a:solidFill>
            <a:srgbClr val="E68200"/>
          </a:solidFill>
          <a:ln w="12700">
            <a:miter lim="400000"/>
          </a:ln>
        </p:spPr>
        <p:txBody>
          <a:bodyPr lIns="0" tIns="0" rIns="0" bIns="0"/>
          <a:lstStyle/>
          <a:p>
            <a:pPr lvl="0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643" name="Shape 643"/>
          <p:cNvSpPr/>
          <p:nvPr/>
        </p:nvSpPr>
        <p:spPr>
          <a:xfrm>
            <a:off x="1803400" y="3708400"/>
            <a:ext cx="368300" cy="62547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5734" y="384"/>
                </a:moveTo>
                <a:lnTo>
                  <a:pt x="14059" y="1919"/>
                </a:lnTo>
                <a:lnTo>
                  <a:pt x="12103" y="3289"/>
                </a:lnTo>
                <a:lnTo>
                  <a:pt x="11452" y="4989"/>
                </a:lnTo>
                <a:lnTo>
                  <a:pt x="12755" y="5208"/>
                </a:lnTo>
                <a:lnTo>
                  <a:pt x="13407" y="5482"/>
                </a:lnTo>
                <a:lnTo>
                  <a:pt x="13593" y="5592"/>
                </a:lnTo>
                <a:lnTo>
                  <a:pt x="13593" y="5866"/>
                </a:lnTo>
                <a:lnTo>
                  <a:pt x="13128" y="6634"/>
                </a:lnTo>
                <a:lnTo>
                  <a:pt x="12755" y="7401"/>
                </a:lnTo>
                <a:lnTo>
                  <a:pt x="12941" y="7511"/>
                </a:lnTo>
                <a:lnTo>
                  <a:pt x="15734" y="7894"/>
                </a:lnTo>
                <a:lnTo>
                  <a:pt x="17224" y="8114"/>
                </a:lnTo>
                <a:lnTo>
                  <a:pt x="18528" y="8497"/>
                </a:lnTo>
                <a:lnTo>
                  <a:pt x="19459" y="8497"/>
                </a:lnTo>
                <a:lnTo>
                  <a:pt x="20297" y="8388"/>
                </a:lnTo>
                <a:lnTo>
                  <a:pt x="21134" y="8497"/>
                </a:lnTo>
                <a:lnTo>
                  <a:pt x="21321" y="8662"/>
                </a:lnTo>
                <a:lnTo>
                  <a:pt x="21600" y="8881"/>
                </a:lnTo>
                <a:lnTo>
                  <a:pt x="20669" y="9649"/>
                </a:lnTo>
                <a:lnTo>
                  <a:pt x="21134" y="11458"/>
                </a:lnTo>
                <a:lnTo>
                  <a:pt x="19831" y="12445"/>
                </a:lnTo>
                <a:lnTo>
                  <a:pt x="20948" y="13212"/>
                </a:lnTo>
                <a:lnTo>
                  <a:pt x="21321" y="14747"/>
                </a:lnTo>
                <a:lnTo>
                  <a:pt x="19831" y="14254"/>
                </a:lnTo>
                <a:lnTo>
                  <a:pt x="18807" y="14473"/>
                </a:lnTo>
                <a:lnTo>
                  <a:pt x="18155" y="14583"/>
                </a:lnTo>
                <a:lnTo>
                  <a:pt x="18528" y="15624"/>
                </a:lnTo>
                <a:lnTo>
                  <a:pt x="18341" y="15734"/>
                </a:lnTo>
                <a:lnTo>
                  <a:pt x="17876" y="15898"/>
                </a:lnTo>
                <a:lnTo>
                  <a:pt x="17690" y="16008"/>
                </a:lnTo>
                <a:lnTo>
                  <a:pt x="17690" y="16282"/>
                </a:lnTo>
                <a:lnTo>
                  <a:pt x="18341" y="17269"/>
                </a:lnTo>
                <a:lnTo>
                  <a:pt x="17503" y="21600"/>
                </a:lnTo>
                <a:lnTo>
                  <a:pt x="16014" y="20832"/>
                </a:lnTo>
                <a:lnTo>
                  <a:pt x="16014" y="19572"/>
                </a:lnTo>
                <a:lnTo>
                  <a:pt x="15734" y="19572"/>
                </a:lnTo>
                <a:lnTo>
                  <a:pt x="14059" y="19023"/>
                </a:lnTo>
                <a:lnTo>
                  <a:pt x="11917" y="18914"/>
                </a:lnTo>
                <a:lnTo>
                  <a:pt x="10148" y="17159"/>
                </a:lnTo>
                <a:lnTo>
                  <a:pt x="7355" y="16282"/>
                </a:lnTo>
                <a:lnTo>
                  <a:pt x="6890" y="16282"/>
                </a:lnTo>
                <a:lnTo>
                  <a:pt x="6517" y="16392"/>
                </a:lnTo>
                <a:lnTo>
                  <a:pt x="4376" y="16118"/>
                </a:lnTo>
                <a:lnTo>
                  <a:pt x="0" y="14473"/>
                </a:lnTo>
                <a:lnTo>
                  <a:pt x="466" y="13706"/>
                </a:lnTo>
                <a:lnTo>
                  <a:pt x="1117" y="12938"/>
                </a:lnTo>
                <a:lnTo>
                  <a:pt x="1955" y="12938"/>
                </a:lnTo>
                <a:lnTo>
                  <a:pt x="2141" y="12828"/>
                </a:lnTo>
                <a:lnTo>
                  <a:pt x="3724" y="10800"/>
                </a:lnTo>
                <a:lnTo>
                  <a:pt x="2793" y="7401"/>
                </a:lnTo>
                <a:lnTo>
                  <a:pt x="3259" y="7237"/>
                </a:lnTo>
                <a:lnTo>
                  <a:pt x="3724" y="7127"/>
                </a:lnTo>
                <a:lnTo>
                  <a:pt x="3445" y="6359"/>
                </a:lnTo>
                <a:lnTo>
                  <a:pt x="4097" y="5592"/>
                </a:lnTo>
                <a:lnTo>
                  <a:pt x="5400" y="4824"/>
                </a:lnTo>
                <a:lnTo>
                  <a:pt x="5866" y="4441"/>
                </a:lnTo>
                <a:lnTo>
                  <a:pt x="6052" y="4057"/>
                </a:lnTo>
                <a:lnTo>
                  <a:pt x="6517" y="3673"/>
                </a:lnTo>
                <a:lnTo>
                  <a:pt x="7169" y="3454"/>
                </a:lnTo>
                <a:lnTo>
                  <a:pt x="7541" y="2303"/>
                </a:lnTo>
                <a:lnTo>
                  <a:pt x="8845" y="1535"/>
                </a:lnTo>
                <a:lnTo>
                  <a:pt x="9497" y="1919"/>
                </a:lnTo>
                <a:lnTo>
                  <a:pt x="10334" y="2193"/>
                </a:lnTo>
                <a:lnTo>
                  <a:pt x="12476" y="1042"/>
                </a:lnTo>
                <a:lnTo>
                  <a:pt x="14059" y="658"/>
                </a:lnTo>
                <a:lnTo>
                  <a:pt x="14897" y="548"/>
                </a:lnTo>
                <a:lnTo>
                  <a:pt x="15548" y="0"/>
                </a:lnTo>
                <a:lnTo>
                  <a:pt x="15734" y="164"/>
                </a:lnTo>
                <a:lnTo>
                  <a:pt x="15734" y="384"/>
                </a:lnTo>
                <a:close/>
              </a:path>
            </a:pathLst>
          </a:custGeom>
          <a:solidFill>
            <a:srgbClr val="E68200"/>
          </a:solidFill>
          <a:ln w="12700">
            <a:miter lim="400000"/>
          </a:ln>
        </p:spPr>
        <p:txBody>
          <a:bodyPr lIns="0" tIns="0" rIns="0" bIns="0"/>
          <a:lstStyle/>
          <a:p>
            <a:pPr lvl="0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644" name="Shape 644"/>
          <p:cNvSpPr/>
          <p:nvPr/>
        </p:nvSpPr>
        <p:spPr>
          <a:xfrm>
            <a:off x="2387600" y="3713162"/>
            <a:ext cx="4763" cy="3176"/>
          </a:xfrm>
          <a:prstGeom prst="rect">
            <a:avLst/>
          </a:prstGeom>
          <a:solidFill>
            <a:srgbClr val="E68200"/>
          </a:solidFill>
          <a:ln w="12700">
            <a:miter lim="400000"/>
          </a:ln>
        </p:spPr>
        <p:txBody>
          <a:bodyPr lIns="0" tIns="0" rIns="0" bIns="0"/>
          <a:lstStyle/>
          <a:p>
            <a:pPr lvl="0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645" name="Shape 645"/>
          <p:cNvSpPr/>
          <p:nvPr/>
        </p:nvSpPr>
        <p:spPr>
          <a:xfrm>
            <a:off x="6065837" y="3716337"/>
            <a:ext cx="11113" cy="317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6171" y="21600"/>
                </a:moveTo>
                <a:lnTo>
                  <a:pt x="0" y="21600"/>
                </a:lnTo>
                <a:lnTo>
                  <a:pt x="0" y="0"/>
                </a:lnTo>
                <a:lnTo>
                  <a:pt x="21600" y="0"/>
                </a:lnTo>
                <a:lnTo>
                  <a:pt x="6171" y="21600"/>
                </a:lnTo>
                <a:close/>
              </a:path>
            </a:pathLst>
          </a:custGeom>
          <a:solidFill>
            <a:srgbClr val="E68200"/>
          </a:solidFill>
          <a:ln w="12700">
            <a:miter lim="400000"/>
          </a:ln>
        </p:spPr>
        <p:txBody>
          <a:bodyPr lIns="0" tIns="0" rIns="0" bIns="0"/>
          <a:lstStyle/>
          <a:p>
            <a:pPr lvl="0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646" name="Shape 646"/>
          <p:cNvSpPr/>
          <p:nvPr/>
        </p:nvSpPr>
        <p:spPr>
          <a:xfrm>
            <a:off x="8229600" y="3719512"/>
            <a:ext cx="44450" cy="4127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9286" y="5815"/>
                </a:moveTo>
                <a:lnTo>
                  <a:pt x="12343" y="21600"/>
                </a:lnTo>
                <a:lnTo>
                  <a:pt x="3086" y="21600"/>
                </a:lnTo>
                <a:lnTo>
                  <a:pt x="0" y="4154"/>
                </a:lnTo>
                <a:lnTo>
                  <a:pt x="13886" y="0"/>
                </a:lnTo>
                <a:lnTo>
                  <a:pt x="19286" y="0"/>
                </a:lnTo>
                <a:lnTo>
                  <a:pt x="21600" y="2492"/>
                </a:lnTo>
                <a:lnTo>
                  <a:pt x="19286" y="5815"/>
                </a:lnTo>
                <a:close/>
              </a:path>
            </a:pathLst>
          </a:custGeom>
          <a:solidFill>
            <a:srgbClr val="E68200"/>
          </a:solidFill>
          <a:ln w="12700">
            <a:miter lim="400000"/>
          </a:ln>
        </p:spPr>
        <p:txBody>
          <a:bodyPr lIns="0" tIns="0" rIns="0" bIns="0"/>
          <a:lstStyle/>
          <a:p>
            <a:pPr lvl="0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647" name="Shape 647"/>
          <p:cNvSpPr/>
          <p:nvPr/>
        </p:nvSpPr>
        <p:spPr>
          <a:xfrm>
            <a:off x="3883025" y="3730625"/>
            <a:ext cx="228600" cy="17621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4250" y="1751"/>
                </a:moveTo>
                <a:lnTo>
                  <a:pt x="18000" y="1362"/>
                </a:lnTo>
                <a:lnTo>
                  <a:pt x="18750" y="1751"/>
                </a:lnTo>
                <a:lnTo>
                  <a:pt x="18750" y="5449"/>
                </a:lnTo>
                <a:lnTo>
                  <a:pt x="21600" y="9924"/>
                </a:lnTo>
                <a:lnTo>
                  <a:pt x="21600" y="19849"/>
                </a:lnTo>
                <a:lnTo>
                  <a:pt x="19800" y="21600"/>
                </a:lnTo>
                <a:lnTo>
                  <a:pt x="13950" y="17514"/>
                </a:lnTo>
                <a:lnTo>
                  <a:pt x="12900" y="14984"/>
                </a:lnTo>
                <a:lnTo>
                  <a:pt x="9750" y="11676"/>
                </a:lnTo>
                <a:lnTo>
                  <a:pt x="8400" y="12259"/>
                </a:lnTo>
                <a:lnTo>
                  <a:pt x="7350" y="13038"/>
                </a:lnTo>
                <a:lnTo>
                  <a:pt x="4800" y="15373"/>
                </a:lnTo>
                <a:lnTo>
                  <a:pt x="0" y="8173"/>
                </a:lnTo>
                <a:lnTo>
                  <a:pt x="300" y="5838"/>
                </a:lnTo>
                <a:lnTo>
                  <a:pt x="4500" y="3114"/>
                </a:lnTo>
                <a:lnTo>
                  <a:pt x="4800" y="584"/>
                </a:lnTo>
                <a:lnTo>
                  <a:pt x="9000" y="0"/>
                </a:lnTo>
                <a:lnTo>
                  <a:pt x="10500" y="0"/>
                </a:lnTo>
                <a:lnTo>
                  <a:pt x="11850" y="584"/>
                </a:lnTo>
                <a:lnTo>
                  <a:pt x="14250" y="1751"/>
                </a:lnTo>
                <a:close/>
              </a:path>
            </a:pathLst>
          </a:custGeom>
          <a:solidFill>
            <a:srgbClr val="E68200"/>
          </a:solidFill>
          <a:ln w="12700">
            <a:miter lim="400000"/>
          </a:ln>
        </p:spPr>
        <p:txBody>
          <a:bodyPr lIns="0" tIns="0" rIns="0" bIns="0"/>
          <a:lstStyle/>
          <a:p>
            <a:pPr lvl="0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648" name="Shape 648"/>
          <p:cNvSpPr/>
          <p:nvPr/>
        </p:nvSpPr>
        <p:spPr>
          <a:xfrm>
            <a:off x="3871912" y="3735387"/>
            <a:ext cx="55563" cy="3968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0"/>
                </a:moveTo>
                <a:lnTo>
                  <a:pt x="20366" y="9504"/>
                </a:lnTo>
                <a:lnTo>
                  <a:pt x="5554" y="21600"/>
                </a:lnTo>
                <a:lnTo>
                  <a:pt x="1234" y="13824"/>
                </a:lnTo>
                <a:lnTo>
                  <a:pt x="0" y="9504"/>
                </a:lnTo>
                <a:lnTo>
                  <a:pt x="0" y="5184"/>
                </a:lnTo>
                <a:lnTo>
                  <a:pt x="1234" y="3456"/>
                </a:lnTo>
                <a:lnTo>
                  <a:pt x="21600" y="0"/>
                </a:lnTo>
                <a:close/>
              </a:path>
            </a:pathLst>
          </a:custGeom>
          <a:solidFill>
            <a:srgbClr val="E68200"/>
          </a:solidFill>
          <a:ln w="12700">
            <a:miter lim="400000"/>
          </a:ln>
        </p:spPr>
        <p:txBody>
          <a:bodyPr lIns="0" tIns="0" rIns="0" bIns="0"/>
          <a:lstStyle/>
          <a:p>
            <a:pPr lvl="0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649" name="Shape 649"/>
          <p:cNvSpPr/>
          <p:nvPr/>
        </p:nvSpPr>
        <p:spPr>
          <a:xfrm>
            <a:off x="2292350" y="3738562"/>
            <a:ext cx="3175" cy="3176"/>
          </a:xfrm>
          <a:prstGeom prst="rect">
            <a:avLst/>
          </a:prstGeom>
          <a:solidFill>
            <a:srgbClr val="E68200"/>
          </a:solidFill>
          <a:ln w="12700">
            <a:miter lim="400000"/>
          </a:ln>
        </p:spPr>
        <p:txBody>
          <a:bodyPr lIns="0" tIns="0" rIns="0" bIns="0"/>
          <a:lstStyle/>
          <a:p>
            <a:pPr lvl="0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650" name="Shape 650"/>
          <p:cNvSpPr/>
          <p:nvPr/>
        </p:nvSpPr>
        <p:spPr>
          <a:xfrm>
            <a:off x="5691187" y="3741737"/>
            <a:ext cx="22226" cy="4445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6971" y="0"/>
                </a:moveTo>
                <a:lnTo>
                  <a:pt x="21600" y="5400"/>
                </a:lnTo>
                <a:lnTo>
                  <a:pt x="21600" y="10800"/>
                </a:lnTo>
                <a:lnTo>
                  <a:pt x="16971" y="21600"/>
                </a:lnTo>
                <a:lnTo>
                  <a:pt x="0" y="16200"/>
                </a:lnTo>
                <a:lnTo>
                  <a:pt x="3086" y="3857"/>
                </a:lnTo>
                <a:lnTo>
                  <a:pt x="16971" y="0"/>
                </a:lnTo>
                <a:close/>
              </a:path>
            </a:pathLst>
          </a:custGeom>
          <a:solidFill>
            <a:srgbClr val="E68200"/>
          </a:solidFill>
          <a:ln w="12700">
            <a:miter lim="400000"/>
          </a:ln>
        </p:spPr>
        <p:txBody>
          <a:bodyPr lIns="0" tIns="0" rIns="0" bIns="0"/>
          <a:lstStyle/>
          <a:p>
            <a:pPr lvl="0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651" name="Shape 651"/>
          <p:cNvSpPr/>
          <p:nvPr/>
        </p:nvSpPr>
        <p:spPr>
          <a:xfrm>
            <a:off x="8324850" y="3741737"/>
            <a:ext cx="7938" cy="2222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8640" y="21600"/>
                </a:moveTo>
                <a:lnTo>
                  <a:pt x="0" y="0"/>
                </a:lnTo>
                <a:lnTo>
                  <a:pt x="8640" y="0"/>
                </a:lnTo>
                <a:lnTo>
                  <a:pt x="21600" y="18514"/>
                </a:lnTo>
                <a:lnTo>
                  <a:pt x="8640" y="21600"/>
                </a:lnTo>
                <a:close/>
              </a:path>
            </a:pathLst>
          </a:custGeom>
          <a:solidFill>
            <a:srgbClr val="E68200"/>
          </a:solidFill>
          <a:ln w="12700">
            <a:miter lim="400000"/>
          </a:ln>
        </p:spPr>
        <p:txBody>
          <a:bodyPr lIns="0" tIns="0" rIns="0" bIns="0"/>
          <a:lstStyle/>
          <a:p>
            <a:pPr lvl="0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652" name="Shape 652"/>
          <p:cNvSpPr/>
          <p:nvPr/>
        </p:nvSpPr>
        <p:spPr>
          <a:xfrm>
            <a:off x="5664200" y="3749675"/>
            <a:ext cx="312738" cy="46990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394" y="146"/>
                </a:moveTo>
                <a:lnTo>
                  <a:pt x="20394" y="1532"/>
                </a:lnTo>
                <a:lnTo>
                  <a:pt x="21600" y="2335"/>
                </a:lnTo>
                <a:lnTo>
                  <a:pt x="19846" y="4014"/>
                </a:lnTo>
                <a:lnTo>
                  <a:pt x="19078" y="5911"/>
                </a:lnTo>
                <a:lnTo>
                  <a:pt x="17324" y="7078"/>
                </a:lnTo>
                <a:lnTo>
                  <a:pt x="16008" y="9924"/>
                </a:lnTo>
                <a:lnTo>
                  <a:pt x="9429" y="16054"/>
                </a:lnTo>
                <a:lnTo>
                  <a:pt x="7127" y="16711"/>
                </a:lnTo>
                <a:lnTo>
                  <a:pt x="1096" y="21454"/>
                </a:lnTo>
                <a:lnTo>
                  <a:pt x="768" y="21600"/>
                </a:lnTo>
                <a:lnTo>
                  <a:pt x="0" y="17222"/>
                </a:lnTo>
                <a:lnTo>
                  <a:pt x="1535" y="13646"/>
                </a:lnTo>
                <a:lnTo>
                  <a:pt x="8443" y="11968"/>
                </a:lnTo>
                <a:lnTo>
                  <a:pt x="11732" y="10143"/>
                </a:lnTo>
                <a:lnTo>
                  <a:pt x="14802" y="7589"/>
                </a:lnTo>
                <a:lnTo>
                  <a:pt x="15021" y="7443"/>
                </a:lnTo>
                <a:lnTo>
                  <a:pt x="14802" y="7443"/>
                </a:lnTo>
                <a:lnTo>
                  <a:pt x="9649" y="6422"/>
                </a:lnTo>
                <a:lnTo>
                  <a:pt x="5373" y="3357"/>
                </a:lnTo>
                <a:lnTo>
                  <a:pt x="5373" y="2846"/>
                </a:lnTo>
                <a:lnTo>
                  <a:pt x="11513" y="2335"/>
                </a:lnTo>
                <a:lnTo>
                  <a:pt x="14254" y="1168"/>
                </a:lnTo>
                <a:lnTo>
                  <a:pt x="17543" y="803"/>
                </a:lnTo>
                <a:lnTo>
                  <a:pt x="19297" y="0"/>
                </a:lnTo>
                <a:lnTo>
                  <a:pt x="20065" y="0"/>
                </a:lnTo>
                <a:lnTo>
                  <a:pt x="20394" y="146"/>
                </a:lnTo>
                <a:close/>
              </a:path>
            </a:pathLst>
          </a:custGeom>
          <a:solidFill>
            <a:srgbClr val="E68200"/>
          </a:solidFill>
          <a:ln w="12700">
            <a:miter lim="400000"/>
          </a:ln>
        </p:spPr>
        <p:txBody>
          <a:bodyPr lIns="0" tIns="0" rIns="0" bIns="0"/>
          <a:lstStyle/>
          <a:p>
            <a:pPr lvl="0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653" name="Shape 653"/>
          <p:cNvSpPr/>
          <p:nvPr/>
        </p:nvSpPr>
        <p:spPr>
          <a:xfrm>
            <a:off x="4618037" y="3752850"/>
            <a:ext cx="238126" cy="36830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8720" y="186"/>
                </a:moveTo>
                <a:lnTo>
                  <a:pt x="21024" y="3910"/>
                </a:lnTo>
                <a:lnTo>
                  <a:pt x="18288" y="4934"/>
                </a:lnTo>
                <a:lnTo>
                  <a:pt x="18720" y="5214"/>
                </a:lnTo>
                <a:lnTo>
                  <a:pt x="21600" y="8007"/>
                </a:lnTo>
                <a:lnTo>
                  <a:pt x="19296" y="10521"/>
                </a:lnTo>
                <a:lnTo>
                  <a:pt x="19296" y="14431"/>
                </a:lnTo>
                <a:lnTo>
                  <a:pt x="21312" y="17503"/>
                </a:lnTo>
                <a:lnTo>
                  <a:pt x="21600" y="19831"/>
                </a:lnTo>
                <a:lnTo>
                  <a:pt x="16704" y="21600"/>
                </a:lnTo>
                <a:lnTo>
                  <a:pt x="9360" y="20669"/>
                </a:lnTo>
                <a:lnTo>
                  <a:pt x="3312" y="20669"/>
                </a:lnTo>
                <a:lnTo>
                  <a:pt x="3600" y="20017"/>
                </a:lnTo>
                <a:lnTo>
                  <a:pt x="3312" y="19179"/>
                </a:lnTo>
                <a:lnTo>
                  <a:pt x="3024" y="17690"/>
                </a:lnTo>
                <a:lnTo>
                  <a:pt x="1296" y="16572"/>
                </a:lnTo>
                <a:lnTo>
                  <a:pt x="0" y="15548"/>
                </a:lnTo>
                <a:lnTo>
                  <a:pt x="5040" y="11824"/>
                </a:lnTo>
                <a:lnTo>
                  <a:pt x="8640" y="11452"/>
                </a:lnTo>
                <a:lnTo>
                  <a:pt x="14256" y="5214"/>
                </a:lnTo>
                <a:lnTo>
                  <a:pt x="15264" y="2421"/>
                </a:lnTo>
                <a:lnTo>
                  <a:pt x="15984" y="2421"/>
                </a:lnTo>
                <a:lnTo>
                  <a:pt x="16272" y="2141"/>
                </a:lnTo>
                <a:lnTo>
                  <a:pt x="16992" y="1490"/>
                </a:lnTo>
                <a:lnTo>
                  <a:pt x="17712" y="652"/>
                </a:lnTo>
                <a:lnTo>
                  <a:pt x="18000" y="0"/>
                </a:lnTo>
                <a:lnTo>
                  <a:pt x="18720" y="186"/>
                </a:lnTo>
                <a:close/>
              </a:path>
            </a:pathLst>
          </a:custGeom>
          <a:solidFill>
            <a:srgbClr val="E68200"/>
          </a:solidFill>
          <a:ln w="12700">
            <a:miter lim="400000"/>
          </a:ln>
        </p:spPr>
        <p:txBody>
          <a:bodyPr lIns="0" tIns="0" rIns="0" bIns="0"/>
          <a:lstStyle/>
          <a:p>
            <a:pPr lvl="0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654" name="Shape 654"/>
          <p:cNvSpPr/>
          <p:nvPr/>
        </p:nvSpPr>
        <p:spPr>
          <a:xfrm>
            <a:off x="8086725" y="3756025"/>
            <a:ext cx="58738" cy="10795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5400"/>
                </a:moveTo>
                <a:lnTo>
                  <a:pt x="14595" y="7624"/>
                </a:lnTo>
                <a:lnTo>
                  <a:pt x="3503" y="21600"/>
                </a:lnTo>
                <a:lnTo>
                  <a:pt x="0" y="20647"/>
                </a:lnTo>
                <a:lnTo>
                  <a:pt x="2335" y="17153"/>
                </a:lnTo>
                <a:lnTo>
                  <a:pt x="5254" y="13341"/>
                </a:lnTo>
                <a:lnTo>
                  <a:pt x="9341" y="9529"/>
                </a:lnTo>
                <a:lnTo>
                  <a:pt x="11676" y="8259"/>
                </a:lnTo>
                <a:lnTo>
                  <a:pt x="14595" y="7624"/>
                </a:lnTo>
                <a:lnTo>
                  <a:pt x="15762" y="5400"/>
                </a:lnTo>
                <a:lnTo>
                  <a:pt x="15762" y="953"/>
                </a:lnTo>
                <a:lnTo>
                  <a:pt x="17514" y="0"/>
                </a:lnTo>
                <a:lnTo>
                  <a:pt x="19849" y="0"/>
                </a:lnTo>
                <a:lnTo>
                  <a:pt x="21600" y="5400"/>
                </a:lnTo>
                <a:close/>
              </a:path>
            </a:pathLst>
          </a:custGeom>
          <a:solidFill>
            <a:srgbClr val="E68200"/>
          </a:solidFill>
          <a:ln w="12700">
            <a:miter lim="400000"/>
          </a:ln>
        </p:spPr>
        <p:txBody>
          <a:bodyPr lIns="0" tIns="0" rIns="0" bIns="0"/>
          <a:lstStyle/>
          <a:p>
            <a:pPr lvl="0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655" name="Shape 655"/>
          <p:cNvSpPr/>
          <p:nvPr/>
        </p:nvSpPr>
        <p:spPr>
          <a:xfrm>
            <a:off x="1612900" y="3760787"/>
            <a:ext cx="92075" cy="8731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14531"/>
                </a:moveTo>
                <a:lnTo>
                  <a:pt x="18248" y="21600"/>
                </a:lnTo>
                <a:lnTo>
                  <a:pt x="13779" y="17280"/>
                </a:lnTo>
                <a:lnTo>
                  <a:pt x="13779" y="11782"/>
                </a:lnTo>
                <a:lnTo>
                  <a:pt x="9310" y="7069"/>
                </a:lnTo>
                <a:lnTo>
                  <a:pt x="6703" y="8247"/>
                </a:lnTo>
                <a:lnTo>
                  <a:pt x="5959" y="9818"/>
                </a:lnTo>
                <a:lnTo>
                  <a:pt x="4097" y="11782"/>
                </a:lnTo>
                <a:lnTo>
                  <a:pt x="0" y="0"/>
                </a:lnTo>
                <a:lnTo>
                  <a:pt x="13779" y="1571"/>
                </a:lnTo>
                <a:lnTo>
                  <a:pt x="21600" y="14531"/>
                </a:lnTo>
                <a:close/>
              </a:path>
            </a:pathLst>
          </a:custGeom>
          <a:solidFill>
            <a:srgbClr val="E68200"/>
          </a:solidFill>
          <a:ln w="12700">
            <a:miter lim="400000"/>
          </a:ln>
        </p:spPr>
        <p:txBody>
          <a:bodyPr lIns="0" tIns="0" rIns="0" bIns="0"/>
          <a:lstStyle/>
          <a:p>
            <a:pPr lvl="0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656" name="Shape 656"/>
          <p:cNvSpPr/>
          <p:nvPr/>
        </p:nvSpPr>
        <p:spPr>
          <a:xfrm>
            <a:off x="4397375" y="3760787"/>
            <a:ext cx="69850" cy="19843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7603"/>
                </a:moveTo>
                <a:lnTo>
                  <a:pt x="15709" y="17971"/>
                </a:lnTo>
                <a:lnTo>
                  <a:pt x="17182" y="20736"/>
                </a:lnTo>
                <a:lnTo>
                  <a:pt x="7855" y="21600"/>
                </a:lnTo>
                <a:lnTo>
                  <a:pt x="5891" y="10714"/>
                </a:lnTo>
                <a:lnTo>
                  <a:pt x="0" y="3110"/>
                </a:lnTo>
                <a:lnTo>
                  <a:pt x="17182" y="0"/>
                </a:lnTo>
                <a:lnTo>
                  <a:pt x="21600" y="1210"/>
                </a:lnTo>
                <a:lnTo>
                  <a:pt x="21600" y="7603"/>
                </a:lnTo>
                <a:close/>
              </a:path>
            </a:pathLst>
          </a:custGeom>
          <a:solidFill>
            <a:srgbClr val="E68200"/>
          </a:solidFill>
          <a:ln w="12700">
            <a:miter lim="400000"/>
          </a:ln>
        </p:spPr>
        <p:txBody>
          <a:bodyPr lIns="0" tIns="0" rIns="0" bIns="0"/>
          <a:lstStyle/>
          <a:p>
            <a:pPr lvl="0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657" name="Shape 657"/>
          <p:cNvSpPr/>
          <p:nvPr/>
        </p:nvSpPr>
        <p:spPr>
          <a:xfrm>
            <a:off x="7285037" y="3763962"/>
            <a:ext cx="14288" cy="1111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6171"/>
                </a:moveTo>
                <a:lnTo>
                  <a:pt x="21600" y="15429"/>
                </a:lnTo>
                <a:lnTo>
                  <a:pt x="16800" y="21600"/>
                </a:lnTo>
                <a:lnTo>
                  <a:pt x="4800" y="21600"/>
                </a:lnTo>
                <a:lnTo>
                  <a:pt x="0" y="15429"/>
                </a:lnTo>
                <a:lnTo>
                  <a:pt x="0" y="6171"/>
                </a:lnTo>
                <a:lnTo>
                  <a:pt x="4800" y="0"/>
                </a:lnTo>
                <a:lnTo>
                  <a:pt x="16800" y="0"/>
                </a:lnTo>
                <a:lnTo>
                  <a:pt x="21600" y="6171"/>
                </a:lnTo>
                <a:close/>
              </a:path>
            </a:pathLst>
          </a:custGeom>
          <a:solidFill>
            <a:srgbClr val="E68200"/>
          </a:solidFill>
          <a:ln w="12700">
            <a:miter lim="400000"/>
          </a:ln>
        </p:spPr>
        <p:txBody>
          <a:bodyPr lIns="0" tIns="0" rIns="0" bIns="0"/>
          <a:lstStyle/>
          <a:p>
            <a:pPr lvl="0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658" name="Shape 658"/>
          <p:cNvSpPr/>
          <p:nvPr/>
        </p:nvSpPr>
        <p:spPr>
          <a:xfrm>
            <a:off x="4833937" y="3775075"/>
            <a:ext cx="376238" cy="31591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6496" y="3473"/>
                </a:moveTo>
                <a:lnTo>
                  <a:pt x="16678" y="6295"/>
                </a:lnTo>
                <a:lnTo>
                  <a:pt x="18410" y="8792"/>
                </a:lnTo>
                <a:lnTo>
                  <a:pt x="19413" y="9769"/>
                </a:lnTo>
                <a:lnTo>
                  <a:pt x="20324" y="10529"/>
                </a:lnTo>
                <a:lnTo>
                  <a:pt x="21600" y="15305"/>
                </a:lnTo>
                <a:lnTo>
                  <a:pt x="12304" y="16607"/>
                </a:lnTo>
                <a:lnTo>
                  <a:pt x="9114" y="15522"/>
                </a:lnTo>
                <a:lnTo>
                  <a:pt x="7838" y="16064"/>
                </a:lnTo>
                <a:lnTo>
                  <a:pt x="6835" y="18344"/>
                </a:lnTo>
                <a:lnTo>
                  <a:pt x="4466" y="18561"/>
                </a:lnTo>
                <a:lnTo>
                  <a:pt x="3646" y="20840"/>
                </a:lnTo>
                <a:lnTo>
                  <a:pt x="1732" y="21600"/>
                </a:lnTo>
                <a:lnTo>
                  <a:pt x="1549" y="18561"/>
                </a:lnTo>
                <a:lnTo>
                  <a:pt x="0" y="15305"/>
                </a:lnTo>
                <a:lnTo>
                  <a:pt x="0" y="10746"/>
                </a:lnTo>
                <a:lnTo>
                  <a:pt x="1732" y="7815"/>
                </a:lnTo>
                <a:lnTo>
                  <a:pt x="7382" y="4776"/>
                </a:lnTo>
                <a:lnTo>
                  <a:pt x="10390" y="4233"/>
                </a:lnTo>
                <a:lnTo>
                  <a:pt x="11666" y="1737"/>
                </a:lnTo>
                <a:lnTo>
                  <a:pt x="14765" y="0"/>
                </a:lnTo>
                <a:lnTo>
                  <a:pt x="16496" y="3473"/>
                </a:lnTo>
                <a:close/>
              </a:path>
            </a:pathLst>
          </a:custGeom>
          <a:solidFill>
            <a:srgbClr val="E68200"/>
          </a:solidFill>
          <a:ln w="12700">
            <a:miter lim="400000"/>
          </a:ln>
        </p:spPr>
        <p:txBody>
          <a:bodyPr lIns="0" tIns="0" rIns="0" bIns="0"/>
          <a:lstStyle/>
          <a:p>
            <a:pPr lvl="0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659" name="Shape 659"/>
          <p:cNvSpPr/>
          <p:nvPr/>
        </p:nvSpPr>
        <p:spPr>
          <a:xfrm>
            <a:off x="2387600" y="3775075"/>
            <a:ext cx="11113" cy="1428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5429" y="0"/>
                </a:moveTo>
                <a:lnTo>
                  <a:pt x="21600" y="21600"/>
                </a:lnTo>
                <a:lnTo>
                  <a:pt x="9257" y="21600"/>
                </a:lnTo>
                <a:lnTo>
                  <a:pt x="9257" y="16800"/>
                </a:lnTo>
                <a:lnTo>
                  <a:pt x="0" y="4800"/>
                </a:lnTo>
                <a:lnTo>
                  <a:pt x="9257" y="0"/>
                </a:lnTo>
                <a:lnTo>
                  <a:pt x="15429" y="0"/>
                </a:lnTo>
                <a:close/>
              </a:path>
            </a:pathLst>
          </a:custGeom>
          <a:solidFill>
            <a:srgbClr val="E68200"/>
          </a:solidFill>
          <a:ln w="12700">
            <a:miter lim="400000"/>
          </a:ln>
        </p:spPr>
        <p:txBody>
          <a:bodyPr lIns="0" tIns="0" rIns="0" bIns="0"/>
          <a:lstStyle/>
          <a:p>
            <a:pPr lvl="0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660" name="Shape 660"/>
          <p:cNvSpPr/>
          <p:nvPr/>
        </p:nvSpPr>
        <p:spPr>
          <a:xfrm>
            <a:off x="8262937" y="3775075"/>
            <a:ext cx="11113" cy="2540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21600"/>
                </a:moveTo>
                <a:lnTo>
                  <a:pt x="0" y="18900"/>
                </a:lnTo>
                <a:lnTo>
                  <a:pt x="12343" y="0"/>
                </a:lnTo>
                <a:lnTo>
                  <a:pt x="21600" y="0"/>
                </a:lnTo>
                <a:lnTo>
                  <a:pt x="21600" y="21600"/>
                </a:lnTo>
                <a:close/>
              </a:path>
            </a:pathLst>
          </a:custGeom>
          <a:solidFill>
            <a:srgbClr val="E68200"/>
          </a:solidFill>
          <a:ln w="12700">
            <a:miter lim="400000"/>
          </a:ln>
        </p:spPr>
        <p:txBody>
          <a:bodyPr lIns="0" tIns="0" rIns="0" bIns="0"/>
          <a:lstStyle/>
          <a:p>
            <a:pPr lvl="0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661" name="Shape 661"/>
          <p:cNvSpPr/>
          <p:nvPr/>
        </p:nvSpPr>
        <p:spPr>
          <a:xfrm>
            <a:off x="4349750" y="3789362"/>
            <a:ext cx="66675" cy="18415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2857" y="0"/>
                </a:moveTo>
                <a:lnTo>
                  <a:pt x="18000" y="4841"/>
                </a:lnTo>
                <a:lnTo>
                  <a:pt x="19029" y="9869"/>
                </a:lnTo>
                <a:lnTo>
                  <a:pt x="21600" y="19924"/>
                </a:lnTo>
                <a:lnTo>
                  <a:pt x="3600" y="21600"/>
                </a:lnTo>
                <a:lnTo>
                  <a:pt x="9771" y="7821"/>
                </a:lnTo>
                <a:lnTo>
                  <a:pt x="0" y="1676"/>
                </a:lnTo>
                <a:lnTo>
                  <a:pt x="2571" y="931"/>
                </a:lnTo>
                <a:lnTo>
                  <a:pt x="12857" y="0"/>
                </a:lnTo>
                <a:close/>
              </a:path>
            </a:pathLst>
          </a:custGeom>
          <a:solidFill>
            <a:srgbClr val="E68200"/>
          </a:solidFill>
          <a:ln w="12700">
            <a:miter lim="400000"/>
          </a:ln>
        </p:spPr>
        <p:txBody>
          <a:bodyPr lIns="0" tIns="0" rIns="0" bIns="0"/>
          <a:lstStyle/>
          <a:p>
            <a:pPr lvl="0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662" name="Shape 662"/>
          <p:cNvSpPr/>
          <p:nvPr/>
        </p:nvSpPr>
        <p:spPr>
          <a:xfrm>
            <a:off x="4095750" y="3797300"/>
            <a:ext cx="187325" cy="22066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5376" y="3885"/>
                </a:moveTo>
                <a:lnTo>
                  <a:pt x="21600" y="1709"/>
                </a:lnTo>
                <a:lnTo>
                  <a:pt x="19953" y="15073"/>
                </a:lnTo>
                <a:lnTo>
                  <a:pt x="21600" y="19424"/>
                </a:lnTo>
                <a:lnTo>
                  <a:pt x="17024" y="19424"/>
                </a:lnTo>
                <a:lnTo>
                  <a:pt x="11898" y="19114"/>
                </a:lnTo>
                <a:lnTo>
                  <a:pt x="3112" y="21600"/>
                </a:lnTo>
                <a:lnTo>
                  <a:pt x="3478" y="18026"/>
                </a:lnTo>
                <a:lnTo>
                  <a:pt x="1281" y="14763"/>
                </a:lnTo>
                <a:lnTo>
                  <a:pt x="0" y="11499"/>
                </a:lnTo>
                <a:lnTo>
                  <a:pt x="2197" y="9635"/>
                </a:lnTo>
                <a:lnTo>
                  <a:pt x="2197" y="1399"/>
                </a:lnTo>
                <a:lnTo>
                  <a:pt x="10983" y="0"/>
                </a:lnTo>
                <a:lnTo>
                  <a:pt x="15376" y="3885"/>
                </a:lnTo>
                <a:close/>
              </a:path>
            </a:pathLst>
          </a:custGeom>
          <a:solidFill>
            <a:srgbClr val="E68200"/>
          </a:solidFill>
          <a:ln w="12700">
            <a:miter lim="400000"/>
          </a:ln>
        </p:spPr>
        <p:txBody>
          <a:bodyPr lIns="0" tIns="0" rIns="0" bIns="0"/>
          <a:lstStyle/>
          <a:p>
            <a:pPr lvl="0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663" name="Shape 663"/>
          <p:cNvSpPr/>
          <p:nvPr/>
        </p:nvSpPr>
        <p:spPr>
          <a:xfrm>
            <a:off x="8255000" y="3800475"/>
            <a:ext cx="136525" cy="14763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344" y="4413"/>
                </a:moveTo>
                <a:lnTo>
                  <a:pt x="21600" y="15097"/>
                </a:lnTo>
                <a:lnTo>
                  <a:pt x="20847" y="16723"/>
                </a:lnTo>
                <a:lnTo>
                  <a:pt x="20847" y="17187"/>
                </a:lnTo>
                <a:lnTo>
                  <a:pt x="20344" y="17187"/>
                </a:lnTo>
                <a:lnTo>
                  <a:pt x="18586" y="16723"/>
                </a:lnTo>
                <a:lnTo>
                  <a:pt x="17330" y="15097"/>
                </a:lnTo>
                <a:lnTo>
                  <a:pt x="16828" y="15097"/>
                </a:lnTo>
                <a:lnTo>
                  <a:pt x="14567" y="21600"/>
                </a:lnTo>
                <a:lnTo>
                  <a:pt x="12307" y="21600"/>
                </a:lnTo>
                <a:lnTo>
                  <a:pt x="9293" y="18348"/>
                </a:lnTo>
                <a:lnTo>
                  <a:pt x="9795" y="13471"/>
                </a:lnTo>
                <a:lnTo>
                  <a:pt x="5274" y="10219"/>
                </a:lnTo>
                <a:lnTo>
                  <a:pt x="2260" y="11845"/>
                </a:lnTo>
                <a:lnTo>
                  <a:pt x="0" y="13471"/>
                </a:lnTo>
                <a:lnTo>
                  <a:pt x="0" y="9755"/>
                </a:lnTo>
                <a:lnTo>
                  <a:pt x="5777" y="6968"/>
                </a:lnTo>
                <a:lnTo>
                  <a:pt x="7033" y="7665"/>
                </a:lnTo>
                <a:lnTo>
                  <a:pt x="7033" y="8129"/>
                </a:lnTo>
                <a:lnTo>
                  <a:pt x="9293" y="6039"/>
                </a:lnTo>
                <a:lnTo>
                  <a:pt x="11051" y="4877"/>
                </a:lnTo>
                <a:lnTo>
                  <a:pt x="14567" y="3252"/>
                </a:lnTo>
                <a:lnTo>
                  <a:pt x="14567" y="465"/>
                </a:lnTo>
                <a:lnTo>
                  <a:pt x="15572" y="0"/>
                </a:lnTo>
                <a:lnTo>
                  <a:pt x="16828" y="465"/>
                </a:lnTo>
                <a:lnTo>
                  <a:pt x="18084" y="1626"/>
                </a:lnTo>
                <a:lnTo>
                  <a:pt x="19088" y="3252"/>
                </a:lnTo>
                <a:lnTo>
                  <a:pt x="20344" y="4413"/>
                </a:lnTo>
                <a:close/>
              </a:path>
            </a:pathLst>
          </a:custGeom>
          <a:solidFill>
            <a:srgbClr val="E68200"/>
          </a:solidFill>
          <a:ln w="12700">
            <a:miter lim="400000"/>
          </a:ln>
        </p:spPr>
        <p:txBody>
          <a:bodyPr lIns="0" tIns="0" rIns="0" bIns="0"/>
          <a:lstStyle/>
          <a:p>
            <a:pPr lvl="0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664" name="Shape 664"/>
          <p:cNvSpPr/>
          <p:nvPr/>
        </p:nvSpPr>
        <p:spPr>
          <a:xfrm>
            <a:off x="4276725" y="3808412"/>
            <a:ext cx="95250" cy="18732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5858"/>
                </a:moveTo>
                <a:lnTo>
                  <a:pt x="18360" y="19037"/>
                </a:lnTo>
                <a:lnTo>
                  <a:pt x="3240" y="21600"/>
                </a:lnTo>
                <a:lnTo>
                  <a:pt x="0" y="16475"/>
                </a:lnTo>
                <a:lnTo>
                  <a:pt x="3240" y="366"/>
                </a:lnTo>
                <a:lnTo>
                  <a:pt x="5760" y="0"/>
                </a:lnTo>
                <a:lnTo>
                  <a:pt x="15840" y="0"/>
                </a:lnTo>
                <a:lnTo>
                  <a:pt x="21600" y="5858"/>
                </a:lnTo>
                <a:close/>
              </a:path>
            </a:pathLst>
          </a:custGeom>
          <a:solidFill>
            <a:srgbClr val="E68200"/>
          </a:solidFill>
          <a:ln w="12700">
            <a:miter lim="400000"/>
          </a:ln>
        </p:spPr>
        <p:txBody>
          <a:bodyPr lIns="0" tIns="0" rIns="0" bIns="0"/>
          <a:lstStyle/>
          <a:p>
            <a:pPr lvl="0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665" name="Shape 665"/>
          <p:cNvSpPr/>
          <p:nvPr/>
        </p:nvSpPr>
        <p:spPr>
          <a:xfrm>
            <a:off x="1693862" y="3808412"/>
            <a:ext cx="176213" cy="10636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11928"/>
                </a:moveTo>
                <a:lnTo>
                  <a:pt x="19849" y="17087"/>
                </a:lnTo>
                <a:lnTo>
                  <a:pt x="20238" y="20955"/>
                </a:lnTo>
                <a:lnTo>
                  <a:pt x="18876" y="21600"/>
                </a:lnTo>
                <a:lnTo>
                  <a:pt x="17124" y="16442"/>
                </a:lnTo>
                <a:lnTo>
                  <a:pt x="16541" y="13218"/>
                </a:lnTo>
                <a:lnTo>
                  <a:pt x="16541" y="10316"/>
                </a:lnTo>
                <a:lnTo>
                  <a:pt x="11286" y="10316"/>
                </a:lnTo>
                <a:lnTo>
                  <a:pt x="10314" y="11928"/>
                </a:lnTo>
                <a:lnTo>
                  <a:pt x="10314" y="17731"/>
                </a:lnTo>
                <a:lnTo>
                  <a:pt x="8562" y="19988"/>
                </a:lnTo>
                <a:lnTo>
                  <a:pt x="2724" y="10316"/>
                </a:lnTo>
                <a:lnTo>
                  <a:pt x="1362" y="11284"/>
                </a:lnTo>
                <a:lnTo>
                  <a:pt x="0" y="9672"/>
                </a:lnTo>
                <a:lnTo>
                  <a:pt x="1751" y="2901"/>
                </a:lnTo>
                <a:lnTo>
                  <a:pt x="3503" y="3546"/>
                </a:lnTo>
                <a:lnTo>
                  <a:pt x="4476" y="2257"/>
                </a:lnTo>
                <a:lnTo>
                  <a:pt x="5838" y="2901"/>
                </a:lnTo>
                <a:lnTo>
                  <a:pt x="6811" y="3546"/>
                </a:lnTo>
                <a:lnTo>
                  <a:pt x="7589" y="4513"/>
                </a:lnTo>
                <a:lnTo>
                  <a:pt x="14789" y="0"/>
                </a:lnTo>
                <a:lnTo>
                  <a:pt x="18486" y="5158"/>
                </a:lnTo>
                <a:lnTo>
                  <a:pt x="20238" y="9027"/>
                </a:lnTo>
                <a:lnTo>
                  <a:pt x="21600" y="11928"/>
                </a:lnTo>
                <a:close/>
              </a:path>
            </a:pathLst>
          </a:custGeom>
          <a:solidFill>
            <a:srgbClr val="E68200"/>
          </a:solidFill>
          <a:ln w="12700">
            <a:miter lim="400000"/>
          </a:ln>
        </p:spPr>
        <p:txBody>
          <a:bodyPr lIns="0" tIns="0" rIns="0" bIns="0"/>
          <a:lstStyle/>
          <a:p>
            <a:pPr lvl="0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666" name="Shape 666"/>
          <p:cNvSpPr/>
          <p:nvPr/>
        </p:nvSpPr>
        <p:spPr>
          <a:xfrm>
            <a:off x="3938587" y="3830637"/>
            <a:ext cx="84138" cy="8731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10604"/>
                </a:moveTo>
                <a:lnTo>
                  <a:pt x="10189" y="21600"/>
                </a:lnTo>
                <a:lnTo>
                  <a:pt x="815" y="16102"/>
                </a:lnTo>
                <a:lnTo>
                  <a:pt x="0" y="8247"/>
                </a:lnTo>
                <a:lnTo>
                  <a:pt x="5706" y="3535"/>
                </a:lnTo>
                <a:lnTo>
                  <a:pt x="8558" y="1571"/>
                </a:lnTo>
                <a:lnTo>
                  <a:pt x="11411" y="0"/>
                </a:lnTo>
                <a:lnTo>
                  <a:pt x="17932" y="4320"/>
                </a:lnTo>
                <a:lnTo>
                  <a:pt x="20785" y="7069"/>
                </a:lnTo>
                <a:lnTo>
                  <a:pt x="21600" y="10604"/>
                </a:lnTo>
                <a:close/>
              </a:path>
            </a:pathLst>
          </a:custGeom>
          <a:solidFill>
            <a:srgbClr val="E68200"/>
          </a:solidFill>
          <a:ln w="12700">
            <a:miter lim="400000"/>
          </a:ln>
        </p:spPr>
        <p:txBody>
          <a:bodyPr lIns="0" tIns="0" rIns="0" bIns="0"/>
          <a:lstStyle/>
          <a:p>
            <a:pPr lvl="0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667" name="Shape 667"/>
          <p:cNvSpPr/>
          <p:nvPr/>
        </p:nvSpPr>
        <p:spPr>
          <a:xfrm>
            <a:off x="6880225" y="3830637"/>
            <a:ext cx="74613" cy="12858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221" y="18400"/>
                </a:moveTo>
                <a:lnTo>
                  <a:pt x="9651" y="21600"/>
                </a:lnTo>
                <a:lnTo>
                  <a:pt x="4596" y="19733"/>
                </a:lnTo>
                <a:lnTo>
                  <a:pt x="1379" y="18400"/>
                </a:lnTo>
                <a:lnTo>
                  <a:pt x="0" y="16533"/>
                </a:lnTo>
                <a:lnTo>
                  <a:pt x="2298" y="13600"/>
                </a:lnTo>
                <a:lnTo>
                  <a:pt x="3217" y="11733"/>
                </a:lnTo>
                <a:lnTo>
                  <a:pt x="1379" y="8000"/>
                </a:lnTo>
                <a:lnTo>
                  <a:pt x="1379" y="5600"/>
                </a:lnTo>
                <a:lnTo>
                  <a:pt x="3217" y="1867"/>
                </a:lnTo>
                <a:lnTo>
                  <a:pt x="3217" y="533"/>
                </a:lnTo>
                <a:lnTo>
                  <a:pt x="6434" y="0"/>
                </a:lnTo>
                <a:lnTo>
                  <a:pt x="21600" y="10933"/>
                </a:lnTo>
                <a:lnTo>
                  <a:pt x="20221" y="18400"/>
                </a:lnTo>
                <a:close/>
              </a:path>
            </a:pathLst>
          </a:custGeom>
          <a:solidFill>
            <a:srgbClr val="E68200"/>
          </a:solidFill>
          <a:ln w="12700">
            <a:miter lim="400000"/>
          </a:ln>
        </p:spPr>
        <p:txBody>
          <a:bodyPr lIns="0" tIns="0" rIns="0" bIns="0"/>
          <a:lstStyle/>
          <a:p>
            <a:pPr lvl="0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668" name="Shape 668"/>
          <p:cNvSpPr/>
          <p:nvPr/>
        </p:nvSpPr>
        <p:spPr>
          <a:xfrm>
            <a:off x="2381250" y="3870325"/>
            <a:ext cx="168275" cy="25717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8966" y="933"/>
                </a:moveTo>
                <a:lnTo>
                  <a:pt x="9374" y="2133"/>
                </a:lnTo>
                <a:lnTo>
                  <a:pt x="10392" y="3733"/>
                </a:lnTo>
                <a:lnTo>
                  <a:pt x="15487" y="4400"/>
                </a:lnTo>
                <a:lnTo>
                  <a:pt x="16913" y="5867"/>
                </a:lnTo>
                <a:lnTo>
                  <a:pt x="17321" y="6800"/>
                </a:lnTo>
                <a:lnTo>
                  <a:pt x="16913" y="7733"/>
                </a:lnTo>
                <a:lnTo>
                  <a:pt x="14468" y="11467"/>
                </a:lnTo>
                <a:lnTo>
                  <a:pt x="14468" y="15733"/>
                </a:lnTo>
                <a:lnTo>
                  <a:pt x="15894" y="16400"/>
                </a:lnTo>
                <a:lnTo>
                  <a:pt x="17321" y="16667"/>
                </a:lnTo>
                <a:lnTo>
                  <a:pt x="21600" y="19467"/>
                </a:lnTo>
                <a:lnTo>
                  <a:pt x="20581" y="20667"/>
                </a:lnTo>
                <a:lnTo>
                  <a:pt x="7947" y="21600"/>
                </a:lnTo>
                <a:lnTo>
                  <a:pt x="5502" y="19733"/>
                </a:lnTo>
                <a:lnTo>
                  <a:pt x="6521" y="15200"/>
                </a:lnTo>
                <a:lnTo>
                  <a:pt x="4687" y="14533"/>
                </a:lnTo>
                <a:lnTo>
                  <a:pt x="3260" y="13867"/>
                </a:lnTo>
                <a:lnTo>
                  <a:pt x="3668" y="12933"/>
                </a:lnTo>
                <a:lnTo>
                  <a:pt x="3668" y="12000"/>
                </a:lnTo>
                <a:lnTo>
                  <a:pt x="3260" y="10267"/>
                </a:lnTo>
                <a:lnTo>
                  <a:pt x="2242" y="9867"/>
                </a:lnTo>
                <a:lnTo>
                  <a:pt x="815" y="9867"/>
                </a:lnTo>
                <a:lnTo>
                  <a:pt x="408" y="9333"/>
                </a:lnTo>
                <a:lnTo>
                  <a:pt x="0" y="8933"/>
                </a:lnTo>
                <a:lnTo>
                  <a:pt x="0" y="7733"/>
                </a:lnTo>
                <a:lnTo>
                  <a:pt x="815" y="5600"/>
                </a:lnTo>
                <a:lnTo>
                  <a:pt x="2242" y="5600"/>
                </a:lnTo>
                <a:lnTo>
                  <a:pt x="3260" y="5200"/>
                </a:lnTo>
                <a:lnTo>
                  <a:pt x="3668" y="4933"/>
                </a:lnTo>
                <a:lnTo>
                  <a:pt x="3668" y="4400"/>
                </a:lnTo>
                <a:lnTo>
                  <a:pt x="4075" y="4000"/>
                </a:lnTo>
                <a:lnTo>
                  <a:pt x="4075" y="3467"/>
                </a:lnTo>
                <a:lnTo>
                  <a:pt x="3668" y="2800"/>
                </a:lnTo>
                <a:lnTo>
                  <a:pt x="5094" y="1200"/>
                </a:lnTo>
                <a:lnTo>
                  <a:pt x="6521" y="0"/>
                </a:lnTo>
                <a:lnTo>
                  <a:pt x="8966" y="933"/>
                </a:lnTo>
                <a:close/>
              </a:path>
            </a:pathLst>
          </a:custGeom>
          <a:solidFill>
            <a:srgbClr val="E68200"/>
          </a:solidFill>
          <a:ln w="12700">
            <a:miter lim="400000"/>
          </a:ln>
        </p:spPr>
        <p:txBody>
          <a:bodyPr lIns="0" tIns="0" rIns="0" bIns="0"/>
          <a:lstStyle/>
          <a:p>
            <a:pPr lvl="0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669" name="Shape 669"/>
          <p:cNvSpPr/>
          <p:nvPr/>
        </p:nvSpPr>
        <p:spPr>
          <a:xfrm>
            <a:off x="3983037" y="3878262"/>
            <a:ext cx="134938" cy="14287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7026" y="5520"/>
                </a:moveTo>
                <a:lnTo>
                  <a:pt x="17534" y="7680"/>
                </a:lnTo>
                <a:lnTo>
                  <a:pt x="18805" y="10560"/>
                </a:lnTo>
                <a:lnTo>
                  <a:pt x="21600" y="15600"/>
                </a:lnTo>
                <a:lnTo>
                  <a:pt x="21092" y="21600"/>
                </a:lnTo>
                <a:lnTo>
                  <a:pt x="15247" y="19920"/>
                </a:lnTo>
                <a:lnTo>
                  <a:pt x="2795" y="11520"/>
                </a:lnTo>
                <a:lnTo>
                  <a:pt x="0" y="7200"/>
                </a:lnTo>
                <a:lnTo>
                  <a:pt x="7624" y="0"/>
                </a:lnTo>
                <a:lnTo>
                  <a:pt x="17026" y="5520"/>
                </a:lnTo>
                <a:close/>
              </a:path>
            </a:pathLst>
          </a:custGeom>
          <a:solidFill>
            <a:srgbClr val="E68200"/>
          </a:solidFill>
          <a:ln w="12700">
            <a:miter lim="400000"/>
          </a:ln>
        </p:spPr>
        <p:txBody>
          <a:bodyPr lIns="0" tIns="0" rIns="0" bIns="0"/>
          <a:lstStyle/>
          <a:p>
            <a:pPr lvl="0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670" name="Shape 670"/>
          <p:cNvSpPr/>
          <p:nvPr/>
        </p:nvSpPr>
        <p:spPr>
          <a:xfrm>
            <a:off x="7905750" y="3914775"/>
            <a:ext cx="249238" cy="21590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6234" y="0"/>
                </a:moveTo>
                <a:lnTo>
                  <a:pt x="17197" y="3653"/>
                </a:lnTo>
                <a:lnTo>
                  <a:pt x="18436" y="3653"/>
                </a:lnTo>
                <a:lnTo>
                  <a:pt x="19811" y="3971"/>
                </a:lnTo>
                <a:lnTo>
                  <a:pt x="21600" y="5876"/>
                </a:lnTo>
                <a:lnTo>
                  <a:pt x="21600" y="6988"/>
                </a:lnTo>
                <a:lnTo>
                  <a:pt x="20775" y="6988"/>
                </a:lnTo>
                <a:lnTo>
                  <a:pt x="19811" y="7306"/>
                </a:lnTo>
                <a:lnTo>
                  <a:pt x="19811" y="8418"/>
                </a:lnTo>
                <a:lnTo>
                  <a:pt x="19399" y="8735"/>
                </a:lnTo>
                <a:lnTo>
                  <a:pt x="16922" y="8735"/>
                </a:lnTo>
                <a:lnTo>
                  <a:pt x="15684" y="9529"/>
                </a:lnTo>
                <a:lnTo>
                  <a:pt x="14721" y="10324"/>
                </a:lnTo>
                <a:lnTo>
                  <a:pt x="14308" y="11753"/>
                </a:lnTo>
                <a:lnTo>
                  <a:pt x="10869" y="15088"/>
                </a:lnTo>
                <a:lnTo>
                  <a:pt x="9906" y="19059"/>
                </a:lnTo>
                <a:lnTo>
                  <a:pt x="3852" y="21600"/>
                </a:lnTo>
                <a:lnTo>
                  <a:pt x="0" y="20647"/>
                </a:lnTo>
                <a:lnTo>
                  <a:pt x="688" y="16200"/>
                </a:lnTo>
                <a:lnTo>
                  <a:pt x="1926" y="14612"/>
                </a:lnTo>
                <a:lnTo>
                  <a:pt x="3852" y="14612"/>
                </a:lnTo>
                <a:lnTo>
                  <a:pt x="8255" y="7306"/>
                </a:lnTo>
                <a:lnTo>
                  <a:pt x="10181" y="7306"/>
                </a:lnTo>
                <a:lnTo>
                  <a:pt x="11419" y="9212"/>
                </a:lnTo>
                <a:lnTo>
                  <a:pt x="12795" y="9212"/>
                </a:lnTo>
                <a:lnTo>
                  <a:pt x="13070" y="8735"/>
                </a:lnTo>
                <a:lnTo>
                  <a:pt x="13758" y="6671"/>
                </a:lnTo>
                <a:lnTo>
                  <a:pt x="11832" y="5082"/>
                </a:lnTo>
                <a:lnTo>
                  <a:pt x="11832" y="4765"/>
                </a:lnTo>
                <a:lnTo>
                  <a:pt x="14033" y="0"/>
                </a:lnTo>
                <a:lnTo>
                  <a:pt x="16234" y="0"/>
                </a:lnTo>
                <a:close/>
              </a:path>
            </a:pathLst>
          </a:custGeom>
          <a:solidFill>
            <a:srgbClr val="E68200"/>
          </a:solidFill>
          <a:ln w="12700">
            <a:miter lim="400000"/>
          </a:ln>
        </p:spPr>
        <p:txBody>
          <a:bodyPr lIns="0" tIns="0" rIns="0" bIns="0"/>
          <a:lstStyle/>
          <a:p>
            <a:pPr lvl="0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671" name="Shape 671"/>
          <p:cNvSpPr/>
          <p:nvPr/>
        </p:nvSpPr>
        <p:spPr>
          <a:xfrm>
            <a:off x="7335837" y="3917950"/>
            <a:ext cx="15876" cy="1111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9257"/>
                </a:moveTo>
                <a:lnTo>
                  <a:pt x="21600" y="15429"/>
                </a:lnTo>
                <a:lnTo>
                  <a:pt x="15120" y="21600"/>
                </a:lnTo>
                <a:lnTo>
                  <a:pt x="0" y="21600"/>
                </a:lnTo>
                <a:lnTo>
                  <a:pt x="0" y="9257"/>
                </a:lnTo>
                <a:lnTo>
                  <a:pt x="10800" y="0"/>
                </a:lnTo>
                <a:lnTo>
                  <a:pt x="15120" y="0"/>
                </a:lnTo>
                <a:lnTo>
                  <a:pt x="21600" y="9257"/>
                </a:lnTo>
                <a:close/>
              </a:path>
            </a:pathLst>
          </a:custGeom>
          <a:solidFill>
            <a:srgbClr val="E68200"/>
          </a:solidFill>
          <a:ln w="12700">
            <a:miter lim="400000"/>
          </a:ln>
        </p:spPr>
        <p:txBody>
          <a:bodyPr lIns="0" tIns="0" rIns="0" bIns="0"/>
          <a:lstStyle/>
          <a:p>
            <a:pPr lvl="0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672" name="Shape 672"/>
          <p:cNvSpPr/>
          <p:nvPr/>
        </p:nvSpPr>
        <p:spPr>
          <a:xfrm>
            <a:off x="8204200" y="3943350"/>
            <a:ext cx="14288" cy="1587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10800"/>
                </a:moveTo>
                <a:lnTo>
                  <a:pt x="21600" y="15120"/>
                </a:lnTo>
                <a:lnTo>
                  <a:pt x="16800" y="21600"/>
                </a:lnTo>
                <a:lnTo>
                  <a:pt x="9600" y="21600"/>
                </a:lnTo>
                <a:lnTo>
                  <a:pt x="0" y="15120"/>
                </a:lnTo>
                <a:lnTo>
                  <a:pt x="0" y="6480"/>
                </a:lnTo>
                <a:lnTo>
                  <a:pt x="4800" y="0"/>
                </a:lnTo>
                <a:lnTo>
                  <a:pt x="16800" y="0"/>
                </a:lnTo>
                <a:lnTo>
                  <a:pt x="21600" y="10800"/>
                </a:lnTo>
                <a:close/>
              </a:path>
            </a:pathLst>
          </a:custGeom>
          <a:solidFill>
            <a:srgbClr val="E68200"/>
          </a:solidFill>
          <a:ln w="12700">
            <a:miter lim="400000"/>
          </a:ln>
        </p:spPr>
        <p:txBody>
          <a:bodyPr lIns="0" tIns="0" rIns="0" bIns="0"/>
          <a:lstStyle/>
          <a:p>
            <a:pPr lvl="0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673" name="Shape 673"/>
          <p:cNvSpPr/>
          <p:nvPr/>
        </p:nvSpPr>
        <p:spPr>
          <a:xfrm>
            <a:off x="7550150" y="3954462"/>
            <a:ext cx="117475" cy="15081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3427" y="682"/>
                </a:moveTo>
                <a:lnTo>
                  <a:pt x="15470" y="3183"/>
                </a:lnTo>
                <a:lnTo>
                  <a:pt x="19557" y="5457"/>
                </a:lnTo>
                <a:lnTo>
                  <a:pt x="20141" y="17962"/>
                </a:lnTo>
                <a:lnTo>
                  <a:pt x="21600" y="19554"/>
                </a:lnTo>
                <a:lnTo>
                  <a:pt x="21600" y="20691"/>
                </a:lnTo>
                <a:lnTo>
                  <a:pt x="20724" y="21145"/>
                </a:lnTo>
                <a:lnTo>
                  <a:pt x="16638" y="21600"/>
                </a:lnTo>
                <a:lnTo>
                  <a:pt x="2627" y="10686"/>
                </a:lnTo>
                <a:lnTo>
                  <a:pt x="0" y="0"/>
                </a:lnTo>
                <a:lnTo>
                  <a:pt x="6714" y="3865"/>
                </a:lnTo>
                <a:lnTo>
                  <a:pt x="13427" y="682"/>
                </a:lnTo>
                <a:close/>
              </a:path>
            </a:pathLst>
          </a:custGeom>
          <a:solidFill>
            <a:srgbClr val="E68200"/>
          </a:solidFill>
          <a:ln w="12700">
            <a:miter lim="400000"/>
          </a:ln>
        </p:spPr>
        <p:txBody>
          <a:bodyPr lIns="0" tIns="0" rIns="0" bIns="0"/>
          <a:lstStyle/>
          <a:p>
            <a:pPr lvl="0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674" name="Shape 674"/>
          <p:cNvSpPr/>
          <p:nvPr/>
        </p:nvSpPr>
        <p:spPr>
          <a:xfrm>
            <a:off x="2501900" y="3965575"/>
            <a:ext cx="98425" cy="13335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1800"/>
                </a:moveTo>
                <a:lnTo>
                  <a:pt x="20206" y="9000"/>
                </a:lnTo>
                <a:lnTo>
                  <a:pt x="21600" y="19029"/>
                </a:lnTo>
                <a:lnTo>
                  <a:pt x="11148" y="21600"/>
                </a:lnTo>
                <a:lnTo>
                  <a:pt x="5574" y="17229"/>
                </a:lnTo>
                <a:lnTo>
                  <a:pt x="3135" y="15429"/>
                </a:lnTo>
                <a:lnTo>
                  <a:pt x="0" y="14400"/>
                </a:lnTo>
                <a:lnTo>
                  <a:pt x="0" y="6686"/>
                </a:lnTo>
                <a:lnTo>
                  <a:pt x="4181" y="0"/>
                </a:lnTo>
                <a:lnTo>
                  <a:pt x="17768" y="0"/>
                </a:lnTo>
                <a:lnTo>
                  <a:pt x="19161" y="771"/>
                </a:lnTo>
                <a:lnTo>
                  <a:pt x="21600" y="1800"/>
                </a:lnTo>
                <a:close/>
              </a:path>
            </a:pathLst>
          </a:custGeom>
          <a:solidFill>
            <a:srgbClr val="E68200"/>
          </a:solidFill>
          <a:ln w="12700">
            <a:miter lim="400000"/>
          </a:ln>
        </p:spPr>
        <p:txBody>
          <a:bodyPr lIns="0" tIns="0" rIns="0" bIns="0"/>
          <a:lstStyle/>
          <a:p>
            <a:pPr lvl="0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675" name="Shape 675"/>
          <p:cNvSpPr/>
          <p:nvPr/>
        </p:nvSpPr>
        <p:spPr>
          <a:xfrm>
            <a:off x="8031162" y="3970337"/>
            <a:ext cx="25401" cy="3175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9720"/>
                </a:moveTo>
                <a:lnTo>
                  <a:pt x="18900" y="17280"/>
                </a:lnTo>
                <a:lnTo>
                  <a:pt x="14850" y="21600"/>
                </a:lnTo>
                <a:lnTo>
                  <a:pt x="9450" y="21600"/>
                </a:lnTo>
                <a:lnTo>
                  <a:pt x="0" y="9720"/>
                </a:lnTo>
                <a:lnTo>
                  <a:pt x="5400" y="0"/>
                </a:lnTo>
                <a:lnTo>
                  <a:pt x="21600" y="9720"/>
                </a:lnTo>
                <a:close/>
              </a:path>
            </a:pathLst>
          </a:custGeom>
          <a:solidFill>
            <a:srgbClr val="E68200"/>
          </a:solidFill>
          <a:ln w="12700">
            <a:miter lim="400000"/>
          </a:ln>
        </p:spPr>
        <p:txBody>
          <a:bodyPr lIns="0" tIns="0" rIns="0" bIns="0"/>
          <a:lstStyle/>
          <a:p>
            <a:pPr lvl="0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676" name="Shape 676"/>
          <p:cNvSpPr/>
          <p:nvPr/>
        </p:nvSpPr>
        <p:spPr>
          <a:xfrm>
            <a:off x="2600325" y="3976687"/>
            <a:ext cx="77788" cy="12541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8203"/>
                </a:moveTo>
                <a:lnTo>
                  <a:pt x="16310" y="19686"/>
                </a:lnTo>
                <a:lnTo>
                  <a:pt x="13665" y="20233"/>
                </a:lnTo>
                <a:lnTo>
                  <a:pt x="10580" y="21600"/>
                </a:lnTo>
                <a:lnTo>
                  <a:pt x="7494" y="20233"/>
                </a:lnTo>
                <a:lnTo>
                  <a:pt x="4408" y="19686"/>
                </a:lnTo>
                <a:lnTo>
                  <a:pt x="1322" y="17772"/>
                </a:lnTo>
                <a:lnTo>
                  <a:pt x="2204" y="16405"/>
                </a:lnTo>
                <a:lnTo>
                  <a:pt x="0" y="8203"/>
                </a:lnTo>
                <a:lnTo>
                  <a:pt x="0" y="3828"/>
                </a:lnTo>
                <a:lnTo>
                  <a:pt x="1322" y="0"/>
                </a:lnTo>
                <a:lnTo>
                  <a:pt x="13665" y="1914"/>
                </a:lnTo>
                <a:lnTo>
                  <a:pt x="21600" y="8203"/>
                </a:lnTo>
                <a:close/>
              </a:path>
            </a:pathLst>
          </a:custGeom>
          <a:solidFill>
            <a:srgbClr val="E68200"/>
          </a:solidFill>
          <a:ln w="12700">
            <a:miter lim="400000"/>
          </a:ln>
        </p:spPr>
        <p:txBody>
          <a:bodyPr lIns="0" tIns="0" rIns="0" bIns="0"/>
          <a:lstStyle/>
          <a:p>
            <a:pPr lvl="0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677" name="Shape 677"/>
          <p:cNvSpPr/>
          <p:nvPr/>
        </p:nvSpPr>
        <p:spPr>
          <a:xfrm>
            <a:off x="7394575" y="3976687"/>
            <a:ext cx="338138" cy="41592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5172" y="989"/>
                </a:moveTo>
                <a:lnTo>
                  <a:pt x="11358" y="6513"/>
                </a:lnTo>
                <a:lnTo>
                  <a:pt x="12270" y="6678"/>
                </a:lnTo>
                <a:lnTo>
                  <a:pt x="15313" y="9976"/>
                </a:lnTo>
                <a:lnTo>
                  <a:pt x="15313" y="10305"/>
                </a:lnTo>
                <a:lnTo>
                  <a:pt x="15515" y="10718"/>
                </a:lnTo>
                <a:lnTo>
                  <a:pt x="16732" y="10553"/>
                </a:lnTo>
                <a:lnTo>
                  <a:pt x="17138" y="11047"/>
                </a:lnTo>
                <a:lnTo>
                  <a:pt x="17138" y="13026"/>
                </a:lnTo>
                <a:lnTo>
                  <a:pt x="21600" y="17560"/>
                </a:lnTo>
                <a:lnTo>
                  <a:pt x="20890" y="20611"/>
                </a:lnTo>
                <a:lnTo>
                  <a:pt x="19572" y="21600"/>
                </a:lnTo>
                <a:lnTo>
                  <a:pt x="17138" y="21023"/>
                </a:lnTo>
                <a:lnTo>
                  <a:pt x="10851" y="14922"/>
                </a:lnTo>
                <a:lnTo>
                  <a:pt x="9431" y="11624"/>
                </a:lnTo>
                <a:lnTo>
                  <a:pt x="7301" y="9728"/>
                </a:lnTo>
                <a:lnTo>
                  <a:pt x="7099" y="7255"/>
                </a:lnTo>
                <a:lnTo>
                  <a:pt x="4766" y="5936"/>
                </a:lnTo>
                <a:lnTo>
                  <a:pt x="3549" y="4205"/>
                </a:lnTo>
                <a:lnTo>
                  <a:pt x="304" y="1319"/>
                </a:lnTo>
                <a:lnTo>
                  <a:pt x="0" y="824"/>
                </a:lnTo>
                <a:lnTo>
                  <a:pt x="0" y="0"/>
                </a:lnTo>
                <a:lnTo>
                  <a:pt x="5172" y="989"/>
                </a:lnTo>
                <a:close/>
              </a:path>
            </a:pathLst>
          </a:custGeom>
          <a:solidFill>
            <a:srgbClr val="E68200"/>
          </a:solidFill>
          <a:ln w="12700">
            <a:miter lim="400000"/>
          </a:ln>
        </p:spPr>
        <p:txBody>
          <a:bodyPr lIns="0" tIns="0" rIns="0" bIns="0"/>
          <a:lstStyle/>
          <a:p>
            <a:pPr lvl="0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678" name="Shape 678"/>
          <p:cNvSpPr/>
          <p:nvPr/>
        </p:nvSpPr>
        <p:spPr>
          <a:xfrm>
            <a:off x="2001837" y="3995737"/>
            <a:ext cx="1227138" cy="145097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6986" y="0"/>
                </a:moveTo>
                <a:lnTo>
                  <a:pt x="7042" y="165"/>
                </a:lnTo>
                <a:lnTo>
                  <a:pt x="7042" y="260"/>
                </a:lnTo>
                <a:lnTo>
                  <a:pt x="6986" y="591"/>
                </a:lnTo>
                <a:lnTo>
                  <a:pt x="7181" y="756"/>
                </a:lnTo>
                <a:lnTo>
                  <a:pt x="7433" y="874"/>
                </a:lnTo>
                <a:lnTo>
                  <a:pt x="7377" y="1702"/>
                </a:lnTo>
                <a:lnTo>
                  <a:pt x="7712" y="2009"/>
                </a:lnTo>
                <a:lnTo>
                  <a:pt x="9501" y="1914"/>
                </a:lnTo>
                <a:lnTo>
                  <a:pt x="9780" y="1583"/>
                </a:lnTo>
                <a:lnTo>
                  <a:pt x="10618" y="1418"/>
                </a:lnTo>
                <a:lnTo>
                  <a:pt x="11205" y="1702"/>
                </a:lnTo>
                <a:lnTo>
                  <a:pt x="11652" y="1536"/>
                </a:lnTo>
                <a:lnTo>
                  <a:pt x="11652" y="1465"/>
                </a:lnTo>
                <a:lnTo>
                  <a:pt x="11960" y="496"/>
                </a:lnTo>
                <a:lnTo>
                  <a:pt x="12295" y="874"/>
                </a:lnTo>
                <a:lnTo>
                  <a:pt x="12491" y="1583"/>
                </a:lnTo>
                <a:lnTo>
                  <a:pt x="12798" y="2009"/>
                </a:lnTo>
                <a:lnTo>
                  <a:pt x="12686" y="2174"/>
                </a:lnTo>
                <a:lnTo>
                  <a:pt x="12798" y="2127"/>
                </a:lnTo>
                <a:lnTo>
                  <a:pt x="12938" y="2080"/>
                </a:lnTo>
                <a:lnTo>
                  <a:pt x="12798" y="2245"/>
                </a:lnTo>
                <a:lnTo>
                  <a:pt x="12882" y="2292"/>
                </a:lnTo>
                <a:lnTo>
                  <a:pt x="13133" y="2292"/>
                </a:lnTo>
                <a:lnTo>
                  <a:pt x="13189" y="2411"/>
                </a:lnTo>
                <a:lnTo>
                  <a:pt x="13664" y="2340"/>
                </a:lnTo>
                <a:lnTo>
                  <a:pt x="13832" y="2576"/>
                </a:lnTo>
                <a:lnTo>
                  <a:pt x="13469" y="2836"/>
                </a:lnTo>
                <a:lnTo>
                  <a:pt x="13524" y="2836"/>
                </a:lnTo>
                <a:lnTo>
                  <a:pt x="13385" y="3001"/>
                </a:lnTo>
                <a:lnTo>
                  <a:pt x="13469" y="3001"/>
                </a:lnTo>
                <a:lnTo>
                  <a:pt x="13524" y="2954"/>
                </a:lnTo>
                <a:lnTo>
                  <a:pt x="13580" y="2836"/>
                </a:lnTo>
                <a:lnTo>
                  <a:pt x="13720" y="2670"/>
                </a:lnTo>
                <a:lnTo>
                  <a:pt x="13776" y="2623"/>
                </a:lnTo>
                <a:lnTo>
                  <a:pt x="13916" y="2623"/>
                </a:lnTo>
                <a:lnTo>
                  <a:pt x="13832" y="2836"/>
                </a:lnTo>
                <a:lnTo>
                  <a:pt x="13916" y="3285"/>
                </a:lnTo>
                <a:lnTo>
                  <a:pt x="14223" y="3167"/>
                </a:lnTo>
                <a:lnTo>
                  <a:pt x="14419" y="3167"/>
                </a:lnTo>
                <a:lnTo>
                  <a:pt x="15928" y="3828"/>
                </a:lnTo>
                <a:lnTo>
                  <a:pt x="15844" y="4207"/>
                </a:lnTo>
                <a:lnTo>
                  <a:pt x="16039" y="4325"/>
                </a:lnTo>
                <a:lnTo>
                  <a:pt x="16179" y="4372"/>
                </a:lnTo>
                <a:lnTo>
                  <a:pt x="16291" y="4372"/>
                </a:lnTo>
                <a:lnTo>
                  <a:pt x="16766" y="4207"/>
                </a:lnTo>
                <a:lnTo>
                  <a:pt x="17856" y="4537"/>
                </a:lnTo>
                <a:lnTo>
                  <a:pt x="18191" y="4419"/>
                </a:lnTo>
                <a:lnTo>
                  <a:pt x="18442" y="4325"/>
                </a:lnTo>
                <a:lnTo>
                  <a:pt x="19337" y="4916"/>
                </a:lnTo>
                <a:lnTo>
                  <a:pt x="20259" y="5530"/>
                </a:lnTo>
                <a:lnTo>
                  <a:pt x="20957" y="5625"/>
                </a:lnTo>
                <a:lnTo>
                  <a:pt x="21293" y="6333"/>
                </a:lnTo>
                <a:lnTo>
                  <a:pt x="21600" y="7042"/>
                </a:lnTo>
                <a:lnTo>
                  <a:pt x="20762" y="8319"/>
                </a:lnTo>
                <a:lnTo>
                  <a:pt x="19392" y="9737"/>
                </a:lnTo>
                <a:lnTo>
                  <a:pt x="19141" y="10776"/>
                </a:lnTo>
                <a:lnTo>
                  <a:pt x="19337" y="11273"/>
                </a:lnTo>
                <a:lnTo>
                  <a:pt x="19588" y="11816"/>
                </a:lnTo>
                <a:lnTo>
                  <a:pt x="19476" y="12194"/>
                </a:lnTo>
                <a:lnTo>
                  <a:pt x="19392" y="12620"/>
                </a:lnTo>
                <a:lnTo>
                  <a:pt x="19141" y="13069"/>
                </a:lnTo>
                <a:lnTo>
                  <a:pt x="19141" y="13778"/>
                </a:lnTo>
                <a:lnTo>
                  <a:pt x="18554" y="15101"/>
                </a:lnTo>
                <a:lnTo>
                  <a:pt x="17800" y="15408"/>
                </a:lnTo>
                <a:lnTo>
                  <a:pt x="17017" y="15361"/>
                </a:lnTo>
                <a:lnTo>
                  <a:pt x="15983" y="15975"/>
                </a:lnTo>
                <a:lnTo>
                  <a:pt x="14866" y="16944"/>
                </a:lnTo>
                <a:lnTo>
                  <a:pt x="15145" y="18528"/>
                </a:lnTo>
                <a:lnTo>
                  <a:pt x="14754" y="19142"/>
                </a:lnTo>
                <a:lnTo>
                  <a:pt x="14363" y="20277"/>
                </a:lnTo>
                <a:lnTo>
                  <a:pt x="14307" y="20277"/>
                </a:lnTo>
                <a:lnTo>
                  <a:pt x="14502" y="19568"/>
                </a:lnTo>
                <a:lnTo>
                  <a:pt x="14419" y="19520"/>
                </a:lnTo>
                <a:lnTo>
                  <a:pt x="14363" y="19568"/>
                </a:lnTo>
                <a:lnTo>
                  <a:pt x="14223" y="19639"/>
                </a:lnTo>
                <a:lnTo>
                  <a:pt x="14111" y="19686"/>
                </a:lnTo>
                <a:lnTo>
                  <a:pt x="13469" y="21600"/>
                </a:lnTo>
                <a:lnTo>
                  <a:pt x="13329" y="21387"/>
                </a:lnTo>
                <a:lnTo>
                  <a:pt x="13329" y="20560"/>
                </a:lnTo>
                <a:lnTo>
                  <a:pt x="12351" y="20064"/>
                </a:lnTo>
                <a:lnTo>
                  <a:pt x="12043" y="20017"/>
                </a:lnTo>
                <a:lnTo>
                  <a:pt x="11764" y="19804"/>
                </a:lnTo>
                <a:lnTo>
                  <a:pt x="11513" y="19639"/>
                </a:lnTo>
                <a:lnTo>
                  <a:pt x="10814" y="19639"/>
                </a:lnTo>
                <a:lnTo>
                  <a:pt x="11010" y="19189"/>
                </a:lnTo>
                <a:lnTo>
                  <a:pt x="12435" y="17653"/>
                </a:lnTo>
                <a:lnTo>
                  <a:pt x="12546" y="17323"/>
                </a:lnTo>
                <a:lnTo>
                  <a:pt x="12239" y="17181"/>
                </a:lnTo>
                <a:lnTo>
                  <a:pt x="11960" y="16188"/>
                </a:lnTo>
                <a:lnTo>
                  <a:pt x="11401" y="15857"/>
                </a:lnTo>
                <a:lnTo>
                  <a:pt x="11261" y="15148"/>
                </a:lnTo>
                <a:lnTo>
                  <a:pt x="11205" y="15148"/>
                </a:lnTo>
                <a:lnTo>
                  <a:pt x="9780" y="14936"/>
                </a:lnTo>
                <a:lnTo>
                  <a:pt x="9584" y="14818"/>
                </a:lnTo>
                <a:lnTo>
                  <a:pt x="9584" y="14487"/>
                </a:lnTo>
                <a:lnTo>
                  <a:pt x="9501" y="14368"/>
                </a:lnTo>
                <a:lnTo>
                  <a:pt x="9445" y="14227"/>
                </a:lnTo>
                <a:lnTo>
                  <a:pt x="8858" y="11911"/>
                </a:lnTo>
                <a:lnTo>
                  <a:pt x="8802" y="11911"/>
                </a:lnTo>
                <a:lnTo>
                  <a:pt x="7964" y="11698"/>
                </a:lnTo>
                <a:lnTo>
                  <a:pt x="7964" y="11273"/>
                </a:lnTo>
                <a:lnTo>
                  <a:pt x="7768" y="10776"/>
                </a:lnTo>
                <a:lnTo>
                  <a:pt x="6678" y="10280"/>
                </a:lnTo>
                <a:lnTo>
                  <a:pt x="6343" y="10067"/>
                </a:lnTo>
                <a:lnTo>
                  <a:pt x="4862" y="9618"/>
                </a:lnTo>
                <a:lnTo>
                  <a:pt x="4471" y="8531"/>
                </a:lnTo>
                <a:lnTo>
                  <a:pt x="4275" y="8484"/>
                </a:lnTo>
                <a:lnTo>
                  <a:pt x="4024" y="8413"/>
                </a:lnTo>
                <a:lnTo>
                  <a:pt x="3577" y="8791"/>
                </a:lnTo>
                <a:lnTo>
                  <a:pt x="2459" y="8957"/>
                </a:lnTo>
                <a:lnTo>
                  <a:pt x="1872" y="8862"/>
                </a:lnTo>
                <a:lnTo>
                  <a:pt x="1872" y="8744"/>
                </a:lnTo>
                <a:lnTo>
                  <a:pt x="1816" y="8626"/>
                </a:lnTo>
                <a:lnTo>
                  <a:pt x="1760" y="8626"/>
                </a:lnTo>
                <a:lnTo>
                  <a:pt x="1313" y="8579"/>
                </a:lnTo>
                <a:lnTo>
                  <a:pt x="0" y="7208"/>
                </a:lnTo>
                <a:lnTo>
                  <a:pt x="391" y="5955"/>
                </a:lnTo>
                <a:lnTo>
                  <a:pt x="1621" y="5530"/>
                </a:lnTo>
                <a:lnTo>
                  <a:pt x="1816" y="5081"/>
                </a:lnTo>
                <a:lnTo>
                  <a:pt x="2068" y="3119"/>
                </a:lnTo>
                <a:lnTo>
                  <a:pt x="1872" y="2670"/>
                </a:lnTo>
                <a:lnTo>
                  <a:pt x="2152" y="2576"/>
                </a:lnTo>
                <a:lnTo>
                  <a:pt x="2208" y="2458"/>
                </a:lnTo>
                <a:lnTo>
                  <a:pt x="2152" y="2340"/>
                </a:lnTo>
                <a:lnTo>
                  <a:pt x="2068" y="2080"/>
                </a:lnTo>
                <a:lnTo>
                  <a:pt x="2403" y="1961"/>
                </a:lnTo>
                <a:lnTo>
                  <a:pt x="3884" y="2505"/>
                </a:lnTo>
                <a:lnTo>
                  <a:pt x="4527" y="2340"/>
                </a:lnTo>
                <a:lnTo>
                  <a:pt x="5505" y="1749"/>
                </a:lnTo>
                <a:lnTo>
                  <a:pt x="5058" y="756"/>
                </a:lnTo>
                <a:lnTo>
                  <a:pt x="6539" y="591"/>
                </a:lnTo>
                <a:lnTo>
                  <a:pt x="6734" y="331"/>
                </a:lnTo>
                <a:lnTo>
                  <a:pt x="6790" y="0"/>
                </a:lnTo>
                <a:lnTo>
                  <a:pt x="6986" y="0"/>
                </a:lnTo>
                <a:close/>
              </a:path>
            </a:pathLst>
          </a:custGeom>
          <a:solidFill>
            <a:srgbClr val="E68200"/>
          </a:solidFill>
          <a:ln w="12700">
            <a:miter lim="400000"/>
          </a:ln>
        </p:spPr>
        <p:txBody>
          <a:bodyPr lIns="0" tIns="0" rIns="0" bIns="0"/>
          <a:lstStyle/>
          <a:p>
            <a:pPr lvl="0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679" name="Shape 679"/>
          <p:cNvSpPr/>
          <p:nvPr/>
        </p:nvSpPr>
        <p:spPr>
          <a:xfrm>
            <a:off x="4721225" y="4002087"/>
            <a:ext cx="623888" cy="68421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9072" y="1403"/>
                </a:moveTo>
                <a:lnTo>
                  <a:pt x="20446" y="1403"/>
                </a:lnTo>
                <a:lnTo>
                  <a:pt x="21105" y="1754"/>
                </a:lnTo>
                <a:lnTo>
                  <a:pt x="21380" y="2005"/>
                </a:lnTo>
                <a:lnTo>
                  <a:pt x="21380" y="2205"/>
                </a:lnTo>
                <a:lnTo>
                  <a:pt x="21600" y="3859"/>
                </a:lnTo>
                <a:lnTo>
                  <a:pt x="19841" y="6064"/>
                </a:lnTo>
                <a:lnTo>
                  <a:pt x="19841" y="7217"/>
                </a:lnTo>
                <a:lnTo>
                  <a:pt x="18797" y="8820"/>
                </a:lnTo>
                <a:lnTo>
                  <a:pt x="19456" y="12429"/>
                </a:lnTo>
                <a:lnTo>
                  <a:pt x="19951" y="13481"/>
                </a:lnTo>
                <a:lnTo>
                  <a:pt x="20226" y="14032"/>
                </a:lnTo>
                <a:lnTo>
                  <a:pt x="20336" y="14734"/>
                </a:lnTo>
                <a:lnTo>
                  <a:pt x="18962" y="15436"/>
                </a:lnTo>
                <a:lnTo>
                  <a:pt x="19182" y="17090"/>
                </a:lnTo>
                <a:lnTo>
                  <a:pt x="18302" y="18593"/>
                </a:lnTo>
                <a:lnTo>
                  <a:pt x="18577" y="18944"/>
                </a:lnTo>
                <a:lnTo>
                  <a:pt x="18687" y="19295"/>
                </a:lnTo>
                <a:lnTo>
                  <a:pt x="19456" y="19645"/>
                </a:lnTo>
                <a:lnTo>
                  <a:pt x="19676" y="21600"/>
                </a:lnTo>
                <a:lnTo>
                  <a:pt x="19072" y="21600"/>
                </a:lnTo>
                <a:lnTo>
                  <a:pt x="17918" y="20097"/>
                </a:lnTo>
                <a:lnTo>
                  <a:pt x="16379" y="19996"/>
                </a:lnTo>
                <a:lnTo>
                  <a:pt x="13740" y="18944"/>
                </a:lnTo>
                <a:lnTo>
                  <a:pt x="11817" y="18693"/>
                </a:lnTo>
                <a:lnTo>
                  <a:pt x="11157" y="16939"/>
                </a:lnTo>
                <a:lnTo>
                  <a:pt x="10937" y="14884"/>
                </a:lnTo>
                <a:lnTo>
                  <a:pt x="10058" y="14383"/>
                </a:lnTo>
                <a:lnTo>
                  <a:pt x="9014" y="13932"/>
                </a:lnTo>
                <a:lnTo>
                  <a:pt x="8024" y="14884"/>
                </a:lnTo>
                <a:lnTo>
                  <a:pt x="7090" y="14634"/>
                </a:lnTo>
                <a:lnTo>
                  <a:pt x="5056" y="12078"/>
                </a:lnTo>
                <a:lnTo>
                  <a:pt x="2913" y="11877"/>
                </a:lnTo>
                <a:lnTo>
                  <a:pt x="769" y="12078"/>
                </a:lnTo>
                <a:lnTo>
                  <a:pt x="0" y="10925"/>
                </a:lnTo>
                <a:lnTo>
                  <a:pt x="2144" y="10675"/>
                </a:lnTo>
                <a:lnTo>
                  <a:pt x="3188" y="10474"/>
                </a:lnTo>
                <a:lnTo>
                  <a:pt x="4177" y="10224"/>
                </a:lnTo>
                <a:lnTo>
                  <a:pt x="4672" y="9322"/>
                </a:lnTo>
                <a:lnTo>
                  <a:pt x="8134" y="2355"/>
                </a:lnTo>
                <a:lnTo>
                  <a:pt x="8134" y="1403"/>
                </a:lnTo>
                <a:lnTo>
                  <a:pt x="8739" y="501"/>
                </a:lnTo>
                <a:lnTo>
                  <a:pt x="9014" y="251"/>
                </a:lnTo>
                <a:lnTo>
                  <a:pt x="9398" y="150"/>
                </a:lnTo>
                <a:lnTo>
                  <a:pt x="10058" y="251"/>
                </a:lnTo>
                <a:lnTo>
                  <a:pt x="10663" y="501"/>
                </a:lnTo>
                <a:lnTo>
                  <a:pt x="11322" y="702"/>
                </a:lnTo>
                <a:lnTo>
                  <a:pt x="16928" y="0"/>
                </a:lnTo>
                <a:lnTo>
                  <a:pt x="17148" y="150"/>
                </a:lnTo>
                <a:lnTo>
                  <a:pt x="19072" y="1403"/>
                </a:lnTo>
                <a:close/>
              </a:path>
            </a:pathLst>
          </a:custGeom>
          <a:solidFill>
            <a:srgbClr val="E68200"/>
          </a:solidFill>
          <a:ln w="12700">
            <a:miter lim="400000"/>
          </a:ln>
        </p:spPr>
        <p:txBody>
          <a:bodyPr lIns="0" tIns="0" rIns="0" bIns="0"/>
          <a:lstStyle/>
          <a:p>
            <a:pPr lvl="0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680" name="Shape 680"/>
          <p:cNvSpPr/>
          <p:nvPr/>
        </p:nvSpPr>
        <p:spPr>
          <a:xfrm>
            <a:off x="8391525" y="4006850"/>
            <a:ext cx="11113" cy="1428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4800"/>
                </a:moveTo>
                <a:lnTo>
                  <a:pt x="21600" y="16800"/>
                </a:lnTo>
                <a:lnTo>
                  <a:pt x="12343" y="21600"/>
                </a:lnTo>
                <a:lnTo>
                  <a:pt x="6171" y="21600"/>
                </a:lnTo>
                <a:lnTo>
                  <a:pt x="0" y="16800"/>
                </a:lnTo>
                <a:lnTo>
                  <a:pt x="0" y="4800"/>
                </a:lnTo>
                <a:lnTo>
                  <a:pt x="6171" y="0"/>
                </a:lnTo>
                <a:lnTo>
                  <a:pt x="12343" y="0"/>
                </a:lnTo>
                <a:lnTo>
                  <a:pt x="21600" y="4800"/>
                </a:lnTo>
                <a:close/>
              </a:path>
            </a:pathLst>
          </a:custGeom>
          <a:solidFill>
            <a:srgbClr val="E68200"/>
          </a:solidFill>
          <a:ln w="12700">
            <a:miter lim="400000"/>
          </a:ln>
        </p:spPr>
        <p:txBody>
          <a:bodyPr lIns="0" tIns="0" rIns="0" bIns="0"/>
          <a:lstStyle/>
          <a:p>
            <a:pPr lvl="0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681" name="Shape 681"/>
          <p:cNvSpPr/>
          <p:nvPr/>
        </p:nvSpPr>
        <p:spPr>
          <a:xfrm>
            <a:off x="7835900" y="4010025"/>
            <a:ext cx="301625" cy="33020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9213" y="1246"/>
                </a:moveTo>
                <a:lnTo>
                  <a:pt x="18644" y="1454"/>
                </a:lnTo>
                <a:lnTo>
                  <a:pt x="18417" y="1662"/>
                </a:lnTo>
                <a:lnTo>
                  <a:pt x="18189" y="1973"/>
                </a:lnTo>
                <a:lnTo>
                  <a:pt x="19781" y="4050"/>
                </a:lnTo>
                <a:lnTo>
                  <a:pt x="19440" y="4777"/>
                </a:lnTo>
                <a:lnTo>
                  <a:pt x="19213" y="5504"/>
                </a:lnTo>
                <a:lnTo>
                  <a:pt x="20008" y="6023"/>
                </a:lnTo>
                <a:lnTo>
                  <a:pt x="20804" y="6750"/>
                </a:lnTo>
                <a:lnTo>
                  <a:pt x="21373" y="7477"/>
                </a:lnTo>
                <a:lnTo>
                  <a:pt x="21600" y="8412"/>
                </a:lnTo>
                <a:lnTo>
                  <a:pt x="19781" y="10385"/>
                </a:lnTo>
                <a:lnTo>
                  <a:pt x="13983" y="20873"/>
                </a:lnTo>
                <a:lnTo>
                  <a:pt x="13415" y="21185"/>
                </a:lnTo>
                <a:lnTo>
                  <a:pt x="12960" y="21392"/>
                </a:lnTo>
                <a:lnTo>
                  <a:pt x="12392" y="21600"/>
                </a:lnTo>
                <a:lnTo>
                  <a:pt x="11823" y="21392"/>
                </a:lnTo>
                <a:lnTo>
                  <a:pt x="11596" y="21185"/>
                </a:lnTo>
                <a:lnTo>
                  <a:pt x="11596" y="19523"/>
                </a:lnTo>
                <a:lnTo>
                  <a:pt x="11368" y="19212"/>
                </a:lnTo>
                <a:lnTo>
                  <a:pt x="7389" y="19004"/>
                </a:lnTo>
                <a:lnTo>
                  <a:pt x="4775" y="18069"/>
                </a:lnTo>
                <a:lnTo>
                  <a:pt x="2956" y="18069"/>
                </a:lnTo>
                <a:lnTo>
                  <a:pt x="1819" y="16823"/>
                </a:lnTo>
                <a:lnTo>
                  <a:pt x="2160" y="15369"/>
                </a:lnTo>
                <a:lnTo>
                  <a:pt x="227" y="12773"/>
                </a:lnTo>
                <a:lnTo>
                  <a:pt x="568" y="10592"/>
                </a:lnTo>
                <a:lnTo>
                  <a:pt x="227" y="9138"/>
                </a:lnTo>
                <a:lnTo>
                  <a:pt x="0" y="7685"/>
                </a:lnTo>
                <a:lnTo>
                  <a:pt x="2956" y="7269"/>
                </a:lnTo>
                <a:lnTo>
                  <a:pt x="5571" y="7685"/>
                </a:lnTo>
                <a:lnTo>
                  <a:pt x="8185" y="8412"/>
                </a:lnTo>
                <a:lnTo>
                  <a:pt x="13415" y="6542"/>
                </a:lnTo>
                <a:lnTo>
                  <a:pt x="14438" y="3842"/>
                </a:lnTo>
                <a:lnTo>
                  <a:pt x="17394" y="1662"/>
                </a:lnTo>
                <a:lnTo>
                  <a:pt x="17394" y="935"/>
                </a:lnTo>
                <a:lnTo>
                  <a:pt x="17621" y="727"/>
                </a:lnTo>
                <a:lnTo>
                  <a:pt x="17962" y="519"/>
                </a:lnTo>
                <a:lnTo>
                  <a:pt x="18985" y="0"/>
                </a:lnTo>
                <a:lnTo>
                  <a:pt x="19213" y="1246"/>
                </a:lnTo>
                <a:close/>
              </a:path>
            </a:pathLst>
          </a:custGeom>
          <a:solidFill>
            <a:srgbClr val="E68200"/>
          </a:solidFill>
          <a:ln w="12700">
            <a:miter lim="400000"/>
          </a:ln>
        </p:spPr>
        <p:txBody>
          <a:bodyPr lIns="0" tIns="0" rIns="0" bIns="0"/>
          <a:lstStyle/>
          <a:p>
            <a:pPr lvl="0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682" name="Shape 682"/>
          <p:cNvSpPr/>
          <p:nvPr/>
        </p:nvSpPr>
        <p:spPr>
          <a:xfrm>
            <a:off x="5434012" y="4029075"/>
            <a:ext cx="246063" cy="30480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3796" y="1575"/>
                </a:moveTo>
                <a:lnTo>
                  <a:pt x="17698" y="1238"/>
                </a:lnTo>
                <a:lnTo>
                  <a:pt x="21600" y="1238"/>
                </a:lnTo>
                <a:lnTo>
                  <a:pt x="19649" y="6975"/>
                </a:lnTo>
                <a:lnTo>
                  <a:pt x="20625" y="13500"/>
                </a:lnTo>
                <a:lnTo>
                  <a:pt x="20206" y="14850"/>
                </a:lnTo>
                <a:lnTo>
                  <a:pt x="17698" y="17888"/>
                </a:lnTo>
                <a:lnTo>
                  <a:pt x="15747" y="19800"/>
                </a:lnTo>
                <a:lnTo>
                  <a:pt x="13796" y="21600"/>
                </a:lnTo>
                <a:lnTo>
                  <a:pt x="13517" y="21600"/>
                </a:lnTo>
                <a:lnTo>
                  <a:pt x="11845" y="20475"/>
                </a:lnTo>
                <a:lnTo>
                  <a:pt x="11288" y="18225"/>
                </a:lnTo>
                <a:lnTo>
                  <a:pt x="10312" y="17888"/>
                </a:lnTo>
                <a:lnTo>
                  <a:pt x="0" y="13500"/>
                </a:lnTo>
                <a:lnTo>
                  <a:pt x="0" y="13275"/>
                </a:lnTo>
                <a:lnTo>
                  <a:pt x="4459" y="5738"/>
                </a:lnTo>
                <a:lnTo>
                  <a:pt x="3763" y="5400"/>
                </a:lnTo>
                <a:lnTo>
                  <a:pt x="2926" y="4950"/>
                </a:lnTo>
                <a:lnTo>
                  <a:pt x="975" y="1238"/>
                </a:lnTo>
                <a:lnTo>
                  <a:pt x="2508" y="0"/>
                </a:lnTo>
                <a:lnTo>
                  <a:pt x="7386" y="0"/>
                </a:lnTo>
                <a:lnTo>
                  <a:pt x="13796" y="1575"/>
                </a:lnTo>
                <a:close/>
              </a:path>
            </a:pathLst>
          </a:custGeom>
          <a:solidFill>
            <a:srgbClr val="E68200"/>
          </a:solidFill>
          <a:ln w="12700">
            <a:miter lim="400000"/>
          </a:ln>
        </p:spPr>
        <p:txBody>
          <a:bodyPr lIns="0" tIns="0" rIns="0" bIns="0"/>
          <a:lstStyle/>
          <a:p>
            <a:pPr lvl="0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683" name="Shape 683"/>
          <p:cNvSpPr/>
          <p:nvPr/>
        </p:nvSpPr>
        <p:spPr>
          <a:xfrm>
            <a:off x="5297487" y="4046537"/>
            <a:ext cx="179388" cy="18732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5483" y="549"/>
                </a:moveTo>
                <a:lnTo>
                  <a:pt x="17204" y="0"/>
                </a:lnTo>
                <a:lnTo>
                  <a:pt x="19497" y="6407"/>
                </a:lnTo>
                <a:lnTo>
                  <a:pt x="21600" y="7688"/>
                </a:lnTo>
                <a:lnTo>
                  <a:pt x="17777" y="14827"/>
                </a:lnTo>
                <a:lnTo>
                  <a:pt x="12425" y="12264"/>
                </a:lnTo>
                <a:lnTo>
                  <a:pt x="10704" y="13180"/>
                </a:lnTo>
                <a:lnTo>
                  <a:pt x="9749" y="13546"/>
                </a:lnTo>
                <a:lnTo>
                  <a:pt x="8793" y="13546"/>
                </a:lnTo>
                <a:lnTo>
                  <a:pt x="8028" y="15376"/>
                </a:lnTo>
                <a:lnTo>
                  <a:pt x="7455" y="17024"/>
                </a:lnTo>
                <a:lnTo>
                  <a:pt x="7455" y="19037"/>
                </a:lnTo>
                <a:lnTo>
                  <a:pt x="7073" y="20868"/>
                </a:lnTo>
                <a:lnTo>
                  <a:pt x="3058" y="21600"/>
                </a:lnTo>
                <a:lnTo>
                  <a:pt x="382" y="21234"/>
                </a:lnTo>
                <a:lnTo>
                  <a:pt x="0" y="17024"/>
                </a:lnTo>
                <a:lnTo>
                  <a:pt x="6690" y="8969"/>
                </a:lnTo>
                <a:lnTo>
                  <a:pt x="6117" y="5125"/>
                </a:lnTo>
                <a:lnTo>
                  <a:pt x="5352" y="1647"/>
                </a:lnTo>
                <a:lnTo>
                  <a:pt x="7455" y="0"/>
                </a:lnTo>
                <a:lnTo>
                  <a:pt x="15483" y="549"/>
                </a:lnTo>
                <a:close/>
              </a:path>
            </a:pathLst>
          </a:custGeom>
          <a:solidFill>
            <a:srgbClr val="E68200"/>
          </a:solidFill>
          <a:ln w="12700">
            <a:miter lim="400000"/>
          </a:ln>
        </p:spPr>
        <p:txBody>
          <a:bodyPr lIns="0" tIns="0" rIns="0" bIns="0"/>
          <a:lstStyle/>
          <a:p>
            <a:pPr lvl="0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684" name="Shape 684"/>
          <p:cNvSpPr/>
          <p:nvPr/>
        </p:nvSpPr>
        <p:spPr>
          <a:xfrm>
            <a:off x="4702175" y="4051300"/>
            <a:ext cx="246063" cy="29368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1518"/>
                </a:moveTo>
                <a:lnTo>
                  <a:pt x="11985" y="19615"/>
                </a:lnTo>
                <a:lnTo>
                  <a:pt x="9337" y="20432"/>
                </a:lnTo>
                <a:lnTo>
                  <a:pt x="6828" y="20783"/>
                </a:lnTo>
                <a:lnTo>
                  <a:pt x="1254" y="21600"/>
                </a:lnTo>
                <a:lnTo>
                  <a:pt x="0" y="19965"/>
                </a:lnTo>
                <a:lnTo>
                  <a:pt x="2230" y="18097"/>
                </a:lnTo>
                <a:lnTo>
                  <a:pt x="4181" y="18097"/>
                </a:lnTo>
                <a:lnTo>
                  <a:pt x="5853" y="17280"/>
                </a:lnTo>
                <a:lnTo>
                  <a:pt x="9058" y="15645"/>
                </a:lnTo>
                <a:lnTo>
                  <a:pt x="9755" y="11325"/>
                </a:lnTo>
                <a:lnTo>
                  <a:pt x="10034" y="9457"/>
                </a:lnTo>
                <a:lnTo>
                  <a:pt x="10730" y="7472"/>
                </a:lnTo>
                <a:lnTo>
                  <a:pt x="10730" y="7005"/>
                </a:lnTo>
                <a:lnTo>
                  <a:pt x="9058" y="5371"/>
                </a:lnTo>
                <a:lnTo>
                  <a:pt x="13239" y="3736"/>
                </a:lnTo>
                <a:lnTo>
                  <a:pt x="15190" y="2919"/>
                </a:lnTo>
                <a:lnTo>
                  <a:pt x="17419" y="2685"/>
                </a:lnTo>
                <a:lnTo>
                  <a:pt x="19092" y="0"/>
                </a:lnTo>
                <a:lnTo>
                  <a:pt x="21600" y="0"/>
                </a:lnTo>
                <a:lnTo>
                  <a:pt x="21600" y="1518"/>
                </a:lnTo>
                <a:close/>
              </a:path>
            </a:pathLst>
          </a:custGeom>
          <a:solidFill>
            <a:srgbClr val="E68200"/>
          </a:solidFill>
          <a:ln w="12700">
            <a:miter lim="400000"/>
          </a:ln>
        </p:spPr>
        <p:txBody>
          <a:bodyPr lIns="0" tIns="0" rIns="0" bIns="0"/>
          <a:lstStyle/>
          <a:p>
            <a:pPr lvl="0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685" name="Shape 685"/>
          <p:cNvSpPr/>
          <p:nvPr/>
        </p:nvSpPr>
        <p:spPr>
          <a:xfrm>
            <a:off x="7413625" y="4079875"/>
            <a:ext cx="11113" cy="1111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5429" y="15429"/>
                </a:moveTo>
                <a:lnTo>
                  <a:pt x="6171" y="21600"/>
                </a:lnTo>
                <a:lnTo>
                  <a:pt x="6171" y="15429"/>
                </a:lnTo>
                <a:lnTo>
                  <a:pt x="0" y="0"/>
                </a:lnTo>
                <a:lnTo>
                  <a:pt x="15429" y="6171"/>
                </a:lnTo>
                <a:lnTo>
                  <a:pt x="21600" y="6171"/>
                </a:lnTo>
                <a:lnTo>
                  <a:pt x="15429" y="15429"/>
                </a:lnTo>
                <a:close/>
              </a:path>
            </a:pathLst>
          </a:custGeom>
          <a:solidFill>
            <a:srgbClr val="E68200"/>
          </a:solidFill>
          <a:ln w="12700">
            <a:miter lim="400000"/>
          </a:ln>
        </p:spPr>
        <p:txBody>
          <a:bodyPr lIns="0" tIns="0" rIns="0" bIns="0"/>
          <a:lstStyle/>
          <a:p>
            <a:pPr lvl="0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686" name="Shape 686"/>
          <p:cNvSpPr/>
          <p:nvPr/>
        </p:nvSpPr>
        <p:spPr>
          <a:xfrm>
            <a:off x="8423275" y="4110037"/>
            <a:ext cx="49213" cy="8413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9755" y="5298"/>
                </a:moveTo>
                <a:lnTo>
                  <a:pt x="16723" y="5298"/>
                </a:lnTo>
                <a:lnTo>
                  <a:pt x="16723" y="12226"/>
                </a:lnTo>
                <a:lnTo>
                  <a:pt x="18116" y="15894"/>
                </a:lnTo>
                <a:lnTo>
                  <a:pt x="21600" y="17932"/>
                </a:lnTo>
                <a:lnTo>
                  <a:pt x="21600" y="19562"/>
                </a:lnTo>
                <a:lnTo>
                  <a:pt x="9755" y="19562"/>
                </a:lnTo>
                <a:lnTo>
                  <a:pt x="9755" y="21600"/>
                </a:lnTo>
                <a:lnTo>
                  <a:pt x="3484" y="16709"/>
                </a:lnTo>
                <a:lnTo>
                  <a:pt x="3484" y="9374"/>
                </a:lnTo>
                <a:lnTo>
                  <a:pt x="2090" y="5298"/>
                </a:lnTo>
                <a:lnTo>
                  <a:pt x="0" y="2853"/>
                </a:lnTo>
                <a:lnTo>
                  <a:pt x="4877" y="0"/>
                </a:lnTo>
                <a:lnTo>
                  <a:pt x="9755" y="5298"/>
                </a:lnTo>
                <a:close/>
              </a:path>
            </a:pathLst>
          </a:custGeom>
          <a:solidFill>
            <a:srgbClr val="E68200"/>
          </a:solidFill>
          <a:ln w="12700">
            <a:miter lim="400000"/>
          </a:ln>
        </p:spPr>
        <p:txBody>
          <a:bodyPr lIns="0" tIns="0" rIns="0" bIns="0"/>
          <a:lstStyle/>
          <a:p>
            <a:pPr lvl="0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687" name="Shape 687"/>
          <p:cNvSpPr/>
          <p:nvPr/>
        </p:nvSpPr>
        <p:spPr>
          <a:xfrm>
            <a:off x="4643437" y="4113212"/>
            <a:ext cx="77788" cy="3333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9396" y="21600"/>
                </a:moveTo>
                <a:lnTo>
                  <a:pt x="0" y="14400"/>
                </a:lnTo>
                <a:lnTo>
                  <a:pt x="882" y="7200"/>
                </a:lnTo>
                <a:lnTo>
                  <a:pt x="2204" y="0"/>
                </a:lnTo>
                <a:lnTo>
                  <a:pt x="21600" y="0"/>
                </a:lnTo>
                <a:lnTo>
                  <a:pt x="19396" y="21600"/>
                </a:lnTo>
                <a:close/>
              </a:path>
            </a:pathLst>
          </a:custGeom>
          <a:solidFill>
            <a:srgbClr val="E68200"/>
          </a:solidFill>
          <a:ln w="12700">
            <a:miter lim="400000"/>
          </a:ln>
        </p:spPr>
        <p:txBody>
          <a:bodyPr lIns="0" tIns="0" rIns="0" bIns="0"/>
          <a:lstStyle/>
          <a:p>
            <a:pPr lvl="0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688" name="Shape 688"/>
          <p:cNvSpPr/>
          <p:nvPr/>
        </p:nvSpPr>
        <p:spPr>
          <a:xfrm>
            <a:off x="4621212" y="4113212"/>
            <a:ext cx="195263" cy="20478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9493" y="1507"/>
                </a:moveTo>
                <a:lnTo>
                  <a:pt x="21600" y="3851"/>
                </a:lnTo>
                <a:lnTo>
                  <a:pt x="20722" y="6530"/>
                </a:lnTo>
                <a:lnTo>
                  <a:pt x="20371" y="9712"/>
                </a:lnTo>
                <a:lnTo>
                  <a:pt x="19493" y="15405"/>
                </a:lnTo>
                <a:lnTo>
                  <a:pt x="15102" y="18251"/>
                </a:lnTo>
                <a:lnTo>
                  <a:pt x="11415" y="18921"/>
                </a:lnTo>
                <a:lnTo>
                  <a:pt x="8605" y="21600"/>
                </a:lnTo>
                <a:lnTo>
                  <a:pt x="878" y="12056"/>
                </a:lnTo>
                <a:lnTo>
                  <a:pt x="878" y="10381"/>
                </a:lnTo>
                <a:lnTo>
                  <a:pt x="527" y="10047"/>
                </a:lnTo>
                <a:lnTo>
                  <a:pt x="0" y="10047"/>
                </a:lnTo>
                <a:lnTo>
                  <a:pt x="0" y="8874"/>
                </a:lnTo>
                <a:lnTo>
                  <a:pt x="527" y="8540"/>
                </a:lnTo>
                <a:lnTo>
                  <a:pt x="878" y="8037"/>
                </a:lnTo>
                <a:lnTo>
                  <a:pt x="2107" y="7702"/>
                </a:lnTo>
                <a:lnTo>
                  <a:pt x="1580" y="5358"/>
                </a:lnTo>
                <a:lnTo>
                  <a:pt x="1580" y="4186"/>
                </a:lnTo>
                <a:lnTo>
                  <a:pt x="2107" y="3014"/>
                </a:lnTo>
                <a:lnTo>
                  <a:pt x="11063" y="4186"/>
                </a:lnTo>
                <a:lnTo>
                  <a:pt x="11063" y="3851"/>
                </a:lnTo>
                <a:lnTo>
                  <a:pt x="11766" y="0"/>
                </a:lnTo>
                <a:lnTo>
                  <a:pt x="19493" y="1507"/>
                </a:lnTo>
                <a:close/>
              </a:path>
            </a:pathLst>
          </a:custGeom>
          <a:solidFill>
            <a:srgbClr val="E68200"/>
          </a:solidFill>
          <a:ln w="12700">
            <a:miter lim="400000"/>
          </a:ln>
        </p:spPr>
        <p:txBody>
          <a:bodyPr lIns="0" tIns="0" rIns="0" bIns="0"/>
          <a:lstStyle/>
          <a:p>
            <a:pPr lvl="0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689" name="Shape 689"/>
          <p:cNvSpPr/>
          <p:nvPr/>
        </p:nvSpPr>
        <p:spPr>
          <a:xfrm>
            <a:off x="7446962" y="4116387"/>
            <a:ext cx="28576" cy="3333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19543"/>
                </a:moveTo>
                <a:lnTo>
                  <a:pt x="21600" y="21600"/>
                </a:lnTo>
                <a:lnTo>
                  <a:pt x="0" y="7200"/>
                </a:lnTo>
                <a:lnTo>
                  <a:pt x="2400" y="0"/>
                </a:lnTo>
                <a:lnTo>
                  <a:pt x="4800" y="0"/>
                </a:lnTo>
                <a:lnTo>
                  <a:pt x="21600" y="19543"/>
                </a:lnTo>
                <a:close/>
              </a:path>
            </a:pathLst>
          </a:custGeom>
          <a:solidFill>
            <a:srgbClr val="E68200"/>
          </a:solidFill>
          <a:ln w="12700">
            <a:miter lim="400000"/>
          </a:ln>
        </p:spPr>
        <p:txBody>
          <a:bodyPr lIns="0" tIns="0" rIns="0" bIns="0"/>
          <a:lstStyle/>
          <a:p>
            <a:pPr lvl="0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690" name="Shape 690"/>
          <p:cNvSpPr/>
          <p:nvPr/>
        </p:nvSpPr>
        <p:spPr>
          <a:xfrm>
            <a:off x="8140700" y="4130675"/>
            <a:ext cx="206375" cy="26193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0"/>
                </a:moveTo>
                <a:lnTo>
                  <a:pt x="21268" y="2225"/>
                </a:lnTo>
                <a:lnTo>
                  <a:pt x="8142" y="3142"/>
                </a:lnTo>
                <a:lnTo>
                  <a:pt x="6646" y="4582"/>
                </a:lnTo>
                <a:lnTo>
                  <a:pt x="5815" y="7069"/>
                </a:lnTo>
                <a:lnTo>
                  <a:pt x="9305" y="8509"/>
                </a:lnTo>
                <a:lnTo>
                  <a:pt x="14289" y="6153"/>
                </a:lnTo>
                <a:lnTo>
                  <a:pt x="15452" y="6415"/>
                </a:lnTo>
                <a:lnTo>
                  <a:pt x="10468" y="10342"/>
                </a:lnTo>
                <a:lnTo>
                  <a:pt x="10468" y="10604"/>
                </a:lnTo>
                <a:lnTo>
                  <a:pt x="13957" y="18589"/>
                </a:lnTo>
                <a:lnTo>
                  <a:pt x="11963" y="19505"/>
                </a:lnTo>
                <a:lnTo>
                  <a:pt x="10468" y="20029"/>
                </a:lnTo>
                <a:lnTo>
                  <a:pt x="9969" y="19767"/>
                </a:lnTo>
                <a:lnTo>
                  <a:pt x="8474" y="15185"/>
                </a:lnTo>
                <a:lnTo>
                  <a:pt x="8806" y="14662"/>
                </a:lnTo>
                <a:lnTo>
                  <a:pt x="8806" y="12829"/>
                </a:lnTo>
                <a:lnTo>
                  <a:pt x="8474" y="12436"/>
                </a:lnTo>
                <a:lnTo>
                  <a:pt x="7809" y="12175"/>
                </a:lnTo>
                <a:lnTo>
                  <a:pt x="6978" y="12436"/>
                </a:lnTo>
                <a:lnTo>
                  <a:pt x="5815" y="13091"/>
                </a:lnTo>
                <a:lnTo>
                  <a:pt x="6978" y="15185"/>
                </a:lnTo>
                <a:lnTo>
                  <a:pt x="5815" y="16364"/>
                </a:lnTo>
                <a:lnTo>
                  <a:pt x="6646" y="19505"/>
                </a:lnTo>
                <a:lnTo>
                  <a:pt x="3157" y="21600"/>
                </a:lnTo>
                <a:lnTo>
                  <a:pt x="1994" y="21600"/>
                </a:lnTo>
                <a:lnTo>
                  <a:pt x="2326" y="19767"/>
                </a:lnTo>
                <a:lnTo>
                  <a:pt x="2658" y="18196"/>
                </a:lnTo>
                <a:lnTo>
                  <a:pt x="3157" y="16756"/>
                </a:lnTo>
                <a:lnTo>
                  <a:pt x="2658" y="15840"/>
                </a:lnTo>
                <a:lnTo>
                  <a:pt x="2326" y="14924"/>
                </a:lnTo>
                <a:lnTo>
                  <a:pt x="831" y="14269"/>
                </a:lnTo>
                <a:lnTo>
                  <a:pt x="0" y="11913"/>
                </a:lnTo>
                <a:lnTo>
                  <a:pt x="1994" y="8509"/>
                </a:lnTo>
                <a:lnTo>
                  <a:pt x="4320" y="5498"/>
                </a:lnTo>
                <a:lnTo>
                  <a:pt x="4652" y="3404"/>
                </a:lnTo>
                <a:lnTo>
                  <a:pt x="9637" y="1309"/>
                </a:lnTo>
                <a:lnTo>
                  <a:pt x="16117" y="1833"/>
                </a:lnTo>
                <a:lnTo>
                  <a:pt x="20437" y="0"/>
                </a:lnTo>
                <a:lnTo>
                  <a:pt x="21600" y="0"/>
                </a:lnTo>
                <a:close/>
              </a:path>
            </a:pathLst>
          </a:custGeom>
          <a:solidFill>
            <a:srgbClr val="E68200"/>
          </a:solidFill>
          <a:ln w="12700">
            <a:miter lim="400000"/>
          </a:ln>
        </p:spPr>
        <p:txBody>
          <a:bodyPr lIns="0" tIns="0" rIns="0" bIns="0"/>
          <a:lstStyle/>
          <a:p>
            <a:pPr lvl="0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691" name="Shape 691"/>
          <p:cNvSpPr/>
          <p:nvPr/>
        </p:nvSpPr>
        <p:spPr>
          <a:xfrm>
            <a:off x="1749425" y="4130675"/>
            <a:ext cx="168275" cy="23971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5894" y="4721"/>
                </a:moveTo>
                <a:lnTo>
                  <a:pt x="20581" y="5293"/>
                </a:lnTo>
                <a:lnTo>
                  <a:pt x="21600" y="10299"/>
                </a:lnTo>
                <a:lnTo>
                  <a:pt x="16506" y="15306"/>
                </a:lnTo>
                <a:lnTo>
                  <a:pt x="14468" y="16021"/>
                </a:lnTo>
                <a:lnTo>
                  <a:pt x="12634" y="16593"/>
                </a:lnTo>
                <a:lnTo>
                  <a:pt x="11615" y="20885"/>
                </a:lnTo>
                <a:lnTo>
                  <a:pt x="8355" y="21600"/>
                </a:lnTo>
                <a:lnTo>
                  <a:pt x="2649" y="19883"/>
                </a:lnTo>
                <a:lnTo>
                  <a:pt x="2242" y="16879"/>
                </a:lnTo>
                <a:lnTo>
                  <a:pt x="3260" y="16593"/>
                </a:lnTo>
                <a:lnTo>
                  <a:pt x="4075" y="16021"/>
                </a:lnTo>
                <a:lnTo>
                  <a:pt x="5094" y="15020"/>
                </a:lnTo>
                <a:lnTo>
                  <a:pt x="4687" y="14019"/>
                </a:lnTo>
                <a:lnTo>
                  <a:pt x="3668" y="13303"/>
                </a:lnTo>
                <a:lnTo>
                  <a:pt x="1223" y="13303"/>
                </a:lnTo>
                <a:lnTo>
                  <a:pt x="815" y="13589"/>
                </a:lnTo>
                <a:lnTo>
                  <a:pt x="0" y="10013"/>
                </a:lnTo>
                <a:lnTo>
                  <a:pt x="815" y="6008"/>
                </a:lnTo>
                <a:lnTo>
                  <a:pt x="3668" y="3719"/>
                </a:lnTo>
                <a:lnTo>
                  <a:pt x="4075" y="715"/>
                </a:lnTo>
                <a:lnTo>
                  <a:pt x="6521" y="0"/>
                </a:lnTo>
                <a:lnTo>
                  <a:pt x="11208" y="2432"/>
                </a:lnTo>
                <a:lnTo>
                  <a:pt x="15894" y="4721"/>
                </a:lnTo>
                <a:close/>
              </a:path>
            </a:pathLst>
          </a:custGeom>
          <a:solidFill>
            <a:srgbClr val="E68200"/>
          </a:solidFill>
          <a:ln w="12700">
            <a:miter lim="400000"/>
          </a:ln>
        </p:spPr>
        <p:txBody>
          <a:bodyPr lIns="0" tIns="0" rIns="0" bIns="0"/>
          <a:lstStyle/>
          <a:p>
            <a:pPr lvl="0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692" name="Shape 692"/>
          <p:cNvSpPr/>
          <p:nvPr/>
        </p:nvSpPr>
        <p:spPr>
          <a:xfrm>
            <a:off x="5364162" y="4157662"/>
            <a:ext cx="76201" cy="10160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6075"/>
                </a:moveTo>
                <a:lnTo>
                  <a:pt x="18450" y="10800"/>
                </a:lnTo>
                <a:lnTo>
                  <a:pt x="16650" y="13838"/>
                </a:lnTo>
                <a:lnTo>
                  <a:pt x="13500" y="16200"/>
                </a:lnTo>
                <a:lnTo>
                  <a:pt x="14400" y="19575"/>
                </a:lnTo>
                <a:lnTo>
                  <a:pt x="6300" y="21600"/>
                </a:lnTo>
                <a:lnTo>
                  <a:pt x="1800" y="20925"/>
                </a:lnTo>
                <a:lnTo>
                  <a:pt x="0" y="20250"/>
                </a:lnTo>
                <a:lnTo>
                  <a:pt x="0" y="12488"/>
                </a:lnTo>
                <a:lnTo>
                  <a:pt x="900" y="5400"/>
                </a:lnTo>
                <a:lnTo>
                  <a:pt x="3150" y="3038"/>
                </a:lnTo>
                <a:lnTo>
                  <a:pt x="4950" y="3038"/>
                </a:lnTo>
                <a:lnTo>
                  <a:pt x="7200" y="2362"/>
                </a:lnTo>
                <a:lnTo>
                  <a:pt x="10350" y="0"/>
                </a:lnTo>
                <a:lnTo>
                  <a:pt x="21600" y="5400"/>
                </a:lnTo>
                <a:lnTo>
                  <a:pt x="21600" y="6075"/>
                </a:lnTo>
                <a:close/>
              </a:path>
            </a:pathLst>
          </a:custGeom>
          <a:solidFill>
            <a:srgbClr val="E68200"/>
          </a:solidFill>
          <a:ln w="12700">
            <a:miter lim="400000"/>
          </a:ln>
        </p:spPr>
        <p:txBody>
          <a:bodyPr lIns="0" tIns="0" rIns="0" bIns="0"/>
          <a:lstStyle/>
          <a:p>
            <a:pPr lvl="0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693" name="Shape 693"/>
          <p:cNvSpPr/>
          <p:nvPr/>
        </p:nvSpPr>
        <p:spPr>
          <a:xfrm>
            <a:off x="1733550" y="4186237"/>
            <a:ext cx="444500" cy="69850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1417" y="687"/>
                </a:moveTo>
                <a:lnTo>
                  <a:pt x="13037" y="2405"/>
                </a:lnTo>
                <a:lnTo>
                  <a:pt x="14657" y="2504"/>
                </a:lnTo>
                <a:lnTo>
                  <a:pt x="15583" y="2602"/>
                </a:lnTo>
                <a:lnTo>
                  <a:pt x="16277" y="2847"/>
                </a:lnTo>
                <a:lnTo>
                  <a:pt x="16277" y="3976"/>
                </a:lnTo>
                <a:lnTo>
                  <a:pt x="17666" y="4664"/>
                </a:lnTo>
                <a:lnTo>
                  <a:pt x="17357" y="5351"/>
                </a:lnTo>
                <a:lnTo>
                  <a:pt x="13963" y="6382"/>
                </a:lnTo>
                <a:lnTo>
                  <a:pt x="13731" y="6382"/>
                </a:lnTo>
                <a:lnTo>
                  <a:pt x="12729" y="9229"/>
                </a:lnTo>
                <a:lnTo>
                  <a:pt x="16663" y="12175"/>
                </a:lnTo>
                <a:lnTo>
                  <a:pt x="17897" y="12175"/>
                </a:lnTo>
                <a:lnTo>
                  <a:pt x="17897" y="12518"/>
                </a:lnTo>
                <a:lnTo>
                  <a:pt x="18051" y="12715"/>
                </a:lnTo>
                <a:lnTo>
                  <a:pt x="19826" y="12960"/>
                </a:lnTo>
                <a:lnTo>
                  <a:pt x="20751" y="14089"/>
                </a:lnTo>
                <a:lnTo>
                  <a:pt x="21446" y="15218"/>
                </a:lnTo>
                <a:lnTo>
                  <a:pt x="21600" y="17525"/>
                </a:lnTo>
                <a:lnTo>
                  <a:pt x="20906" y="20569"/>
                </a:lnTo>
                <a:lnTo>
                  <a:pt x="19826" y="21502"/>
                </a:lnTo>
                <a:lnTo>
                  <a:pt x="19286" y="21600"/>
                </a:lnTo>
                <a:lnTo>
                  <a:pt x="16123" y="19685"/>
                </a:lnTo>
                <a:lnTo>
                  <a:pt x="14503" y="19440"/>
                </a:lnTo>
                <a:lnTo>
                  <a:pt x="12343" y="18507"/>
                </a:lnTo>
                <a:lnTo>
                  <a:pt x="12189" y="18655"/>
                </a:lnTo>
                <a:lnTo>
                  <a:pt x="10723" y="17624"/>
                </a:lnTo>
                <a:lnTo>
                  <a:pt x="10183" y="17035"/>
                </a:lnTo>
                <a:lnTo>
                  <a:pt x="9643" y="16495"/>
                </a:lnTo>
                <a:lnTo>
                  <a:pt x="9874" y="16249"/>
                </a:lnTo>
                <a:lnTo>
                  <a:pt x="10029" y="16004"/>
                </a:lnTo>
                <a:lnTo>
                  <a:pt x="10029" y="15709"/>
                </a:lnTo>
                <a:lnTo>
                  <a:pt x="9643" y="15562"/>
                </a:lnTo>
                <a:lnTo>
                  <a:pt x="7483" y="13893"/>
                </a:lnTo>
                <a:lnTo>
                  <a:pt x="5400" y="11487"/>
                </a:lnTo>
                <a:lnTo>
                  <a:pt x="3780" y="9327"/>
                </a:lnTo>
                <a:lnTo>
                  <a:pt x="2314" y="8296"/>
                </a:lnTo>
                <a:lnTo>
                  <a:pt x="540" y="7756"/>
                </a:lnTo>
                <a:lnTo>
                  <a:pt x="0" y="6922"/>
                </a:lnTo>
                <a:lnTo>
                  <a:pt x="926" y="4418"/>
                </a:lnTo>
                <a:lnTo>
                  <a:pt x="1234" y="4320"/>
                </a:lnTo>
                <a:lnTo>
                  <a:pt x="1466" y="5253"/>
                </a:lnTo>
                <a:lnTo>
                  <a:pt x="3934" y="5940"/>
                </a:lnTo>
                <a:lnTo>
                  <a:pt x="5400" y="5596"/>
                </a:lnTo>
                <a:lnTo>
                  <a:pt x="5709" y="4075"/>
                </a:lnTo>
                <a:lnTo>
                  <a:pt x="7174" y="3780"/>
                </a:lnTo>
                <a:lnTo>
                  <a:pt x="9334" y="1816"/>
                </a:lnTo>
                <a:lnTo>
                  <a:pt x="8949" y="98"/>
                </a:lnTo>
                <a:lnTo>
                  <a:pt x="9334" y="0"/>
                </a:lnTo>
                <a:lnTo>
                  <a:pt x="11417" y="687"/>
                </a:lnTo>
                <a:close/>
              </a:path>
            </a:pathLst>
          </a:custGeom>
          <a:solidFill>
            <a:srgbClr val="E68200"/>
          </a:solidFill>
          <a:ln w="12700">
            <a:miter lim="400000"/>
          </a:ln>
        </p:spPr>
        <p:txBody>
          <a:bodyPr lIns="0" tIns="0" rIns="0" bIns="0"/>
          <a:lstStyle/>
          <a:p>
            <a:pPr lvl="0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694" name="Shape 694"/>
          <p:cNvSpPr/>
          <p:nvPr/>
        </p:nvSpPr>
        <p:spPr>
          <a:xfrm>
            <a:off x="8548687" y="4197350"/>
            <a:ext cx="92076" cy="8096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8894"/>
                </a:moveTo>
                <a:lnTo>
                  <a:pt x="21600" y="18635"/>
                </a:lnTo>
                <a:lnTo>
                  <a:pt x="19738" y="21600"/>
                </a:lnTo>
                <a:lnTo>
                  <a:pt x="17131" y="18635"/>
                </a:lnTo>
                <a:lnTo>
                  <a:pt x="15641" y="15671"/>
                </a:lnTo>
                <a:lnTo>
                  <a:pt x="3352" y="14824"/>
                </a:lnTo>
                <a:lnTo>
                  <a:pt x="0" y="11012"/>
                </a:lnTo>
                <a:lnTo>
                  <a:pt x="2607" y="5082"/>
                </a:lnTo>
                <a:lnTo>
                  <a:pt x="7076" y="5082"/>
                </a:lnTo>
                <a:lnTo>
                  <a:pt x="11172" y="0"/>
                </a:lnTo>
                <a:lnTo>
                  <a:pt x="16386" y="3812"/>
                </a:lnTo>
                <a:lnTo>
                  <a:pt x="21600" y="8894"/>
                </a:lnTo>
                <a:close/>
              </a:path>
            </a:pathLst>
          </a:custGeom>
          <a:solidFill>
            <a:srgbClr val="E68200"/>
          </a:solidFill>
          <a:ln w="12700">
            <a:miter lim="400000"/>
          </a:ln>
        </p:spPr>
        <p:txBody>
          <a:bodyPr lIns="0" tIns="0" rIns="0" bIns="0"/>
          <a:lstStyle/>
          <a:p>
            <a:pPr lvl="0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695" name="Shape 695"/>
          <p:cNvSpPr/>
          <p:nvPr/>
        </p:nvSpPr>
        <p:spPr>
          <a:xfrm>
            <a:off x="5305425" y="4222750"/>
            <a:ext cx="319088" cy="37465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7624" y="5766"/>
                </a:moveTo>
                <a:lnTo>
                  <a:pt x="19128" y="6773"/>
                </a:lnTo>
                <a:lnTo>
                  <a:pt x="17839" y="10617"/>
                </a:lnTo>
                <a:lnTo>
                  <a:pt x="19558" y="12539"/>
                </a:lnTo>
                <a:lnTo>
                  <a:pt x="19128" y="14644"/>
                </a:lnTo>
                <a:lnTo>
                  <a:pt x="20096" y="18214"/>
                </a:lnTo>
                <a:lnTo>
                  <a:pt x="21600" y="20959"/>
                </a:lnTo>
                <a:lnTo>
                  <a:pt x="18913" y="21417"/>
                </a:lnTo>
                <a:lnTo>
                  <a:pt x="15904" y="21600"/>
                </a:lnTo>
                <a:lnTo>
                  <a:pt x="12681" y="21600"/>
                </a:lnTo>
                <a:lnTo>
                  <a:pt x="9672" y="21417"/>
                </a:lnTo>
                <a:lnTo>
                  <a:pt x="8167" y="17847"/>
                </a:lnTo>
                <a:lnTo>
                  <a:pt x="7630" y="17573"/>
                </a:lnTo>
                <a:lnTo>
                  <a:pt x="6878" y="17573"/>
                </a:lnTo>
                <a:lnTo>
                  <a:pt x="2687" y="15102"/>
                </a:lnTo>
                <a:lnTo>
                  <a:pt x="2687" y="13820"/>
                </a:lnTo>
                <a:lnTo>
                  <a:pt x="215" y="10434"/>
                </a:lnTo>
                <a:lnTo>
                  <a:pt x="0" y="6407"/>
                </a:lnTo>
                <a:lnTo>
                  <a:pt x="1504" y="4485"/>
                </a:lnTo>
                <a:lnTo>
                  <a:pt x="967" y="3203"/>
                </a:lnTo>
                <a:lnTo>
                  <a:pt x="1934" y="2746"/>
                </a:lnTo>
                <a:lnTo>
                  <a:pt x="1719" y="1098"/>
                </a:lnTo>
                <a:lnTo>
                  <a:pt x="3439" y="915"/>
                </a:lnTo>
                <a:lnTo>
                  <a:pt x="3439" y="1739"/>
                </a:lnTo>
                <a:lnTo>
                  <a:pt x="3654" y="1922"/>
                </a:lnTo>
                <a:lnTo>
                  <a:pt x="5158" y="2563"/>
                </a:lnTo>
                <a:lnTo>
                  <a:pt x="7630" y="1739"/>
                </a:lnTo>
                <a:lnTo>
                  <a:pt x="7630" y="641"/>
                </a:lnTo>
                <a:lnTo>
                  <a:pt x="8382" y="0"/>
                </a:lnTo>
                <a:lnTo>
                  <a:pt x="16872" y="3844"/>
                </a:lnTo>
                <a:lnTo>
                  <a:pt x="17624" y="5766"/>
                </a:lnTo>
                <a:close/>
              </a:path>
            </a:pathLst>
          </a:custGeom>
          <a:solidFill>
            <a:srgbClr val="E68200"/>
          </a:solidFill>
          <a:ln w="12700">
            <a:miter lim="400000"/>
          </a:ln>
        </p:spPr>
        <p:txBody>
          <a:bodyPr lIns="0" tIns="0" rIns="0" bIns="0"/>
          <a:lstStyle/>
          <a:p>
            <a:pPr lvl="0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696" name="Shape 696"/>
          <p:cNvSpPr/>
          <p:nvPr/>
        </p:nvSpPr>
        <p:spPr>
          <a:xfrm>
            <a:off x="7497762" y="4227512"/>
            <a:ext cx="15876" cy="1428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5120" y="16800"/>
                </a:moveTo>
                <a:lnTo>
                  <a:pt x="21600" y="16800"/>
                </a:lnTo>
                <a:lnTo>
                  <a:pt x="15120" y="21600"/>
                </a:lnTo>
                <a:lnTo>
                  <a:pt x="0" y="0"/>
                </a:lnTo>
                <a:lnTo>
                  <a:pt x="10800" y="4800"/>
                </a:lnTo>
                <a:lnTo>
                  <a:pt x="15120" y="16800"/>
                </a:lnTo>
                <a:close/>
              </a:path>
            </a:pathLst>
          </a:custGeom>
          <a:solidFill>
            <a:srgbClr val="E68200"/>
          </a:solidFill>
          <a:ln w="12700">
            <a:miter lim="400000"/>
          </a:ln>
        </p:spPr>
        <p:txBody>
          <a:bodyPr lIns="0" tIns="0" rIns="0" bIns="0"/>
          <a:lstStyle/>
          <a:p>
            <a:pPr lvl="0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697" name="Shape 697"/>
          <p:cNvSpPr/>
          <p:nvPr/>
        </p:nvSpPr>
        <p:spPr>
          <a:xfrm>
            <a:off x="8710612" y="4227512"/>
            <a:ext cx="14288" cy="1111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0"/>
                </a:moveTo>
                <a:lnTo>
                  <a:pt x="12000" y="21600"/>
                </a:lnTo>
                <a:lnTo>
                  <a:pt x="0" y="12343"/>
                </a:lnTo>
                <a:lnTo>
                  <a:pt x="12000" y="0"/>
                </a:lnTo>
                <a:lnTo>
                  <a:pt x="21600" y="0"/>
                </a:lnTo>
                <a:close/>
              </a:path>
            </a:pathLst>
          </a:custGeom>
          <a:solidFill>
            <a:srgbClr val="E68200"/>
          </a:solidFill>
          <a:ln w="12700">
            <a:miter lim="400000"/>
          </a:ln>
        </p:spPr>
        <p:txBody>
          <a:bodyPr lIns="0" tIns="0" rIns="0" bIns="0"/>
          <a:lstStyle/>
          <a:p>
            <a:pPr lvl="0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698" name="Shape 698"/>
          <p:cNvSpPr/>
          <p:nvPr/>
        </p:nvSpPr>
        <p:spPr>
          <a:xfrm>
            <a:off x="5272087" y="4233862"/>
            <a:ext cx="58738" cy="4445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16200"/>
                </a:moveTo>
                <a:lnTo>
                  <a:pt x="10508" y="20057"/>
                </a:lnTo>
                <a:lnTo>
                  <a:pt x="0" y="21600"/>
                </a:lnTo>
                <a:lnTo>
                  <a:pt x="9341" y="0"/>
                </a:lnTo>
                <a:lnTo>
                  <a:pt x="18681" y="3857"/>
                </a:lnTo>
                <a:lnTo>
                  <a:pt x="21600" y="16200"/>
                </a:lnTo>
                <a:close/>
              </a:path>
            </a:pathLst>
          </a:custGeom>
          <a:solidFill>
            <a:srgbClr val="E68200"/>
          </a:solidFill>
          <a:ln w="12700">
            <a:miter lim="400000"/>
          </a:ln>
        </p:spPr>
        <p:txBody>
          <a:bodyPr lIns="0" tIns="0" rIns="0" bIns="0"/>
          <a:lstStyle/>
          <a:p>
            <a:pPr lvl="0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699" name="Shape 699"/>
          <p:cNvSpPr/>
          <p:nvPr/>
        </p:nvSpPr>
        <p:spPr>
          <a:xfrm>
            <a:off x="8423275" y="4238625"/>
            <a:ext cx="19050" cy="635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0"/>
                </a:moveTo>
                <a:lnTo>
                  <a:pt x="21600" y="10800"/>
                </a:lnTo>
                <a:lnTo>
                  <a:pt x="18000" y="21600"/>
                </a:lnTo>
                <a:lnTo>
                  <a:pt x="5400" y="21600"/>
                </a:lnTo>
                <a:lnTo>
                  <a:pt x="0" y="10800"/>
                </a:lnTo>
                <a:lnTo>
                  <a:pt x="21600" y="0"/>
                </a:lnTo>
                <a:close/>
              </a:path>
            </a:pathLst>
          </a:custGeom>
          <a:solidFill>
            <a:srgbClr val="E68200"/>
          </a:solidFill>
          <a:ln w="12700">
            <a:miter lim="400000"/>
          </a:ln>
        </p:spPr>
        <p:txBody>
          <a:bodyPr lIns="0" tIns="0" rIns="0" bIns="0"/>
          <a:lstStyle/>
          <a:p>
            <a:pPr lvl="0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700" name="Shape 700"/>
          <p:cNvSpPr/>
          <p:nvPr/>
        </p:nvSpPr>
        <p:spPr>
          <a:xfrm>
            <a:off x="7729537" y="4249737"/>
            <a:ext cx="30163" cy="3651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12209"/>
                </a:moveTo>
                <a:lnTo>
                  <a:pt x="18189" y="21600"/>
                </a:lnTo>
                <a:lnTo>
                  <a:pt x="7958" y="16904"/>
                </a:lnTo>
                <a:lnTo>
                  <a:pt x="0" y="8452"/>
                </a:lnTo>
                <a:lnTo>
                  <a:pt x="0" y="5635"/>
                </a:lnTo>
                <a:lnTo>
                  <a:pt x="2274" y="1878"/>
                </a:lnTo>
                <a:lnTo>
                  <a:pt x="5684" y="0"/>
                </a:lnTo>
                <a:lnTo>
                  <a:pt x="7958" y="0"/>
                </a:lnTo>
                <a:lnTo>
                  <a:pt x="21600" y="12209"/>
                </a:lnTo>
                <a:close/>
              </a:path>
            </a:pathLst>
          </a:custGeom>
          <a:solidFill>
            <a:srgbClr val="E68200"/>
          </a:solidFill>
          <a:ln w="12700">
            <a:miter lim="400000"/>
          </a:ln>
        </p:spPr>
        <p:txBody>
          <a:bodyPr lIns="0" tIns="0" rIns="0" bIns="0"/>
          <a:lstStyle/>
          <a:p>
            <a:pPr lvl="0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701" name="Shape 701"/>
          <p:cNvSpPr/>
          <p:nvPr/>
        </p:nvSpPr>
        <p:spPr>
          <a:xfrm>
            <a:off x="8380412" y="4249737"/>
            <a:ext cx="11113" cy="952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14400"/>
                </a:moveTo>
                <a:lnTo>
                  <a:pt x="12343" y="21600"/>
                </a:lnTo>
                <a:lnTo>
                  <a:pt x="6171" y="21600"/>
                </a:lnTo>
                <a:lnTo>
                  <a:pt x="0" y="14400"/>
                </a:lnTo>
                <a:lnTo>
                  <a:pt x="6171" y="7200"/>
                </a:lnTo>
                <a:lnTo>
                  <a:pt x="6171" y="0"/>
                </a:lnTo>
                <a:lnTo>
                  <a:pt x="21600" y="7200"/>
                </a:lnTo>
                <a:lnTo>
                  <a:pt x="21600" y="14400"/>
                </a:lnTo>
                <a:close/>
              </a:path>
            </a:pathLst>
          </a:custGeom>
          <a:solidFill>
            <a:srgbClr val="E68200"/>
          </a:solidFill>
          <a:ln w="12700">
            <a:miter lim="400000"/>
          </a:ln>
        </p:spPr>
        <p:txBody>
          <a:bodyPr lIns="0" tIns="0" rIns="0" bIns="0"/>
          <a:lstStyle/>
          <a:p>
            <a:pPr lvl="0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702" name="Shape 702"/>
          <p:cNvSpPr/>
          <p:nvPr/>
        </p:nvSpPr>
        <p:spPr>
          <a:xfrm>
            <a:off x="8328025" y="4249737"/>
            <a:ext cx="11113" cy="635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0"/>
                </a:moveTo>
                <a:lnTo>
                  <a:pt x="21600" y="21600"/>
                </a:lnTo>
                <a:lnTo>
                  <a:pt x="0" y="21600"/>
                </a:lnTo>
                <a:lnTo>
                  <a:pt x="0" y="10800"/>
                </a:lnTo>
                <a:lnTo>
                  <a:pt x="21600" y="0"/>
                </a:lnTo>
                <a:close/>
              </a:path>
            </a:pathLst>
          </a:custGeom>
          <a:solidFill>
            <a:srgbClr val="E68200"/>
          </a:solidFill>
          <a:ln w="12700">
            <a:miter lim="400000"/>
          </a:ln>
        </p:spPr>
        <p:txBody>
          <a:bodyPr lIns="0" tIns="0" rIns="0" bIns="0"/>
          <a:lstStyle/>
          <a:p>
            <a:pPr lvl="0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703" name="Shape 703"/>
          <p:cNvSpPr/>
          <p:nvPr/>
        </p:nvSpPr>
        <p:spPr>
          <a:xfrm>
            <a:off x="8632825" y="4256087"/>
            <a:ext cx="223838" cy="27940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3191"/>
                </a:moveTo>
                <a:lnTo>
                  <a:pt x="21600" y="9695"/>
                </a:lnTo>
                <a:lnTo>
                  <a:pt x="20987" y="15955"/>
                </a:lnTo>
                <a:lnTo>
                  <a:pt x="18843" y="21600"/>
                </a:lnTo>
                <a:lnTo>
                  <a:pt x="16698" y="20495"/>
                </a:lnTo>
                <a:lnTo>
                  <a:pt x="15626" y="20127"/>
                </a:lnTo>
                <a:lnTo>
                  <a:pt x="13481" y="20127"/>
                </a:lnTo>
                <a:lnTo>
                  <a:pt x="13174" y="19882"/>
                </a:lnTo>
                <a:lnTo>
                  <a:pt x="12868" y="19391"/>
                </a:lnTo>
                <a:lnTo>
                  <a:pt x="13481" y="15586"/>
                </a:lnTo>
                <a:lnTo>
                  <a:pt x="12102" y="12273"/>
                </a:lnTo>
                <a:lnTo>
                  <a:pt x="8579" y="10186"/>
                </a:lnTo>
                <a:lnTo>
                  <a:pt x="5362" y="9695"/>
                </a:lnTo>
                <a:lnTo>
                  <a:pt x="4289" y="8836"/>
                </a:lnTo>
                <a:lnTo>
                  <a:pt x="3523" y="7732"/>
                </a:lnTo>
                <a:lnTo>
                  <a:pt x="2604" y="6505"/>
                </a:lnTo>
                <a:lnTo>
                  <a:pt x="1838" y="6259"/>
                </a:lnTo>
                <a:lnTo>
                  <a:pt x="766" y="6259"/>
                </a:lnTo>
                <a:lnTo>
                  <a:pt x="460" y="5155"/>
                </a:lnTo>
                <a:lnTo>
                  <a:pt x="0" y="4295"/>
                </a:lnTo>
                <a:lnTo>
                  <a:pt x="0" y="1964"/>
                </a:lnTo>
                <a:lnTo>
                  <a:pt x="2145" y="3436"/>
                </a:lnTo>
                <a:lnTo>
                  <a:pt x="4289" y="5155"/>
                </a:lnTo>
                <a:lnTo>
                  <a:pt x="5362" y="5155"/>
                </a:lnTo>
                <a:lnTo>
                  <a:pt x="5668" y="4786"/>
                </a:lnTo>
                <a:lnTo>
                  <a:pt x="7506" y="2332"/>
                </a:lnTo>
                <a:lnTo>
                  <a:pt x="11796" y="0"/>
                </a:lnTo>
                <a:lnTo>
                  <a:pt x="17770" y="3191"/>
                </a:lnTo>
                <a:lnTo>
                  <a:pt x="21600" y="3191"/>
                </a:lnTo>
                <a:close/>
              </a:path>
            </a:pathLst>
          </a:custGeom>
          <a:solidFill>
            <a:srgbClr val="E68200"/>
          </a:solidFill>
          <a:ln w="12700">
            <a:miter lim="400000"/>
          </a:ln>
        </p:spPr>
        <p:txBody>
          <a:bodyPr lIns="0" tIns="0" rIns="0" bIns="0"/>
          <a:lstStyle/>
          <a:p>
            <a:pPr lvl="0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704" name="Shape 704"/>
          <p:cNvSpPr/>
          <p:nvPr/>
        </p:nvSpPr>
        <p:spPr>
          <a:xfrm>
            <a:off x="8509000" y="4256087"/>
            <a:ext cx="17463" cy="793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8640"/>
                </a:moveTo>
                <a:lnTo>
                  <a:pt x="21600" y="21600"/>
                </a:lnTo>
                <a:lnTo>
                  <a:pt x="3927" y="21600"/>
                </a:lnTo>
                <a:lnTo>
                  <a:pt x="0" y="8640"/>
                </a:lnTo>
                <a:lnTo>
                  <a:pt x="0" y="0"/>
                </a:lnTo>
                <a:lnTo>
                  <a:pt x="21600" y="8640"/>
                </a:lnTo>
                <a:close/>
              </a:path>
            </a:pathLst>
          </a:custGeom>
          <a:solidFill>
            <a:srgbClr val="E68200"/>
          </a:solidFill>
          <a:ln w="12700">
            <a:miter lim="400000"/>
          </a:ln>
        </p:spPr>
        <p:txBody>
          <a:bodyPr lIns="0" tIns="0" rIns="0" bIns="0"/>
          <a:lstStyle/>
          <a:p>
            <a:pPr lvl="0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705" name="Shape 705"/>
          <p:cNvSpPr/>
          <p:nvPr/>
        </p:nvSpPr>
        <p:spPr>
          <a:xfrm>
            <a:off x="7785100" y="4275137"/>
            <a:ext cx="17463" cy="2222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7673" y="0"/>
                </a:moveTo>
                <a:lnTo>
                  <a:pt x="21600" y="6171"/>
                </a:lnTo>
                <a:lnTo>
                  <a:pt x="17673" y="13886"/>
                </a:lnTo>
                <a:lnTo>
                  <a:pt x="17673" y="21600"/>
                </a:lnTo>
                <a:lnTo>
                  <a:pt x="7855" y="21600"/>
                </a:lnTo>
                <a:lnTo>
                  <a:pt x="0" y="16971"/>
                </a:lnTo>
                <a:lnTo>
                  <a:pt x="0" y="0"/>
                </a:lnTo>
                <a:lnTo>
                  <a:pt x="17673" y="0"/>
                </a:lnTo>
                <a:close/>
              </a:path>
            </a:pathLst>
          </a:custGeom>
          <a:solidFill>
            <a:srgbClr val="E68200"/>
          </a:solidFill>
          <a:ln w="12700">
            <a:miter lim="400000"/>
          </a:ln>
        </p:spPr>
        <p:txBody>
          <a:bodyPr lIns="0" tIns="0" rIns="0" bIns="0"/>
          <a:lstStyle/>
          <a:p>
            <a:pPr lvl="0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706" name="Shape 706"/>
          <p:cNvSpPr/>
          <p:nvPr/>
        </p:nvSpPr>
        <p:spPr>
          <a:xfrm>
            <a:off x="5272087" y="4278312"/>
            <a:ext cx="50801" cy="5080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9450"/>
                </a:moveTo>
                <a:lnTo>
                  <a:pt x="12150" y="21600"/>
                </a:lnTo>
                <a:lnTo>
                  <a:pt x="1350" y="16875"/>
                </a:lnTo>
                <a:lnTo>
                  <a:pt x="0" y="3375"/>
                </a:lnTo>
                <a:lnTo>
                  <a:pt x="16875" y="0"/>
                </a:lnTo>
                <a:lnTo>
                  <a:pt x="21600" y="9450"/>
                </a:lnTo>
                <a:close/>
              </a:path>
            </a:pathLst>
          </a:custGeom>
          <a:solidFill>
            <a:srgbClr val="E68200"/>
          </a:solidFill>
          <a:ln w="12700">
            <a:miter lim="400000"/>
          </a:ln>
        </p:spPr>
        <p:txBody>
          <a:bodyPr lIns="0" tIns="0" rIns="0" bIns="0"/>
          <a:lstStyle/>
          <a:p>
            <a:pPr lvl="0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707" name="Shape 707"/>
          <p:cNvSpPr/>
          <p:nvPr/>
        </p:nvSpPr>
        <p:spPr>
          <a:xfrm>
            <a:off x="8836025" y="4297362"/>
            <a:ext cx="293688" cy="32226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975" y="5107"/>
                </a:moveTo>
                <a:lnTo>
                  <a:pt x="12610" y="7555"/>
                </a:lnTo>
                <a:lnTo>
                  <a:pt x="16112" y="9789"/>
                </a:lnTo>
                <a:lnTo>
                  <a:pt x="16463" y="10321"/>
                </a:lnTo>
                <a:lnTo>
                  <a:pt x="16696" y="10747"/>
                </a:lnTo>
                <a:lnTo>
                  <a:pt x="15412" y="12236"/>
                </a:lnTo>
                <a:lnTo>
                  <a:pt x="15412" y="12556"/>
                </a:lnTo>
                <a:lnTo>
                  <a:pt x="18915" y="17237"/>
                </a:lnTo>
                <a:lnTo>
                  <a:pt x="19148" y="18408"/>
                </a:lnTo>
                <a:lnTo>
                  <a:pt x="21600" y="21387"/>
                </a:lnTo>
                <a:lnTo>
                  <a:pt x="21016" y="21600"/>
                </a:lnTo>
                <a:lnTo>
                  <a:pt x="15062" y="20110"/>
                </a:lnTo>
                <a:lnTo>
                  <a:pt x="12960" y="14684"/>
                </a:lnTo>
                <a:lnTo>
                  <a:pt x="8290" y="12981"/>
                </a:lnTo>
                <a:lnTo>
                  <a:pt x="7005" y="12981"/>
                </a:lnTo>
                <a:lnTo>
                  <a:pt x="4787" y="15216"/>
                </a:lnTo>
                <a:lnTo>
                  <a:pt x="5137" y="15748"/>
                </a:lnTo>
                <a:lnTo>
                  <a:pt x="5371" y="16493"/>
                </a:lnTo>
                <a:lnTo>
                  <a:pt x="5371" y="16918"/>
                </a:lnTo>
                <a:lnTo>
                  <a:pt x="5137" y="17237"/>
                </a:lnTo>
                <a:lnTo>
                  <a:pt x="4787" y="17450"/>
                </a:lnTo>
                <a:lnTo>
                  <a:pt x="467" y="16705"/>
                </a:lnTo>
                <a:lnTo>
                  <a:pt x="0" y="16493"/>
                </a:lnTo>
                <a:lnTo>
                  <a:pt x="0" y="15961"/>
                </a:lnTo>
                <a:lnTo>
                  <a:pt x="1284" y="10747"/>
                </a:lnTo>
                <a:lnTo>
                  <a:pt x="2102" y="5639"/>
                </a:lnTo>
                <a:lnTo>
                  <a:pt x="2102" y="0"/>
                </a:lnTo>
                <a:lnTo>
                  <a:pt x="4320" y="213"/>
                </a:lnTo>
                <a:lnTo>
                  <a:pt x="10975" y="5107"/>
                </a:lnTo>
                <a:close/>
              </a:path>
            </a:pathLst>
          </a:custGeom>
          <a:solidFill>
            <a:srgbClr val="E68200"/>
          </a:solidFill>
          <a:ln w="12700">
            <a:miter lim="400000"/>
          </a:ln>
        </p:spPr>
        <p:txBody>
          <a:bodyPr lIns="0" tIns="0" rIns="0" bIns="0"/>
          <a:lstStyle/>
          <a:p>
            <a:pPr lvl="0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708" name="Shape 708"/>
          <p:cNvSpPr/>
          <p:nvPr/>
        </p:nvSpPr>
        <p:spPr>
          <a:xfrm>
            <a:off x="8453437" y="4300537"/>
            <a:ext cx="69851" cy="2222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16971"/>
                </a:moveTo>
                <a:lnTo>
                  <a:pt x="21600" y="21600"/>
                </a:lnTo>
                <a:lnTo>
                  <a:pt x="11291" y="13886"/>
                </a:lnTo>
                <a:lnTo>
                  <a:pt x="982" y="13886"/>
                </a:lnTo>
                <a:lnTo>
                  <a:pt x="0" y="10800"/>
                </a:lnTo>
                <a:lnTo>
                  <a:pt x="5891" y="0"/>
                </a:lnTo>
                <a:lnTo>
                  <a:pt x="10309" y="3086"/>
                </a:lnTo>
                <a:lnTo>
                  <a:pt x="15709" y="3086"/>
                </a:lnTo>
                <a:lnTo>
                  <a:pt x="19145" y="7714"/>
                </a:lnTo>
                <a:lnTo>
                  <a:pt x="21600" y="10800"/>
                </a:lnTo>
                <a:lnTo>
                  <a:pt x="21600" y="16971"/>
                </a:lnTo>
                <a:close/>
              </a:path>
            </a:pathLst>
          </a:custGeom>
          <a:solidFill>
            <a:srgbClr val="E68200"/>
          </a:solidFill>
          <a:ln w="12700">
            <a:miter lim="400000"/>
          </a:ln>
        </p:spPr>
        <p:txBody>
          <a:bodyPr lIns="0" tIns="0" rIns="0" bIns="0"/>
          <a:lstStyle/>
          <a:p>
            <a:pPr lvl="0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709" name="Shape 709"/>
          <p:cNvSpPr/>
          <p:nvPr/>
        </p:nvSpPr>
        <p:spPr>
          <a:xfrm>
            <a:off x="8383587" y="4303712"/>
            <a:ext cx="22226" cy="2222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4629"/>
                </a:moveTo>
                <a:lnTo>
                  <a:pt x="21600" y="13886"/>
                </a:lnTo>
                <a:lnTo>
                  <a:pt x="7714" y="21600"/>
                </a:lnTo>
                <a:lnTo>
                  <a:pt x="0" y="4629"/>
                </a:lnTo>
                <a:lnTo>
                  <a:pt x="3086" y="0"/>
                </a:lnTo>
                <a:lnTo>
                  <a:pt x="13886" y="0"/>
                </a:lnTo>
                <a:lnTo>
                  <a:pt x="21600" y="4629"/>
                </a:lnTo>
                <a:close/>
              </a:path>
            </a:pathLst>
          </a:custGeom>
          <a:solidFill>
            <a:srgbClr val="E68200"/>
          </a:solidFill>
          <a:ln w="12700">
            <a:miter lim="400000"/>
          </a:ln>
        </p:spPr>
        <p:txBody>
          <a:bodyPr lIns="0" tIns="0" rIns="0" bIns="0"/>
          <a:lstStyle/>
          <a:p>
            <a:pPr lvl="0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710" name="Shape 710"/>
          <p:cNvSpPr/>
          <p:nvPr/>
        </p:nvSpPr>
        <p:spPr>
          <a:xfrm>
            <a:off x="8589962" y="4303712"/>
            <a:ext cx="20638" cy="3016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5684"/>
                </a:moveTo>
                <a:lnTo>
                  <a:pt x="21600" y="18189"/>
                </a:lnTo>
                <a:lnTo>
                  <a:pt x="14954" y="21600"/>
                </a:lnTo>
                <a:lnTo>
                  <a:pt x="0" y="0"/>
                </a:lnTo>
                <a:lnTo>
                  <a:pt x="14954" y="0"/>
                </a:lnTo>
                <a:lnTo>
                  <a:pt x="18277" y="3411"/>
                </a:lnTo>
                <a:lnTo>
                  <a:pt x="21600" y="5684"/>
                </a:lnTo>
                <a:close/>
              </a:path>
            </a:pathLst>
          </a:custGeom>
          <a:solidFill>
            <a:srgbClr val="E68200"/>
          </a:solidFill>
          <a:ln w="12700">
            <a:miter lim="400000"/>
          </a:ln>
        </p:spPr>
        <p:txBody>
          <a:bodyPr lIns="0" tIns="0" rIns="0" bIns="0"/>
          <a:lstStyle/>
          <a:p>
            <a:pPr lvl="0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711" name="Shape 711"/>
          <p:cNvSpPr/>
          <p:nvPr/>
        </p:nvSpPr>
        <p:spPr>
          <a:xfrm>
            <a:off x="5275262" y="4325937"/>
            <a:ext cx="63501" cy="15398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260" y="10911"/>
                </a:moveTo>
                <a:lnTo>
                  <a:pt x="21600" y="19596"/>
                </a:lnTo>
                <a:lnTo>
                  <a:pt x="21600" y="21600"/>
                </a:lnTo>
                <a:lnTo>
                  <a:pt x="14040" y="20041"/>
                </a:lnTo>
                <a:lnTo>
                  <a:pt x="12420" y="16478"/>
                </a:lnTo>
                <a:lnTo>
                  <a:pt x="3780" y="9353"/>
                </a:lnTo>
                <a:lnTo>
                  <a:pt x="0" y="0"/>
                </a:lnTo>
                <a:lnTo>
                  <a:pt x="7560" y="1559"/>
                </a:lnTo>
                <a:lnTo>
                  <a:pt x="10260" y="10911"/>
                </a:lnTo>
                <a:close/>
              </a:path>
            </a:pathLst>
          </a:custGeom>
          <a:solidFill>
            <a:srgbClr val="E68200"/>
          </a:solidFill>
          <a:ln w="12700">
            <a:miter lim="400000"/>
          </a:ln>
        </p:spPr>
        <p:txBody>
          <a:bodyPr lIns="0" tIns="0" rIns="0" bIns="0"/>
          <a:lstStyle/>
          <a:p>
            <a:pPr lvl="0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712" name="Shape 712"/>
          <p:cNvSpPr/>
          <p:nvPr/>
        </p:nvSpPr>
        <p:spPr>
          <a:xfrm>
            <a:off x="4710112" y="4384675"/>
            <a:ext cx="403226" cy="45243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8249" y="379"/>
                </a:moveTo>
                <a:lnTo>
                  <a:pt x="9780" y="2274"/>
                </a:lnTo>
                <a:lnTo>
                  <a:pt x="11395" y="4244"/>
                </a:lnTo>
                <a:lnTo>
                  <a:pt x="13011" y="4547"/>
                </a:lnTo>
                <a:lnTo>
                  <a:pt x="14542" y="3183"/>
                </a:lnTo>
                <a:lnTo>
                  <a:pt x="17093" y="4244"/>
                </a:lnTo>
                <a:lnTo>
                  <a:pt x="17518" y="7579"/>
                </a:lnTo>
                <a:lnTo>
                  <a:pt x="18709" y="10156"/>
                </a:lnTo>
                <a:lnTo>
                  <a:pt x="21600" y="10686"/>
                </a:lnTo>
                <a:lnTo>
                  <a:pt x="21600" y="12657"/>
                </a:lnTo>
                <a:lnTo>
                  <a:pt x="18709" y="12960"/>
                </a:lnTo>
                <a:lnTo>
                  <a:pt x="18454" y="12960"/>
                </a:lnTo>
                <a:lnTo>
                  <a:pt x="18283" y="16825"/>
                </a:lnTo>
                <a:lnTo>
                  <a:pt x="19899" y="20691"/>
                </a:lnTo>
                <a:lnTo>
                  <a:pt x="17518" y="21600"/>
                </a:lnTo>
                <a:lnTo>
                  <a:pt x="11991" y="21600"/>
                </a:lnTo>
                <a:lnTo>
                  <a:pt x="9014" y="21373"/>
                </a:lnTo>
                <a:lnTo>
                  <a:pt x="6293" y="21600"/>
                </a:lnTo>
                <a:lnTo>
                  <a:pt x="4082" y="21221"/>
                </a:lnTo>
                <a:lnTo>
                  <a:pt x="2126" y="20918"/>
                </a:lnTo>
                <a:lnTo>
                  <a:pt x="170" y="21221"/>
                </a:lnTo>
                <a:lnTo>
                  <a:pt x="0" y="18568"/>
                </a:lnTo>
                <a:lnTo>
                  <a:pt x="340" y="14248"/>
                </a:lnTo>
                <a:lnTo>
                  <a:pt x="3317" y="9853"/>
                </a:lnTo>
                <a:lnTo>
                  <a:pt x="2891" y="7882"/>
                </a:lnTo>
                <a:lnTo>
                  <a:pt x="2381" y="6518"/>
                </a:lnTo>
                <a:lnTo>
                  <a:pt x="2381" y="4244"/>
                </a:lnTo>
                <a:lnTo>
                  <a:pt x="1361" y="1440"/>
                </a:lnTo>
                <a:lnTo>
                  <a:pt x="1786" y="379"/>
                </a:lnTo>
                <a:lnTo>
                  <a:pt x="3912" y="152"/>
                </a:lnTo>
                <a:lnTo>
                  <a:pt x="4932" y="0"/>
                </a:lnTo>
                <a:lnTo>
                  <a:pt x="6123" y="0"/>
                </a:lnTo>
                <a:lnTo>
                  <a:pt x="8249" y="379"/>
                </a:lnTo>
                <a:close/>
              </a:path>
            </a:pathLst>
          </a:custGeom>
          <a:solidFill>
            <a:srgbClr val="E68200"/>
          </a:solidFill>
          <a:ln w="12700">
            <a:miter lim="400000"/>
          </a:ln>
        </p:spPr>
        <p:txBody>
          <a:bodyPr lIns="0" tIns="0" rIns="0" bIns="0"/>
          <a:lstStyle/>
          <a:p>
            <a:pPr lvl="0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713" name="Shape 713"/>
          <p:cNvSpPr/>
          <p:nvPr/>
        </p:nvSpPr>
        <p:spPr>
          <a:xfrm>
            <a:off x="7710487" y="4398962"/>
            <a:ext cx="276226" cy="11112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428" y="5863"/>
                </a:moveTo>
                <a:lnTo>
                  <a:pt x="15021" y="4320"/>
                </a:lnTo>
                <a:lnTo>
                  <a:pt x="17255" y="8640"/>
                </a:lnTo>
                <a:lnTo>
                  <a:pt x="18124" y="10800"/>
                </a:lnTo>
                <a:lnTo>
                  <a:pt x="18497" y="12343"/>
                </a:lnTo>
                <a:lnTo>
                  <a:pt x="18745" y="13577"/>
                </a:lnTo>
                <a:lnTo>
                  <a:pt x="18745" y="14503"/>
                </a:lnTo>
                <a:lnTo>
                  <a:pt x="21600" y="17897"/>
                </a:lnTo>
                <a:lnTo>
                  <a:pt x="21600" y="21600"/>
                </a:lnTo>
                <a:lnTo>
                  <a:pt x="18745" y="20057"/>
                </a:lnTo>
                <a:lnTo>
                  <a:pt x="16138" y="18823"/>
                </a:lnTo>
                <a:lnTo>
                  <a:pt x="10924" y="13577"/>
                </a:lnTo>
                <a:lnTo>
                  <a:pt x="9807" y="14503"/>
                </a:lnTo>
                <a:lnTo>
                  <a:pt x="8690" y="13577"/>
                </a:lnTo>
                <a:lnTo>
                  <a:pt x="6331" y="12960"/>
                </a:lnTo>
                <a:lnTo>
                  <a:pt x="4593" y="13577"/>
                </a:lnTo>
                <a:lnTo>
                  <a:pt x="1738" y="6480"/>
                </a:lnTo>
                <a:lnTo>
                  <a:pt x="372" y="7406"/>
                </a:lnTo>
                <a:lnTo>
                  <a:pt x="0" y="6480"/>
                </a:lnTo>
                <a:lnTo>
                  <a:pt x="3476" y="0"/>
                </a:lnTo>
                <a:lnTo>
                  <a:pt x="7572" y="1543"/>
                </a:lnTo>
                <a:lnTo>
                  <a:pt x="10428" y="5863"/>
                </a:lnTo>
                <a:close/>
              </a:path>
            </a:pathLst>
          </a:custGeom>
          <a:solidFill>
            <a:srgbClr val="E68200"/>
          </a:solidFill>
          <a:ln w="12700">
            <a:miter lim="400000"/>
          </a:ln>
        </p:spPr>
        <p:txBody>
          <a:bodyPr lIns="0" tIns="0" rIns="0" bIns="0"/>
          <a:lstStyle/>
          <a:p>
            <a:pPr lvl="0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714" name="Shape 714"/>
          <p:cNvSpPr/>
          <p:nvPr/>
        </p:nvSpPr>
        <p:spPr>
          <a:xfrm>
            <a:off x="8589962" y="4403725"/>
            <a:ext cx="14288" cy="1428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4800"/>
                </a:moveTo>
                <a:lnTo>
                  <a:pt x="21600" y="16800"/>
                </a:lnTo>
                <a:lnTo>
                  <a:pt x="16800" y="21600"/>
                </a:lnTo>
                <a:lnTo>
                  <a:pt x="9600" y="21600"/>
                </a:lnTo>
                <a:lnTo>
                  <a:pt x="0" y="16800"/>
                </a:lnTo>
                <a:lnTo>
                  <a:pt x="0" y="4800"/>
                </a:lnTo>
                <a:lnTo>
                  <a:pt x="4800" y="0"/>
                </a:lnTo>
                <a:lnTo>
                  <a:pt x="16800" y="0"/>
                </a:lnTo>
                <a:lnTo>
                  <a:pt x="21600" y="4800"/>
                </a:lnTo>
                <a:close/>
              </a:path>
            </a:pathLst>
          </a:custGeom>
          <a:solidFill>
            <a:srgbClr val="E68200"/>
          </a:solidFill>
          <a:ln w="12700">
            <a:miter lim="400000"/>
          </a:ln>
        </p:spPr>
        <p:txBody>
          <a:bodyPr lIns="0" tIns="0" rIns="0" bIns="0"/>
          <a:lstStyle/>
          <a:p>
            <a:pPr lvl="0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715" name="Shape 715"/>
          <p:cNvSpPr/>
          <p:nvPr/>
        </p:nvSpPr>
        <p:spPr>
          <a:xfrm>
            <a:off x="5059362" y="4473575"/>
            <a:ext cx="344488" cy="35877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3727"/>
                </a:moveTo>
                <a:lnTo>
                  <a:pt x="21202" y="6786"/>
                </a:lnTo>
                <a:lnTo>
                  <a:pt x="20505" y="9749"/>
                </a:lnTo>
                <a:lnTo>
                  <a:pt x="20903" y="13858"/>
                </a:lnTo>
                <a:lnTo>
                  <a:pt x="18415" y="14814"/>
                </a:lnTo>
                <a:lnTo>
                  <a:pt x="15827" y="15674"/>
                </a:lnTo>
                <a:lnTo>
                  <a:pt x="15827" y="16535"/>
                </a:lnTo>
                <a:lnTo>
                  <a:pt x="11945" y="17681"/>
                </a:lnTo>
                <a:lnTo>
                  <a:pt x="10352" y="21027"/>
                </a:lnTo>
                <a:lnTo>
                  <a:pt x="9854" y="21409"/>
                </a:lnTo>
                <a:lnTo>
                  <a:pt x="9456" y="21600"/>
                </a:lnTo>
                <a:lnTo>
                  <a:pt x="5674" y="21600"/>
                </a:lnTo>
                <a:lnTo>
                  <a:pt x="4579" y="20549"/>
                </a:lnTo>
                <a:lnTo>
                  <a:pt x="1593" y="20549"/>
                </a:lnTo>
                <a:lnTo>
                  <a:pt x="0" y="15865"/>
                </a:lnTo>
                <a:lnTo>
                  <a:pt x="199" y="11278"/>
                </a:lnTo>
                <a:lnTo>
                  <a:pt x="3683" y="10800"/>
                </a:lnTo>
                <a:lnTo>
                  <a:pt x="3882" y="10800"/>
                </a:lnTo>
                <a:lnTo>
                  <a:pt x="3882" y="8411"/>
                </a:lnTo>
                <a:lnTo>
                  <a:pt x="8461" y="10131"/>
                </a:lnTo>
                <a:lnTo>
                  <a:pt x="11248" y="10131"/>
                </a:lnTo>
                <a:lnTo>
                  <a:pt x="13338" y="13285"/>
                </a:lnTo>
                <a:lnTo>
                  <a:pt x="14931" y="13285"/>
                </a:lnTo>
                <a:lnTo>
                  <a:pt x="14931" y="12998"/>
                </a:lnTo>
                <a:lnTo>
                  <a:pt x="14234" y="8793"/>
                </a:lnTo>
                <a:lnTo>
                  <a:pt x="13537" y="8411"/>
                </a:lnTo>
                <a:lnTo>
                  <a:pt x="12841" y="8124"/>
                </a:lnTo>
                <a:lnTo>
                  <a:pt x="12641" y="7742"/>
                </a:lnTo>
                <a:lnTo>
                  <a:pt x="12442" y="7073"/>
                </a:lnTo>
                <a:lnTo>
                  <a:pt x="12841" y="6117"/>
                </a:lnTo>
                <a:lnTo>
                  <a:pt x="13338" y="5257"/>
                </a:lnTo>
                <a:lnTo>
                  <a:pt x="13736" y="4205"/>
                </a:lnTo>
                <a:lnTo>
                  <a:pt x="13537" y="1338"/>
                </a:lnTo>
                <a:lnTo>
                  <a:pt x="15827" y="0"/>
                </a:lnTo>
                <a:lnTo>
                  <a:pt x="17519" y="669"/>
                </a:lnTo>
                <a:lnTo>
                  <a:pt x="18813" y="1720"/>
                </a:lnTo>
                <a:lnTo>
                  <a:pt x="21600" y="3727"/>
                </a:lnTo>
                <a:close/>
              </a:path>
            </a:pathLst>
          </a:custGeom>
          <a:solidFill>
            <a:srgbClr val="E68200"/>
          </a:solidFill>
          <a:ln w="12700">
            <a:miter lim="400000"/>
          </a:ln>
        </p:spPr>
        <p:txBody>
          <a:bodyPr lIns="0" tIns="0" rIns="0" bIns="0"/>
          <a:lstStyle/>
          <a:p>
            <a:pPr lvl="0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716" name="Shape 716"/>
          <p:cNvSpPr/>
          <p:nvPr/>
        </p:nvSpPr>
        <p:spPr>
          <a:xfrm>
            <a:off x="8361362" y="4479925"/>
            <a:ext cx="22226" cy="1111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15429"/>
                </a:moveTo>
                <a:lnTo>
                  <a:pt x="10800" y="21600"/>
                </a:lnTo>
                <a:lnTo>
                  <a:pt x="0" y="21600"/>
                </a:lnTo>
                <a:lnTo>
                  <a:pt x="3086" y="0"/>
                </a:lnTo>
                <a:lnTo>
                  <a:pt x="13886" y="0"/>
                </a:lnTo>
                <a:lnTo>
                  <a:pt x="21600" y="15429"/>
                </a:lnTo>
                <a:close/>
              </a:path>
            </a:pathLst>
          </a:custGeom>
          <a:solidFill>
            <a:srgbClr val="E68200"/>
          </a:solidFill>
          <a:ln w="12700">
            <a:miter lim="400000"/>
          </a:ln>
        </p:spPr>
        <p:txBody>
          <a:bodyPr lIns="0" tIns="0" rIns="0" bIns="0"/>
          <a:lstStyle/>
          <a:p>
            <a:pPr lvl="0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717" name="Shape 717"/>
          <p:cNvSpPr/>
          <p:nvPr/>
        </p:nvSpPr>
        <p:spPr>
          <a:xfrm>
            <a:off x="8537575" y="4479925"/>
            <a:ext cx="7938" cy="1111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0"/>
                </a:moveTo>
                <a:lnTo>
                  <a:pt x="21600" y="9257"/>
                </a:lnTo>
                <a:lnTo>
                  <a:pt x="8640" y="15429"/>
                </a:lnTo>
                <a:lnTo>
                  <a:pt x="0" y="21600"/>
                </a:lnTo>
                <a:lnTo>
                  <a:pt x="0" y="0"/>
                </a:lnTo>
                <a:lnTo>
                  <a:pt x="21600" y="0"/>
                </a:lnTo>
                <a:close/>
              </a:path>
            </a:pathLst>
          </a:custGeom>
          <a:solidFill>
            <a:srgbClr val="E68200"/>
          </a:solidFill>
          <a:ln w="12700">
            <a:miter lim="400000"/>
          </a:ln>
        </p:spPr>
        <p:txBody>
          <a:bodyPr lIns="0" tIns="0" rIns="0" bIns="0"/>
          <a:lstStyle/>
          <a:p>
            <a:pPr lvl="0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718" name="Shape 718"/>
          <p:cNvSpPr/>
          <p:nvPr/>
        </p:nvSpPr>
        <p:spPr>
          <a:xfrm>
            <a:off x="8008937" y="4495800"/>
            <a:ext cx="14288" cy="1428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4800"/>
                </a:moveTo>
                <a:lnTo>
                  <a:pt x="21600" y="16800"/>
                </a:lnTo>
                <a:lnTo>
                  <a:pt x="16800" y="21600"/>
                </a:lnTo>
                <a:lnTo>
                  <a:pt x="12000" y="21600"/>
                </a:lnTo>
                <a:lnTo>
                  <a:pt x="0" y="16800"/>
                </a:lnTo>
                <a:lnTo>
                  <a:pt x="0" y="4800"/>
                </a:lnTo>
                <a:lnTo>
                  <a:pt x="12000" y="0"/>
                </a:lnTo>
                <a:lnTo>
                  <a:pt x="16800" y="0"/>
                </a:lnTo>
                <a:lnTo>
                  <a:pt x="21600" y="4800"/>
                </a:lnTo>
                <a:close/>
              </a:path>
            </a:pathLst>
          </a:custGeom>
          <a:solidFill>
            <a:srgbClr val="E68200"/>
          </a:solidFill>
          <a:ln w="12700">
            <a:miter lim="400000"/>
          </a:ln>
        </p:spPr>
        <p:txBody>
          <a:bodyPr lIns="0" tIns="0" rIns="0" bIns="0"/>
          <a:lstStyle/>
          <a:p>
            <a:pPr lvl="0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719" name="Shape 719"/>
          <p:cNvSpPr/>
          <p:nvPr/>
        </p:nvSpPr>
        <p:spPr>
          <a:xfrm>
            <a:off x="8736012" y="4506912"/>
            <a:ext cx="19051" cy="635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10800"/>
                </a:moveTo>
                <a:lnTo>
                  <a:pt x="12600" y="21600"/>
                </a:lnTo>
                <a:lnTo>
                  <a:pt x="0" y="21600"/>
                </a:lnTo>
                <a:lnTo>
                  <a:pt x="0" y="0"/>
                </a:lnTo>
                <a:lnTo>
                  <a:pt x="21600" y="10800"/>
                </a:lnTo>
                <a:close/>
              </a:path>
            </a:pathLst>
          </a:custGeom>
          <a:solidFill>
            <a:srgbClr val="E68200"/>
          </a:solidFill>
          <a:ln w="12700">
            <a:miter lim="400000"/>
          </a:ln>
        </p:spPr>
        <p:txBody>
          <a:bodyPr lIns="0" tIns="0" rIns="0" bIns="0"/>
          <a:lstStyle/>
          <a:p>
            <a:pPr lvl="0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720" name="Shape 720"/>
          <p:cNvSpPr/>
          <p:nvPr/>
        </p:nvSpPr>
        <p:spPr>
          <a:xfrm>
            <a:off x="8107362" y="4510087"/>
            <a:ext cx="22226" cy="1746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0"/>
                </a:moveTo>
                <a:lnTo>
                  <a:pt x="18514" y="7855"/>
                </a:lnTo>
                <a:lnTo>
                  <a:pt x="21600" y="17673"/>
                </a:lnTo>
                <a:lnTo>
                  <a:pt x="18514" y="21600"/>
                </a:lnTo>
                <a:lnTo>
                  <a:pt x="0" y="17673"/>
                </a:lnTo>
                <a:lnTo>
                  <a:pt x="4629" y="3927"/>
                </a:lnTo>
                <a:lnTo>
                  <a:pt x="4629" y="0"/>
                </a:lnTo>
                <a:lnTo>
                  <a:pt x="10800" y="0"/>
                </a:lnTo>
                <a:close/>
              </a:path>
            </a:pathLst>
          </a:custGeom>
          <a:solidFill>
            <a:srgbClr val="E68200"/>
          </a:solidFill>
          <a:ln w="12700">
            <a:miter lim="400000"/>
          </a:ln>
        </p:spPr>
        <p:txBody>
          <a:bodyPr lIns="0" tIns="0" rIns="0" bIns="0"/>
          <a:lstStyle/>
          <a:p>
            <a:pPr lvl="0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721" name="Shape 721"/>
          <p:cNvSpPr/>
          <p:nvPr/>
        </p:nvSpPr>
        <p:spPr>
          <a:xfrm>
            <a:off x="8166100" y="4510087"/>
            <a:ext cx="92075" cy="2540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855" y="9450"/>
                </a:moveTo>
                <a:lnTo>
                  <a:pt x="7076" y="21600"/>
                </a:lnTo>
                <a:lnTo>
                  <a:pt x="0" y="9450"/>
                </a:lnTo>
                <a:lnTo>
                  <a:pt x="2607" y="2700"/>
                </a:lnTo>
                <a:lnTo>
                  <a:pt x="8938" y="2700"/>
                </a:lnTo>
                <a:lnTo>
                  <a:pt x="11545" y="5400"/>
                </a:lnTo>
                <a:lnTo>
                  <a:pt x="13779" y="9450"/>
                </a:lnTo>
                <a:lnTo>
                  <a:pt x="21600" y="0"/>
                </a:lnTo>
                <a:lnTo>
                  <a:pt x="21600" y="5400"/>
                </a:lnTo>
                <a:lnTo>
                  <a:pt x="20855" y="9450"/>
                </a:lnTo>
                <a:close/>
              </a:path>
            </a:pathLst>
          </a:custGeom>
          <a:solidFill>
            <a:srgbClr val="E68200"/>
          </a:solidFill>
          <a:ln w="12700">
            <a:miter lim="400000"/>
          </a:ln>
        </p:spPr>
        <p:txBody>
          <a:bodyPr lIns="0" tIns="0" rIns="0" bIns="0"/>
          <a:lstStyle/>
          <a:p>
            <a:pPr lvl="0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722" name="Shape 722"/>
          <p:cNvSpPr/>
          <p:nvPr/>
        </p:nvSpPr>
        <p:spPr>
          <a:xfrm>
            <a:off x="8075612" y="4521200"/>
            <a:ext cx="6351" cy="1111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12343"/>
                </a:moveTo>
                <a:lnTo>
                  <a:pt x="0" y="21600"/>
                </a:lnTo>
                <a:lnTo>
                  <a:pt x="0" y="0"/>
                </a:lnTo>
                <a:lnTo>
                  <a:pt x="21600" y="12343"/>
                </a:lnTo>
                <a:close/>
              </a:path>
            </a:pathLst>
          </a:custGeom>
          <a:solidFill>
            <a:srgbClr val="E68200"/>
          </a:solidFill>
          <a:ln w="12700">
            <a:miter lim="400000"/>
          </a:ln>
        </p:spPr>
        <p:txBody>
          <a:bodyPr lIns="0" tIns="0" rIns="0" bIns="0"/>
          <a:lstStyle/>
          <a:p>
            <a:pPr lvl="0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723" name="Shape 723"/>
          <p:cNvSpPr/>
          <p:nvPr/>
        </p:nvSpPr>
        <p:spPr>
          <a:xfrm>
            <a:off x="8277225" y="4524375"/>
            <a:ext cx="114300" cy="6667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5300" y="3600"/>
                </a:moveTo>
                <a:lnTo>
                  <a:pt x="21600" y="1029"/>
                </a:lnTo>
                <a:lnTo>
                  <a:pt x="19500" y="4629"/>
                </a:lnTo>
                <a:lnTo>
                  <a:pt x="16500" y="8229"/>
                </a:lnTo>
                <a:lnTo>
                  <a:pt x="11700" y="13371"/>
                </a:lnTo>
                <a:lnTo>
                  <a:pt x="2100" y="21600"/>
                </a:lnTo>
                <a:lnTo>
                  <a:pt x="600" y="19029"/>
                </a:lnTo>
                <a:lnTo>
                  <a:pt x="0" y="15429"/>
                </a:lnTo>
                <a:lnTo>
                  <a:pt x="5400" y="10800"/>
                </a:lnTo>
                <a:lnTo>
                  <a:pt x="6300" y="7200"/>
                </a:lnTo>
                <a:lnTo>
                  <a:pt x="7500" y="3600"/>
                </a:lnTo>
                <a:lnTo>
                  <a:pt x="9000" y="1029"/>
                </a:lnTo>
                <a:lnTo>
                  <a:pt x="10500" y="0"/>
                </a:lnTo>
                <a:lnTo>
                  <a:pt x="15300" y="3600"/>
                </a:lnTo>
                <a:close/>
              </a:path>
            </a:pathLst>
          </a:custGeom>
          <a:solidFill>
            <a:srgbClr val="E68200"/>
          </a:solidFill>
          <a:ln w="12700">
            <a:miter lim="400000"/>
          </a:ln>
        </p:spPr>
        <p:txBody>
          <a:bodyPr lIns="0" tIns="0" rIns="0" bIns="0"/>
          <a:lstStyle/>
          <a:p>
            <a:pPr lvl="0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724" name="Shape 724"/>
          <p:cNvSpPr/>
          <p:nvPr/>
        </p:nvSpPr>
        <p:spPr>
          <a:xfrm>
            <a:off x="5407025" y="4535487"/>
            <a:ext cx="41275" cy="15081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1631" y="3638"/>
                </a:moveTo>
                <a:lnTo>
                  <a:pt x="19938" y="8867"/>
                </a:lnTo>
                <a:lnTo>
                  <a:pt x="19938" y="18417"/>
                </a:lnTo>
                <a:lnTo>
                  <a:pt x="21600" y="21145"/>
                </a:lnTo>
                <a:lnTo>
                  <a:pt x="14123" y="21600"/>
                </a:lnTo>
                <a:lnTo>
                  <a:pt x="9969" y="20008"/>
                </a:lnTo>
                <a:lnTo>
                  <a:pt x="4154" y="17962"/>
                </a:lnTo>
                <a:lnTo>
                  <a:pt x="4154" y="13187"/>
                </a:lnTo>
                <a:lnTo>
                  <a:pt x="2492" y="8867"/>
                </a:lnTo>
                <a:lnTo>
                  <a:pt x="0" y="4320"/>
                </a:lnTo>
                <a:lnTo>
                  <a:pt x="2492" y="0"/>
                </a:lnTo>
                <a:lnTo>
                  <a:pt x="8308" y="0"/>
                </a:lnTo>
                <a:lnTo>
                  <a:pt x="9969" y="1137"/>
                </a:lnTo>
                <a:lnTo>
                  <a:pt x="9969" y="2046"/>
                </a:lnTo>
                <a:lnTo>
                  <a:pt x="11631" y="3638"/>
                </a:lnTo>
                <a:close/>
              </a:path>
            </a:pathLst>
          </a:custGeom>
          <a:solidFill>
            <a:srgbClr val="E68200"/>
          </a:solidFill>
          <a:ln w="12700">
            <a:miter lim="400000"/>
          </a:ln>
        </p:spPr>
        <p:txBody>
          <a:bodyPr lIns="0" tIns="0" rIns="0" bIns="0"/>
          <a:lstStyle/>
          <a:p>
            <a:pPr lvl="0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725" name="Shape 725"/>
          <p:cNvSpPr/>
          <p:nvPr/>
        </p:nvSpPr>
        <p:spPr>
          <a:xfrm>
            <a:off x="8140700" y="4549775"/>
            <a:ext cx="36513" cy="3651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7843" y="2817"/>
                </a:moveTo>
                <a:lnTo>
                  <a:pt x="21600" y="11270"/>
                </a:lnTo>
                <a:lnTo>
                  <a:pt x="21600" y="19722"/>
                </a:lnTo>
                <a:lnTo>
                  <a:pt x="17843" y="21600"/>
                </a:lnTo>
                <a:lnTo>
                  <a:pt x="15026" y="21600"/>
                </a:lnTo>
                <a:lnTo>
                  <a:pt x="11270" y="17843"/>
                </a:lnTo>
                <a:lnTo>
                  <a:pt x="0" y="9391"/>
                </a:lnTo>
                <a:lnTo>
                  <a:pt x="11270" y="0"/>
                </a:lnTo>
                <a:lnTo>
                  <a:pt x="17843" y="2817"/>
                </a:lnTo>
                <a:close/>
              </a:path>
            </a:pathLst>
          </a:custGeom>
          <a:solidFill>
            <a:srgbClr val="E68200"/>
          </a:solidFill>
          <a:ln w="12700">
            <a:miter lim="400000"/>
          </a:ln>
        </p:spPr>
        <p:txBody>
          <a:bodyPr lIns="0" tIns="0" rIns="0" bIns="0"/>
          <a:lstStyle/>
          <a:p>
            <a:pPr lvl="0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726" name="Shape 726"/>
          <p:cNvSpPr/>
          <p:nvPr/>
        </p:nvSpPr>
        <p:spPr>
          <a:xfrm>
            <a:off x="2149475" y="4568825"/>
            <a:ext cx="385763" cy="46672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6933" y="3527"/>
                </a:moveTo>
                <a:lnTo>
                  <a:pt x="7200" y="3747"/>
                </a:lnTo>
                <a:lnTo>
                  <a:pt x="11911" y="4922"/>
                </a:lnTo>
                <a:lnTo>
                  <a:pt x="13778" y="6245"/>
                </a:lnTo>
                <a:lnTo>
                  <a:pt x="16000" y="7127"/>
                </a:lnTo>
                <a:lnTo>
                  <a:pt x="16444" y="7788"/>
                </a:lnTo>
                <a:lnTo>
                  <a:pt x="16622" y="8522"/>
                </a:lnTo>
                <a:lnTo>
                  <a:pt x="16889" y="9992"/>
                </a:lnTo>
                <a:lnTo>
                  <a:pt x="16889" y="10212"/>
                </a:lnTo>
                <a:lnTo>
                  <a:pt x="19733" y="10727"/>
                </a:lnTo>
                <a:lnTo>
                  <a:pt x="21600" y="17486"/>
                </a:lnTo>
                <a:lnTo>
                  <a:pt x="21333" y="17486"/>
                </a:lnTo>
                <a:lnTo>
                  <a:pt x="17067" y="16163"/>
                </a:lnTo>
                <a:lnTo>
                  <a:pt x="15644" y="16310"/>
                </a:lnTo>
                <a:lnTo>
                  <a:pt x="14756" y="17706"/>
                </a:lnTo>
                <a:lnTo>
                  <a:pt x="14756" y="19910"/>
                </a:lnTo>
                <a:lnTo>
                  <a:pt x="11111" y="20571"/>
                </a:lnTo>
                <a:lnTo>
                  <a:pt x="8622" y="20204"/>
                </a:lnTo>
                <a:lnTo>
                  <a:pt x="8178" y="20571"/>
                </a:lnTo>
                <a:lnTo>
                  <a:pt x="7822" y="21086"/>
                </a:lnTo>
                <a:lnTo>
                  <a:pt x="7378" y="21380"/>
                </a:lnTo>
                <a:lnTo>
                  <a:pt x="7200" y="21600"/>
                </a:lnTo>
                <a:lnTo>
                  <a:pt x="6756" y="21600"/>
                </a:lnTo>
                <a:lnTo>
                  <a:pt x="5511" y="20424"/>
                </a:lnTo>
                <a:lnTo>
                  <a:pt x="1244" y="13078"/>
                </a:lnTo>
                <a:lnTo>
                  <a:pt x="1867" y="9478"/>
                </a:lnTo>
                <a:lnTo>
                  <a:pt x="1867" y="5804"/>
                </a:lnTo>
                <a:lnTo>
                  <a:pt x="1600" y="5069"/>
                </a:lnTo>
                <a:lnTo>
                  <a:pt x="1422" y="4408"/>
                </a:lnTo>
                <a:lnTo>
                  <a:pt x="800" y="3233"/>
                </a:lnTo>
                <a:lnTo>
                  <a:pt x="0" y="1543"/>
                </a:lnTo>
                <a:lnTo>
                  <a:pt x="3289" y="1029"/>
                </a:lnTo>
                <a:lnTo>
                  <a:pt x="4533" y="0"/>
                </a:lnTo>
                <a:lnTo>
                  <a:pt x="5778" y="147"/>
                </a:lnTo>
                <a:lnTo>
                  <a:pt x="6933" y="3527"/>
                </a:lnTo>
                <a:close/>
              </a:path>
            </a:pathLst>
          </a:custGeom>
          <a:solidFill>
            <a:srgbClr val="E68200"/>
          </a:solidFill>
          <a:ln w="12700">
            <a:miter lim="400000"/>
          </a:ln>
        </p:spPr>
        <p:txBody>
          <a:bodyPr lIns="0" tIns="0" rIns="0" bIns="0"/>
          <a:lstStyle/>
          <a:p>
            <a:pPr lvl="0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727" name="Shape 727"/>
          <p:cNvSpPr/>
          <p:nvPr/>
        </p:nvSpPr>
        <p:spPr>
          <a:xfrm>
            <a:off x="5392737" y="4586287"/>
            <a:ext cx="77788" cy="19526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139" y="11941"/>
                </a:moveTo>
                <a:lnTo>
                  <a:pt x="13224" y="11415"/>
                </a:lnTo>
                <a:lnTo>
                  <a:pt x="17633" y="11063"/>
                </a:lnTo>
                <a:lnTo>
                  <a:pt x="21600" y="12644"/>
                </a:lnTo>
                <a:lnTo>
                  <a:pt x="20718" y="21249"/>
                </a:lnTo>
                <a:lnTo>
                  <a:pt x="19396" y="21600"/>
                </a:lnTo>
                <a:lnTo>
                  <a:pt x="1322" y="12995"/>
                </a:lnTo>
                <a:lnTo>
                  <a:pt x="0" y="4566"/>
                </a:lnTo>
                <a:lnTo>
                  <a:pt x="3086" y="0"/>
                </a:lnTo>
                <a:lnTo>
                  <a:pt x="5290" y="8254"/>
                </a:lnTo>
                <a:lnTo>
                  <a:pt x="10139" y="11941"/>
                </a:lnTo>
                <a:close/>
              </a:path>
            </a:pathLst>
          </a:custGeom>
          <a:solidFill>
            <a:srgbClr val="E68200"/>
          </a:solidFill>
          <a:ln w="12700">
            <a:miter lim="400000"/>
          </a:ln>
        </p:spPr>
        <p:txBody>
          <a:bodyPr lIns="0" tIns="0" rIns="0" bIns="0"/>
          <a:lstStyle/>
          <a:p>
            <a:pPr lvl="0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728" name="Shape 728"/>
          <p:cNvSpPr/>
          <p:nvPr/>
        </p:nvSpPr>
        <p:spPr>
          <a:xfrm>
            <a:off x="5319712" y="4591050"/>
            <a:ext cx="312738" cy="54292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271" y="0"/>
                </a:moveTo>
                <a:lnTo>
                  <a:pt x="21052" y="4232"/>
                </a:lnTo>
                <a:lnTo>
                  <a:pt x="21600" y="6126"/>
                </a:lnTo>
                <a:lnTo>
                  <a:pt x="18311" y="8021"/>
                </a:lnTo>
                <a:lnTo>
                  <a:pt x="16447" y="8779"/>
                </a:lnTo>
                <a:lnTo>
                  <a:pt x="15679" y="9032"/>
                </a:lnTo>
                <a:lnTo>
                  <a:pt x="14473" y="9221"/>
                </a:lnTo>
                <a:lnTo>
                  <a:pt x="12171" y="9600"/>
                </a:lnTo>
                <a:lnTo>
                  <a:pt x="7894" y="12821"/>
                </a:lnTo>
                <a:lnTo>
                  <a:pt x="8662" y="14589"/>
                </a:lnTo>
                <a:lnTo>
                  <a:pt x="8881" y="19137"/>
                </a:lnTo>
                <a:lnTo>
                  <a:pt x="3838" y="20589"/>
                </a:lnTo>
                <a:lnTo>
                  <a:pt x="3070" y="21600"/>
                </a:lnTo>
                <a:lnTo>
                  <a:pt x="1535" y="16042"/>
                </a:lnTo>
                <a:lnTo>
                  <a:pt x="5044" y="14463"/>
                </a:lnTo>
                <a:lnTo>
                  <a:pt x="5811" y="13137"/>
                </a:lnTo>
                <a:lnTo>
                  <a:pt x="4824" y="11811"/>
                </a:lnTo>
                <a:lnTo>
                  <a:pt x="5373" y="10800"/>
                </a:lnTo>
                <a:lnTo>
                  <a:pt x="5373" y="9916"/>
                </a:lnTo>
                <a:lnTo>
                  <a:pt x="5592" y="7895"/>
                </a:lnTo>
                <a:lnTo>
                  <a:pt x="5373" y="7895"/>
                </a:lnTo>
                <a:lnTo>
                  <a:pt x="3838" y="7705"/>
                </a:lnTo>
                <a:lnTo>
                  <a:pt x="2522" y="7705"/>
                </a:lnTo>
                <a:lnTo>
                  <a:pt x="1316" y="7453"/>
                </a:lnTo>
                <a:lnTo>
                  <a:pt x="0" y="7137"/>
                </a:lnTo>
                <a:lnTo>
                  <a:pt x="0" y="5811"/>
                </a:lnTo>
                <a:lnTo>
                  <a:pt x="5044" y="4800"/>
                </a:lnTo>
                <a:lnTo>
                  <a:pt x="9649" y="7895"/>
                </a:lnTo>
                <a:lnTo>
                  <a:pt x="9868" y="7705"/>
                </a:lnTo>
                <a:lnTo>
                  <a:pt x="10416" y="7705"/>
                </a:lnTo>
                <a:lnTo>
                  <a:pt x="10636" y="4358"/>
                </a:lnTo>
                <a:lnTo>
                  <a:pt x="9649" y="3663"/>
                </a:lnTo>
                <a:lnTo>
                  <a:pt x="9101" y="3347"/>
                </a:lnTo>
                <a:lnTo>
                  <a:pt x="8881" y="2905"/>
                </a:lnTo>
                <a:lnTo>
                  <a:pt x="8881" y="442"/>
                </a:lnTo>
                <a:lnTo>
                  <a:pt x="12938" y="568"/>
                </a:lnTo>
                <a:lnTo>
                  <a:pt x="14692" y="568"/>
                </a:lnTo>
                <a:lnTo>
                  <a:pt x="16776" y="442"/>
                </a:lnTo>
                <a:lnTo>
                  <a:pt x="21271" y="0"/>
                </a:lnTo>
                <a:close/>
              </a:path>
            </a:pathLst>
          </a:custGeom>
          <a:solidFill>
            <a:srgbClr val="E68200"/>
          </a:solidFill>
          <a:ln w="12700">
            <a:miter lim="400000"/>
          </a:ln>
        </p:spPr>
        <p:txBody>
          <a:bodyPr lIns="0" tIns="0" rIns="0" bIns="0"/>
          <a:lstStyle/>
          <a:p>
            <a:pPr lvl="0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729" name="Shape 729"/>
          <p:cNvSpPr/>
          <p:nvPr/>
        </p:nvSpPr>
        <p:spPr>
          <a:xfrm>
            <a:off x="5708650" y="4602162"/>
            <a:ext cx="19050" cy="1111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12343"/>
                </a:moveTo>
                <a:lnTo>
                  <a:pt x="12600" y="21600"/>
                </a:lnTo>
                <a:lnTo>
                  <a:pt x="5400" y="21600"/>
                </a:lnTo>
                <a:lnTo>
                  <a:pt x="0" y="12343"/>
                </a:lnTo>
                <a:lnTo>
                  <a:pt x="0" y="0"/>
                </a:lnTo>
                <a:lnTo>
                  <a:pt x="21600" y="12343"/>
                </a:lnTo>
                <a:close/>
              </a:path>
            </a:pathLst>
          </a:custGeom>
          <a:solidFill>
            <a:srgbClr val="E68200"/>
          </a:solidFill>
          <a:ln w="12700">
            <a:miter lim="400000"/>
          </a:ln>
        </p:spPr>
        <p:txBody>
          <a:bodyPr lIns="0" tIns="0" rIns="0" bIns="0"/>
          <a:lstStyle/>
          <a:p>
            <a:pPr lvl="0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730" name="Shape 730"/>
          <p:cNvSpPr/>
          <p:nvPr/>
        </p:nvSpPr>
        <p:spPr>
          <a:xfrm>
            <a:off x="5694362" y="4619625"/>
            <a:ext cx="246063" cy="50006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346" y="2263"/>
                </a:moveTo>
                <a:lnTo>
                  <a:pt x="20625" y="5280"/>
                </a:lnTo>
                <a:lnTo>
                  <a:pt x="21321" y="5760"/>
                </a:lnTo>
                <a:lnTo>
                  <a:pt x="21600" y="5897"/>
                </a:lnTo>
                <a:lnTo>
                  <a:pt x="21600" y="6240"/>
                </a:lnTo>
                <a:lnTo>
                  <a:pt x="20903" y="6377"/>
                </a:lnTo>
                <a:lnTo>
                  <a:pt x="20625" y="6377"/>
                </a:lnTo>
                <a:lnTo>
                  <a:pt x="19928" y="6240"/>
                </a:lnTo>
                <a:lnTo>
                  <a:pt x="19370" y="5897"/>
                </a:lnTo>
                <a:lnTo>
                  <a:pt x="18395" y="5760"/>
                </a:lnTo>
                <a:lnTo>
                  <a:pt x="18116" y="5760"/>
                </a:lnTo>
                <a:lnTo>
                  <a:pt x="17419" y="7337"/>
                </a:lnTo>
                <a:lnTo>
                  <a:pt x="18116" y="9394"/>
                </a:lnTo>
                <a:lnTo>
                  <a:pt x="11566" y="19680"/>
                </a:lnTo>
                <a:lnTo>
                  <a:pt x="10591" y="20297"/>
                </a:lnTo>
                <a:lnTo>
                  <a:pt x="8640" y="20297"/>
                </a:lnTo>
                <a:lnTo>
                  <a:pt x="6132" y="21600"/>
                </a:lnTo>
                <a:lnTo>
                  <a:pt x="2926" y="21463"/>
                </a:lnTo>
                <a:lnTo>
                  <a:pt x="697" y="18446"/>
                </a:lnTo>
                <a:lnTo>
                  <a:pt x="0" y="15566"/>
                </a:lnTo>
                <a:lnTo>
                  <a:pt x="4181" y="12206"/>
                </a:lnTo>
                <a:lnTo>
                  <a:pt x="3205" y="10011"/>
                </a:lnTo>
                <a:lnTo>
                  <a:pt x="3484" y="9531"/>
                </a:lnTo>
                <a:lnTo>
                  <a:pt x="3484" y="7817"/>
                </a:lnTo>
                <a:lnTo>
                  <a:pt x="6132" y="6240"/>
                </a:lnTo>
                <a:lnTo>
                  <a:pt x="10034" y="5280"/>
                </a:lnTo>
                <a:lnTo>
                  <a:pt x="14493" y="4457"/>
                </a:lnTo>
                <a:lnTo>
                  <a:pt x="15190" y="3840"/>
                </a:lnTo>
                <a:lnTo>
                  <a:pt x="15468" y="3223"/>
                </a:lnTo>
                <a:lnTo>
                  <a:pt x="16165" y="1920"/>
                </a:lnTo>
                <a:lnTo>
                  <a:pt x="17141" y="1577"/>
                </a:lnTo>
                <a:lnTo>
                  <a:pt x="18116" y="0"/>
                </a:lnTo>
                <a:lnTo>
                  <a:pt x="18395" y="0"/>
                </a:lnTo>
                <a:lnTo>
                  <a:pt x="20346" y="2263"/>
                </a:lnTo>
                <a:close/>
              </a:path>
            </a:pathLst>
          </a:custGeom>
          <a:solidFill>
            <a:srgbClr val="E68200"/>
          </a:solidFill>
          <a:ln w="12700">
            <a:miter lim="400000"/>
          </a:ln>
        </p:spPr>
        <p:txBody>
          <a:bodyPr lIns="0" tIns="0" rIns="0" bIns="0"/>
          <a:lstStyle/>
          <a:p>
            <a:pPr lvl="0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731" name="Shape 731"/>
          <p:cNvSpPr/>
          <p:nvPr/>
        </p:nvSpPr>
        <p:spPr>
          <a:xfrm>
            <a:off x="7769225" y="4627562"/>
            <a:ext cx="1260475" cy="113823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9206" y="904"/>
                </a:moveTo>
                <a:lnTo>
                  <a:pt x="19152" y="1175"/>
                </a:lnTo>
                <a:lnTo>
                  <a:pt x="19206" y="1386"/>
                </a:lnTo>
                <a:lnTo>
                  <a:pt x="19288" y="1597"/>
                </a:lnTo>
                <a:lnTo>
                  <a:pt x="19288" y="1808"/>
                </a:lnTo>
                <a:lnTo>
                  <a:pt x="19152" y="2862"/>
                </a:lnTo>
                <a:lnTo>
                  <a:pt x="19587" y="2862"/>
                </a:lnTo>
                <a:lnTo>
                  <a:pt x="19913" y="3404"/>
                </a:lnTo>
                <a:lnTo>
                  <a:pt x="19587" y="4609"/>
                </a:lnTo>
                <a:lnTo>
                  <a:pt x="19723" y="4941"/>
                </a:lnTo>
                <a:lnTo>
                  <a:pt x="19777" y="5151"/>
                </a:lnTo>
                <a:lnTo>
                  <a:pt x="19777" y="5302"/>
                </a:lnTo>
                <a:lnTo>
                  <a:pt x="19669" y="5844"/>
                </a:lnTo>
                <a:lnTo>
                  <a:pt x="19777" y="6266"/>
                </a:lnTo>
                <a:lnTo>
                  <a:pt x="20838" y="7471"/>
                </a:lnTo>
                <a:lnTo>
                  <a:pt x="20838" y="7652"/>
                </a:lnTo>
                <a:lnTo>
                  <a:pt x="20784" y="7803"/>
                </a:lnTo>
                <a:lnTo>
                  <a:pt x="20539" y="8164"/>
                </a:lnTo>
                <a:lnTo>
                  <a:pt x="20675" y="8646"/>
                </a:lnTo>
                <a:lnTo>
                  <a:pt x="20675" y="8917"/>
                </a:lnTo>
                <a:lnTo>
                  <a:pt x="20593" y="9128"/>
                </a:lnTo>
                <a:lnTo>
                  <a:pt x="20675" y="9188"/>
                </a:lnTo>
                <a:lnTo>
                  <a:pt x="21301" y="9279"/>
                </a:lnTo>
                <a:lnTo>
                  <a:pt x="21301" y="9399"/>
                </a:lnTo>
                <a:lnTo>
                  <a:pt x="21219" y="9550"/>
                </a:lnTo>
                <a:lnTo>
                  <a:pt x="21110" y="9821"/>
                </a:lnTo>
                <a:lnTo>
                  <a:pt x="21029" y="9972"/>
                </a:lnTo>
                <a:lnTo>
                  <a:pt x="21029" y="10092"/>
                </a:lnTo>
                <a:lnTo>
                  <a:pt x="21600" y="12050"/>
                </a:lnTo>
                <a:lnTo>
                  <a:pt x="21546" y="12351"/>
                </a:lnTo>
                <a:lnTo>
                  <a:pt x="21410" y="12623"/>
                </a:lnTo>
                <a:lnTo>
                  <a:pt x="21110" y="13044"/>
                </a:lnTo>
                <a:lnTo>
                  <a:pt x="20920" y="14219"/>
                </a:lnTo>
                <a:lnTo>
                  <a:pt x="20158" y="15183"/>
                </a:lnTo>
                <a:lnTo>
                  <a:pt x="19832" y="15695"/>
                </a:lnTo>
                <a:lnTo>
                  <a:pt x="19723" y="15967"/>
                </a:lnTo>
                <a:lnTo>
                  <a:pt x="19669" y="16238"/>
                </a:lnTo>
                <a:lnTo>
                  <a:pt x="18907" y="16931"/>
                </a:lnTo>
                <a:lnTo>
                  <a:pt x="18771" y="17021"/>
                </a:lnTo>
                <a:lnTo>
                  <a:pt x="18635" y="17021"/>
                </a:lnTo>
                <a:lnTo>
                  <a:pt x="18526" y="17232"/>
                </a:lnTo>
                <a:lnTo>
                  <a:pt x="18472" y="17413"/>
                </a:lnTo>
                <a:lnTo>
                  <a:pt x="18336" y="17623"/>
                </a:lnTo>
                <a:lnTo>
                  <a:pt x="15942" y="20425"/>
                </a:lnTo>
                <a:lnTo>
                  <a:pt x="15887" y="20636"/>
                </a:lnTo>
                <a:lnTo>
                  <a:pt x="15806" y="20696"/>
                </a:lnTo>
                <a:lnTo>
                  <a:pt x="15561" y="20847"/>
                </a:lnTo>
                <a:lnTo>
                  <a:pt x="15316" y="20847"/>
                </a:lnTo>
                <a:lnTo>
                  <a:pt x="15125" y="20967"/>
                </a:lnTo>
                <a:lnTo>
                  <a:pt x="14418" y="20967"/>
                </a:lnTo>
                <a:lnTo>
                  <a:pt x="13874" y="21479"/>
                </a:lnTo>
                <a:lnTo>
                  <a:pt x="13874" y="21600"/>
                </a:lnTo>
                <a:lnTo>
                  <a:pt x="13548" y="21600"/>
                </a:lnTo>
                <a:lnTo>
                  <a:pt x="13303" y="21269"/>
                </a:lnTo>
                <a:lnTo>
                  <a:pt x="13167" y="21058"/>
                </a:lnTo>
                <a:lnTo>
                  <a:pt x="13167" y="20847"/>
                </a:lnTo>
                <a:lnTo>
                  <a:pt x="12976" y="20787"/>
                </a:lnTo>
                <a:lnTo>
                  <a:pt x="12731" y="21058"/>
                </a:lnTo>
                <a:lnTo>
                  <a:pt x="12541" y="21389"/>
                </a:lnTo>
                <a:lnTo>
                  <a:pt x="11589" y="20967"/>
                </a:lnTo>
                <a:lnTo>
                  <a:pt x="11480" y="20636"/>
                </a:lnTo>
                <a:lnTo>
                  <a:pt x="11099" y="20274"/>
                </a:lnTo>
                <a:lnTo>
                  <a:pt x="11344" y="18949"/>
                </a:lnTo>
                <a:lnTo>
                  <a:pt x="11099" y="18467"/>
                </a:lnTo>
                <a:lnTo>
                  <a:pt x="10528" y="18618"/>
                </a:lnTo>
                <a:lnTo>
                  <a:pt x="10528" y="18256"/>
                </a:lnTo>
                <a:lnTo>
                  <a:pt x="10854" y="18136"/>
                </a:lnTo>
                <a:lnTo>
                  <a:pt x="10963" y="18045"/>
                </a:lnTo>
                <a:lnTo>
                  <a:pt x="11018" y="17925"/>
                </a:lnTo>
                <a:lnTo>
                  <a:pt x="11099" y="17623"/>
                </a:lnTo>
                <a:lnTo>
                  <a:pt x="11290" y="17413"/>
                </a:lnTo>
                <a:lnTo>
                  <a:pt x="11725" y="17081"/>
                </a:lnTo>
                <a:lnTo>
                  <a:pt x="11861" y="16599"/>
                </a:lnTo>
                <a:lnTo>
                  <a:pt x="11779" y="16509"/>
                </a:lnTo>
                <a:lnTo>
                  <a:pt x="11725" y="16509"/>
                </a:lnTo>
                <a:lnTo>
                  <a:pt x="11535" y="16599"/>
                </a:lnTo>
                <a:lnTo>
                  <a:pt x="11154" y="17413"/>
                </a:lnTo>
                <a:lnTo>
                  <a:pt x="10283" y="17774"/>
                </a:lnTo>
                <a:lnTo>
                  <a:pt x="10202" y="16659"/>
                </a:lnTo>
                <a:lnTo>
                  <a:pt x="9902" y="16449"/>
                </a:lnTo>
                <a:lnTo>
                  <a:pt x="9902" y="15906"/>
                </a:lnTo>
                <a:lnTo>
                  <a:pt x="9712" y="15695"/>
                </a:lnTo>
                <a:lnTo>
                  <a:pt x="9576" y="15605"/>
                </a:lnTo>
                <a:lnTo>
                  <a:pt x="9467" y="15695"/>
                </a:lnTo>
                <a:lnTo>
                  <a:pt x="9195" y="15695"/>
                </a:lnTo>
                <a:lnTo>
                  <a:pt x="9005" y="15605"/>
                </a:lnTo>
                <a:lnTo>
                  <a:pt x="8814" y="15394"/>
                </a:lnTo>
                <a:lnTo>
                  <a:pt x="8569" y="15274"/>
                </a:lnTo>
                <a:lnTo>
                  <a:pt x="7127" y="15485"/>
                </a:lnTo>
                <a:lnTo>
                  <a:pt x="4924" y="16298"/>
                </a:lnTo>
                <a:lnTo>
                  <a:pt x="4543" y="16870"/>
                </a:lnTo>
                <a:lnTo>
                  <a:pt x="3673" y="16931"/>
                </a:lnTo>
                <a:lnTo>
                  <a:pt x="3237" y="16870"/>
                </a:lnTo>
                <a:lnTo>
                  <a:pt x="2775" y="16810"/>
                </a:lnTo>
                <a:lnTo>
                  <a:pt x="2394" y="17021"/>
                </a:lnTo>
                <a:lnTo>
                  <a:pt x="2040" y="17232"/>
                </a:lnTo>
                <a:lnTo>
                  <a:pt x="1523" y="17232"/>
                </a:lnTo>
                <a:lnTo>
                  <a:pt x="843" y="17623"/>
                </a:lnTo>
                <a:lnTo>
                  <a:pt x="381" y="17413"/>
                </a:lnTo>
                <a:lnTo>
                  <a:pt x="272" y="17081"/>
                </a:lnTo>
                <a:lnTo>
                  <a:pt x="136" y="16931"/>
                </a:lnTo>
                <a:lnTo>
                  <a:pt x="0" y="16810"/>
                </a:lnTo>
                <a:lnTo>
                  <a:pt x="0" y="16720"/>
                </a:lnTo>
                <a:lnTo>
                  <a:pt x="462" y="16449"/>
                </a:lnTo>
                <a:lnTo>
                  <a:pt x="381" y="16087"/>
                </a:lnTo>
                <a:lnTo>
                  <a:pt x="707" y="15756"/>
                </a:lnTo>
                <a:lnTo>
                  <a:pt x="843" y="15334"/>
                </a:lnTo>
                <a:lnTo>
                  <a:pt x="1088" y="14972"/>
                </a:lnTo>
                <a:lnTo>
                  <a:pt x="1034" y="13737"/>
                </a:lnTo>
                <a:lnTo>
                  <a:pt x="1279" y="13044"/>
                </a:lnTo>
                <a:lnTo>
                  <a:pt x="952" y="11146"/>
                </a:lnTo>
                <a:lnTo>
                  <a:pt x="1143" y="10936"/>
                </a:lnTo>
                <a:lnTo>
                  <a:pt x="1523" y="10815"/>
                </a:lnTo>
                <a:lnTo>
                  <a:pt x="1469" y="9128"/>
                </a:lnTo>
                <a:lnTo>
                  <a:pt x="1659" y="8495"/>
                </a:lnTo>
                <a:lnTo>
                  <a:pt x="1714" y="8164"/>
                </a:lnTo>
                <a:lnTo>
                  <a:pt x="1768" y="7742"/>
                </a:lnTo>
                <a:lnTo>
                  <a:pt x="1850" y="7652"/>
                </a:lnTo>
                <a:lnTo>
                  <a:pt x="1904" y="7652"/>
                </a:lnTo>
                <a:lnTo>
                  <a:pt x="2095" y="8074"/>
                </a:lnTo>
                <a:lnTo>
                  <a:pt x="2149" y="8074"/>
                </a:lnTo>
                <a:lnTo>
                  <a:pt x="3673" y="6748"/>
                </a:lnTo>
                <a:lnTo>
                  <a:pt x="5686" y="6477"/>
                </a:lnTo>
                <a:lnTo>
                  <a:pt x="5686" y="6326"/>
                </a:lnTo>
                <a:lnTo>
                  <a:pt x="5794" y="6266"/>
                </a:lnTo>
                <a:lnTo>
                  <a:pt x="5985" y="6266"/>
                </a:lnTo>
                <a:lnTo>
                  <a:pt x="6447" y="6146"/>
                </a:lnTo>
                <a:lnTo>
                  <a:pt x="7127" y="5151"/>
                </a:lnTo>
                <a:lnTo>
                  <a:pt x="7073" y="4730"/>
                </a:lnTo>
                <a:lnTo>
                  <a:pt x="7073" y="4519"/>
                </a:lnTo>
                <a:lnTo>
                  <a:pt x="7127" y="4398"/>
                </a:lnTo>
                <a:lnTo>
                  <a:pt x="7318" y="4248"/>
                </a:lnTo>
                <a:lnTo>
                  <a:pt x="7808" y="4609"/>
                </a:lnTo>
                <a:lnTo>
                  <a:pt x="7889" y="4308"/>
                </a:lnTo>
                <a:lnTo>
                  <a:pt x="7944" y="3977"/>
                </a:lnTo>
                <a:lnTo>
                  <a:pt x="8080" y="4037"/>
                </a:lnTo>
                <a:lnTo>
                  <a:pt x="8270" y="4097"/>
                </a:lnTo>
                <a:lnTo>
                  <a:pt x="8651" y="3615"/>
                </a:lnTo>
                <a:lnTo>
                  <a:pt x="8760" y="3133"/>
                </a:lnTo>
                <a:lnTo>
                  <a:pt x="9195" y="2862"/>
                </a:lnTo>
                <a:lnTo>
                  <a:pt x="9277" y="2711"/>
                </a:lnTo>
                <a:lnTo>
                  <a:pt x="9277" y="2591"/>
                </a:lnTo>
                <a:lnTo>
                  <a:pt x="9766" y="2500"/>
                </a:lnTo>
                <a:lnTo>
                  <a:pt x="9902" y="2229"/>
                </a:lnTo>
                <a:lnTo>
                  <a:pt x="10011" y="2169"/>
                </a:lnTo>
                <a:lnTo>
                  <a:pt x="10147" y="2079"/>
                </a:lnTo>
                <a:lnTo>
                  <a:pt x="10474" y="2711"/>
                </a:lnTo>
                <a:lnTo>
                  <a:pt x="10392" y="3073"/>
                </a:lnTo>
                <a:lnTo>
                  <a:pt x="10474" y="3133"/>
                </a:lnTo>
                <a:lnTo>
                  <a:pt x="10528" y="3133"/>
                </a:lnTo>
                <a:lnTo>
                  <a:pt x="10718" y="3073"/>
                </a:lnTo>
                <a:lnTo>
                  <a:pt x="10773" y="2982"/>
                </a:lnTo>
                <a:lnTo>
                  <a:pt x="11018" y="2982"/>
                </a:lnTo>
                <a:lnTo>
                  <a:pt x="11344" y="3284"/>
                </a:lnTo>
                <a:lnTo>
                  <a:pt x="11480" y="3193"/>
                </a:lnTo>
                <a:lnTo>
                  <a:pt x="11589" y="3133"/>
                </a:lnTo>
                <a:lnTo>
                  <a:pt x="11480" y="2380"/>
                </a:lnTo>
                <a:lnTo>
                  <a:pt x="12160" y="1536"/>
                </a:lnTo>
                <a:lnTo>
                  <a:pt x="12160" y="1326"/>
                </a:lnTo>
                <a:lnTo>
                  <a:pt x="12595" y="1054"/>
                </a:lnTo>
                <a:lnTo>
                  <a:pt x="12868" y="904"/>
                </a:lnTo>
                <a:lnTo>
                  <a:pt x="13112" y="904"/>
                </a:lnTo>
                <a:lnTo>
                  <a:pt x="13221" y="693"/>
                </a:lnTo>
                <a:lnTo>
                  <a:pt x="13221" y="542"/>
                </a:lnTo>
                <a:lnTo>
                  <a:pt x="13112" y="271"/>
                </a:lnTo>
                <a:lnTo>
                  <a:pt x="13221" y="211"/>
                </a:lnTo>
                <a:lnTo>
                  <a:pt x="13303" y="211"/>
                </a:lnTo>
                <a:lnTo>
                  <a:pt x="13493" y="331"/>
                </a:lnTo>
                <a:lnTo>
                  <a:pt x="13874" y="633"/>
                </a:lnTo>
                <a:lnTo>
                  <a:pt x="14119" y="633"/>
                </a:lnTo>
                <a:lnTo>
                  <a:pt x="14364" y="542"/>
                </a:lnTo>
                <a:lnTo>
                  <a:pt x="14554" y="904"/>
                </a:lnTo>
                <a:lnTo>
                  <a:pt x="14799" y="753"/>
                </a:lnTo>
                <a:lnTo>
                  <a:pt x="14989" y="753"/>
                </a:lnTo>
                <a:lnTo>
                  <a:pt x="15071" y="904"/>
                </a:lnTo>
                <a:lnTo>
                  <a:pt x="15261" y="904"/>
                </a:lnTo>
                <a:lnTo>
                  <a:pt x="15370" y="844"/>
                </a:lnTo>
                <a:lnTo>
                  <a:pt x="15180" y="1597"/>
                </a:lnTo>
                <a:lnTo>
                  <a:pt x="14881" y="1808"/>
                </a:lnTo>
                <a:lnTo>
                  <a:pt x="14799" y="2772"/>
                </a:lnTo>
                <a:lnTo>
                  <a:pt x="14690" y="2982"/>
                </a:lnTo>
                <a:lnTo>
                  <a:pt x="14609" y="3193"/>
                </a:lnTo>
                <a:lnTo>
                  <a:pt x="15506" y="3977"/>
                </a:lnTo>
                <a:lnTo>
                  <a:pt x="15697" y="4609"/>
                </a:lnTo>
                <a:lnTo>
                  <a:pt x="15887" y="4730"/>
                </a:lnTo>
                <a:lnTo>
                  <a:pt x="16078" y="4820"/>
                </a:lnTo>
                <a:lnTo>
                  <a:pt x="16268" y="4941"/>
                </a:lnTo>
                <a:lnTo>
                  <a:pt x="16322" y="5091"/>
                </a:lnTo>
                <a:lnTo>
                  <a:pt x="16322" y="5151"/>
                </a:lnTo>
                <a:lnTo>
                  <a:pt x="16377" y="5302"/>
                </a:lnTo>
                <a:lnTo>
                  <a:pt x="16513" y="5362"/>
                </a:lnTo>
                <a:lnTo>
                  <a:pt x="16703" y="5362"/>
                </a:lnTo>
                <a:lnTo>
                  <a:pt x="17383" y="4669"/>
                </a:lnTo>
                <a:lnTo>
                  <a:pt x="17955" y="3344"/>
                </a:lnTo>
                <a:lnTo>
                  <a:pt x="17955" y="2380"/>
                </a:lnTo>
                <a:lnTo>
                  <a:pt x="18390" y="844"/>
                </a:lnTo>
                <a:lnTo>
                  <a:pt x="18580" y="844"/>
                </a:lnTo>
                <a:lnTo>
                  <a:pt x="18635" y="753"/>
                </a:lnTo>
                <a:lnTo>
                  <a:pt x="18716" y="693"/>
                </a:lnTo>
                <a:lnTo>
                  <a:pt x="18825" y="151"/>
                </a:lnTo>
                <a:lnTo>
                  <a:pt x="18907" y="0"/>
                </a:lnTo>
                <a:lnTo>
                  <a:pt x="19016" y="211"/>
                </a:lnTo>
                <a:lnTo>
                  <a:pt x="19097" y="482"/>
                </a:lnTo>
                <a:lnTo>
                  <a:pt x="19097" y="693"/>
                </a:lnTo>
                <a:lnTo>
                  <a:pt x="19206" y="904"/>
                </a:lnTo>
                <a:close/>
              </a:path>
            </a:pathLst>
          </a:custGeom>
          <a:solidFill>
            <a:srgbClr val="E68200"/>
          </a:solidFill>
          <a:ln w="12700">
            <a:miter lim="400000"/>
          </a:ln>
        </p:spPr>
        <p:txBody>
          <a:bodyPr lIns="0" tIns="0" rIns="0" bIns="0"/>
          <a:lstStyle/>
          <a:p>
            <a:pPr lvl="0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732" name="Shape 732"/>
          <p:cNvSpPr/>
          <p:nvPr/>
        </p:nvSpPr>
        <p:spPr>
          <a:xfrm>
            <a:off x="5734050" y="4630737"/>
            <a:ext cx="15875" cy="1111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9257"/>
                </a:moveTo>
                <a:lnTo>
                  <a:pt x="21600" y="15429"/>
                </a:lnTo>
                <a:lnTo>
                  <a:pt x="10800" y="21600"/>
                </a:lnTo>
                <a:lnTo>
                  <a:pt x="6480" y="15429"/>
                </a:lnTo>
                <a:lnTo>
                  <a:pt x="0" y="9257"/>
                </a:lnTo>
                <a:lnTo>
                  <a:pt x="6480" y="0"/>
                </a:lnTo>
                <a:lnTo>
                  <a:pt x="15120" y="0"/>
                </a:lnTo>
                <a:lnTo>
                  <a:pt x="21600" y="9257"/>
                </a:lnTo>
                <a:close/>
              </a:path>
            </a:pathLst>
          </a:custGeom>
          <a:solidFill>
            <a:srgbClr val="E68200"/>
          </a:solidFill>
          <a:ln w="12700">
            <a:miter lim="400000"/>
          </a:ln>
        </p:spPr>
        <p:txBody>
          <a:bodyPr lIns="0" tIns="0" rIns="0" bIns="0"/>
          <a:lstStyle/>
          <a:p>
            <a:pPr lvl="0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733" name="Shape 733"/>
          <p:cNvSpPr/>
          <p:nvPr/>
        </p:nvSpPr>
        <p:spPr>
          <a:xfrm>
            <a:off x="8478837" y="4630737"/>
            <a:ext cx="19051" cy="1905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9000"/>
                </a:moveTo>
                <a:lnTo>
                  <a:pt x="3600" y="21600"/>
                </a:lnTo>
                <a:lnTo>
                  <a:pt x="0" y="12600"/>
                </a:lnTo>
                <a:lnTo>
                  <a:pt x="3600" y="0"/>
                </a:lnTo>
                <a:lnTo>
                  <a:pt x="21600" y="9000"/>
                </a:lnTo>
                <a:close/>
              </a:path>
            </a:pathLst>
          </a:custGeom>
          <a:solidFill>
            <a:srgbClr val="E68200"/>
          </a:solidFill>
          <a:ln w="12700">
            <a:miter lim="400000"/>
          </a:ln>
        </p:spPr>
        <p:txBody>
          <a:bodyPr lIns="0" tIns="0" rIns="0" bIns="0"/>
          <a:lstStyle/>
          <a:p>
            <a:pPr lvl="0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734" name="Shape 734"/>
          <p:cNvSpPr/>
          <p:nvPr/>
        </p:nvSpPr>
        <p:spPr>
          <a:xfrm>
            <a:off x="5154612" y="4756150"/>
            <a:ext cx="246063" cy="23177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3796" y="0"/>
                </a:moveTo>
                <a:lnTo>
                  <a:pt x="13796" y="1332"/>
                </a:lnTo>
                <a:lnTo>
                  <a:pt x="14214" y="1627"/>
                </a:lnTo>
                <a:lnTo>
                  <a:pt x="14493" y="2071"/>
                </a:lnTo>
                <a:lnTo>
                  <a:pt x="16165" y="2663"/>
                </a:lnTo>
                <a:lnTo>
                  <a:pt x="17698" y="3107"/>
                </a:lnTo>
                <a:lnTo>
                  <a:pt x="20903" y="3403"/>
                </a:lnTo>
                <a:lnTo>
                  <a:pt x="20903" y="7841"/>
                </a:lnTo>
                <a:lnTo>
                  <a:pt x="20625" y="10208"/>
                </a:lnTo>
                <a:lnTo>
                  <a:pt x="20346" y="12279"/>
                </a:lnTo>
                <a:lnTo>
                  <a:pt x="21600" y="15386"/>
                </a:lnTo>
                <a:lnTo>
                  <a:pt x="20903" y="17162"/>
                </a:lnTo>
                <a:lnTo>
                  <a:pt x="20346" y="18197"/>
                </a:lnTo>
                <a:lnTo>
                  <a:pt x="19649" y="18789"/>
                </a:lnTo>
                <a:lnTo>
                  <a:pt x="16165" y="21600"/>
                </a:lnTo>
                <a:lnTo>
                  <a:pt x="9615" y="19825"/>
                </a:lnTo>
                <a:lnTo>
                  <a:pt x="2508" y="14055"/>
                </a:lnTo>
                <a:lnTo>
                  <a:pt x="1951" y="9912"/>
                </a:lnTo>
                <a:lnTo>
                  <a:pt x="0" y="7841"/>
                </a:lnTo>
                <a:lnTo>
                  <a:pt x="4877" y="7545"/>
                </a:lnTo>
                <a:lnTo>
                  <a:pt x="6410" y="6805"/>
                </a:lnTo>
                <a:lnTo>
                  <a:pt x="9058" y="1627"/>
                </a:lnTo>
                <a:lnTo>
                  <a:pt x="13796" y="0"/>
                </a:lnTo>
                <a:close/>
              </a:path>
            </a:pathLst>
          </a:custGeom>
          <a:solidFill>
            <a:srgbClr val="E68200"/>
          </a:solidFill>
          <a:ln w="12700">
            <a:miter lim="400000"/>
          </a:ln>
        </p:spPr>
        <p:txBody>
          <a:bodyPr lIns="0" tIns="0" rIns="0" bIns="0"/>
          <a:lstStyle/>
          <a:p>
            <a:pPr lvl="0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735" name="Shape 735"/>
          <p:cNvSpPr/>
          <p:nvPr/>
        </p:nvSpPr>
        <p:spPr>
          <a:xfrm>
            <a:off x="4713287" y="4822825"/>
            <a:ext cx="430213" cy="40640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759"/>
                </a:moveTo>
                <a:lnTo>
                  <a:pt x="19767" y="1350"/>
                </a:lnTo>
                <a:lnTo>
                  <a:pt x="18651" y="928"/>
                </a:lnTo>
                <a:lnTo>
                  <a:pt x="15463" y="1941"/>
                </a:lnTo>
                <a:lnTo>
                  <a:pt x="15303" y="5400"/>
                </a:lnTo>
                <a:lnTo>
                  <a:pt x="15303" y="7172"/>
                </a:lnTo>
                <a:lnTo>
                  <a:pt x="14985" y="8775"/>
                </a:lnTo>
                <a:lnTo>
                  <a:pt x="13072" y="9112"/>
                </a:lnTo>
                <a:lnTo>
                  <a:pt x="13630" y="14175"/>
                </a:lnTo>
                <a:lnTo>
                  <a:pt x="13072" y="17719"/>
                </a:lnTo>
                <a:lnTo>
                  <a:pt x="12912" y="19659"/>
                </a:lnTo>
                <a:lnTo>
                  <a:pt x="12912" y="21431"/>
                </a:lnTo>
                <a:lnTo>
                  <a:pt x="10123" y="21600"/>
                </a:lnTo>
                <a:lnTo>
                  <a:pt x="9007" y="20672"/>
                </a:lnTo>
                <a:lnTo>
                  <a:pt x="7970" y="20672"/>
                </a:lnTo>
                <a:lnTo>
                  <a:pt x="7413" y="20841"/>
                </a:lnTo>
                <a:lnTo>
                  <a:pt x="7014" y="21431"/>
                </a:lnTo>
                <a:lnTo>
                  <a:pt x="5579" y="20081"/>
                </a:lnTo>
                <a:lnTo>
                  <a:pt x="5181" y="18731"/>
                </a:lnTo>
                <a:lnTo>
                  <a:pt x="5021" y="16959"/>
                </a:lnTo>
                <a:lnTo>
                  <a:pt x="4782" y="13669"/>
                </a:lnTo>
                <a:lnTo>
                  <a:pt x="3906" y="11306"/>
                </a:lnTo>
                <a:lnTo>
                  <a:pt x="3666" y="8775"/>
                </a:lnTo>
                <a:lnTo>
                  <a:pt x="2790" y="6412"/>
                </a:lnTo>
                <a:lnTo>
                  <a:pt x="2072" y="3881"/>
                </a:lnTo>
                <a:lnTo>
                  <a:pt x="159" y="1519"/>
                </a:lnTo>
                <a:lnTo>
                  <a:pt x="0" y="759"/>
                </a:lnTo>
                <a:lnTo>
                  <a:pt x="1275" y="506"/>
                </a:lnTo>
                <a:lnTo>
                  <a:pt x="1833" y="338"/>
                </a:lnTo>
                <a:lnTo>
                  <a:pt x="2391" y="506"/>
                </a:lnTo>
                <a:lnTo>
                  <a:pt x="5579" y="1097"/>
                </a:lnTo>
                <a:lnTo>
                  <a:pt x="8130" y="928"/>
                </a:lnTo>
                <a:lnTo>
                  <a:pt x="10920" y="1097"/>
                </a:lnTo>
                <a:lnTo>
                  <a:pt x="16260" y="1097"/>
                </a:lnTo>
                <a:lnTo>
                  <a:pt x="18651" y="0"/>
                </a:lnTo>
                <a:lnTo>
                  <a:pt x="21042" y="0"/>
                </a:lnTo>
                <a:lnTo>
                  <a:pt x="21201" y="338"/>
                </a:lnTo>
                <a:lnTo>
                  <a:pt x="21600" y="759"/>
                </a:lnTo>
                <a:close/>
              </a:path>
            </a:pathLst>
          </a:custGeom>
          <a:solidFill>
            <a:srgbClr val="E68200"/>
          </a:solidFill>
          <a:ln w="12700">
            <a:miter lim="400000"/>
          </a:ln>
        </p:spPr>
        <p:txBody>
          <a:bodyPr lIns="0" tIns="0" rIns="0" bIns="0"/>
          <a:lstStyle/>
          <a:p>
            <a:pPr lvl="0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736" name="Shape 736"/>
          <p:cNvSpPr/>
          <p:nvPr/>
        </p:nvSpPr>
        <p:spPr>
          <a:xfrm>
            <a:off x="4978400" y="4840287"/>
            <a:ext cx="282575" cy="30162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4804" y="1819"/>
                </a:moveTo>
                <a:lnTo>
                  <a:pt x="15169" y="2956"/>
                </a:lnTo>
                <a:lnTo>
                  <a:pt x="15169" y="3979"/>
                </a:lnTo>
                <a:lnTo>
                  <a:pt x="15411" y="4775"/>
                </a:lnTo>
                <a:lnTo>
                  <a:pt x="16018" y="5571"/>
                </a:lnTo>
                <a:lnTo>
                  <a:pt x="21600" y="9436"/>
                </a:lnTo>
                <a:lnTo>
                  <a:pt x="19901" y="12392"/>
                </a:lnTo>
                <a:lnTo>
                  <a:pt x="20144" y="13415"/>
                </a:lnTo>
                <a:lnTo>
                  <a:pt x="18809" y="13983"/>
                </a:lnTo>
                <a:lnTo>
                  <a:pt x="17960" y="14211"/>
                </a:lnTo>
                <a:lnTo>
                  <a:pt x="16867" y="14211"/>
                </a:lnTo>
                <a:lnTo>
                  <a:pt x="13955" y="19213"/>
                </a:lnTo>
                <a:lnTo>
                  <a:pt x="10315" y="20236"/>
                </a:lnTo>
                <a:lnTo>
                  <a:pt x="8616" y="20008"/>
                </a:lnTo>
                <a:lnTo>
                  <a:pt x="7038" y="19440"/>
                </a:lnTo>
                <a:lnTo>
                  <a:pt x="3034" y="21600"/>
                </a:lnTo>
                <a:lnTo>
                  <a:pt x="2184" y="21600"/>
                </a:lnTo>
                <a:lnTo>
                  <a:pt x="1699" y="19440"/>
                </a:lnTo>
                <a:lnTo>
                  <a:pt x="1335" y="19213"/>
                </a:lnTo>
                <a:lnTo>
                  <a:pt x="1092" y="19213"/>
                </a:lnTo>
                <a:lnTo>
                  <a:pt x="485" y="18644"/>
                </a:lnTo>
                <a:lnTo>
                  <a:pt x="849" y="17848"/>
                </a:lnTo>
                <a:lnTo>
                  <a:pt x="0" y="11368"/>
                </a:lnTo>
                <a:lnTo>
                  <a:pt x="2791" y="10800"/>
                </a:lnTo>
                <a:lnTo>
                  <a:pt x="3034" y="10800"/>
                </a:lnTo>
                <a:lnTo>
                  <a:pt x="3276" y="8640"/>
                </a:lnTo>
                <a:lnTo>
                  <a:pt x="3640" y="6366"/>
                </a:lnTo>
                <a:lnTo>
                  <a:pt x="3640" y="1592"/>
                </a:lnTo>
                <a:lnTo>
                  <a:pt x="7888" y="568"/>
                </a:lnTo>
                <a:lnTo>
                  <a:pt x="9829" y="1023"/>
                </a:lnTo>
                <a:lnTo>
                  <a:pt x="12863" y="0"/>
                </a:lnTo>
                <a:lnTo>
                  <a:pt x="14804" y="1819"/>
                </a:lnTo>
                <a:close/>
              </a:path>
            </a:pathLst>
          </a:custGeom>
          <a:solidFill>
            <a:srgbClr val="E68200"/>
          </a:solidFill>
          <a:ln w="12700">
            <a:miter lim="400000"/>
          </a:ln>
        </p:spPr>
        <p:txBody>
          <a:bodyPr lIns="0" tIns="0" rIns="0" bIns="0"/>
          <a:lstStyle/>
          <a:p>
            <a:pPr lvl="0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737" name="Shape 737"/>
          <p:cNvSpPr/>
          <p:nvPr/>
        </p:nvSpPr>
        <p:spPr>
          <a:xfrm>
            <a:off x="2130425" y="4859337"/>
            <a:ext cx="455613" cy="136683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5419" y="2433"/>
                </a:moveTo>
                <a:lnTo>
                  <a:pt x="5795" y="2609"/>
                </a:lnTo>
                <a:lnTo>
                  <a:pt x="6472" y="2835"/>
                </a:lnTo>
                <a:lnTo>
                  <a:pt x="7150" y="2835"/>
                </a:lnTo>
                <a:lnTo>
                  <a:pt x="7526" y="2885"/>
                </a:lnTo>
                <a:lnTo>
                  <a:pt x="7827" y="3010"/>
                </a:lnTo>
                <a:lnTo>
                  <a:pt x="7526" y="3537"/>
                </a:lnTo>
                <a:lnTo>
                  <a:pt x="6096" y="3763"/>
                </a:lnTo>
                <a:lnTo>
                  <a:pt x="6322" y="5971"/>
                </a:lnTo>
                <a:lnTo>
                  <a:pt x="6096" y="8354"/>
                </a:lnTo>
                <a:lnTo>
                  <a:pt x="7677" y="9684"/>
                </a:lnTo>
                <a:lnTo>
                  <a:pt x="8053" y="12243"/>
                </a:lnTo>
                <a:lnTo>
                  <a:pt x="10311" y="15153"/>
                </a:lnTo>
                <a:lnTo>
                  <a:pt x="10988" y="15554"/>
                </a:lnTo>
                <a:lnTo>
                  <a:pt x="10988" y="16081"/>
                </a:lnTo>
                <a:lnTo>
                  <a:pt x="12042" y="16307"/>
                </a:lnTo>
                <a:lnTo>
                  <a:pt x="12569" y="16934"/>
                </a:lnTo>
                <a:lnTo>
                  <a:pt x="13923" y="17711"/>
                </a:lnTo>
                <a:lnTo>
                  <a:pt x="14149" y="18113"/>
                </a:lnTo>
                <a:lnTo>
                  <a:pt x="14149" y="18966"/>
                </a:lnTo>
                <a:lnTo>
                  <a:pt x="14450" y="19141"/>
                </a:lnTo>
                <a:lnTo>
                  <a:pt x="14826" y="19267"/>
                </a:lnTo>
                <a:lnTo>
                  <a:pt x="16031" y="19443"/>
                </a:lnTo>
                <a:lnTo>
                  <a:pt x="16407" y="19744"/>
                </a:lnTo>
                <a:lnTo>
                  <a:pt x="16934" y="20020"/>
                </a:lnTo>
                <a:lnTo>
                  <a:pt x="18514" y="20145"/>
                </a:lnTo>
                <a:lnTo>
                  <a:pt x="19869" y="20070"/>
                </a:lnTo>
                <a:lnTo>
                  <a:pt x="21299" y="20070"/>
                </a:lnTo>
                <a:lnTo>
                  <a:pt x="21449" y="20195"/>
                </a:lnTo>
                <a:lnTo>
                  <a:pt x="21600" y="20245"/>
                </a:lnTo>
                <a:lnTo>
                  <a:pt x="21600" y="20321"/>
                </a:lnTo>
                <a:lnTo>
                  <a:pt x="21299" y="20421"/>
                </a:lnTo>
                <a:lnTo>
                  <a:pt x="20546" y="20496"/>
                </a:lnTo>
                <a:lnTo>
                  <a:pt x="18966" y="20772"/>
                </a:lnTo>
                <a:lnTo>
                  <a:pt x="18966" y="21073"/>
                </a:lnTo>
                <a:lnTo>
                  <a:pt x="18815" y="21249"/>
                </a:lnTo>
                <a:lnTo>
                  <a:pt x="18665" y="21249"/>
                </a:lnTo>
                <a:lnTo>
                  <a:pt x="18514" y="21299"/>
                </a:lnTo>
                <a:lnTo>
                  <a:pt x="18289" y="21299"/>
                </a:lnTo>
                <a:lnTo>
                  <a:pt x="18514" y="21600"/>
                </a:lnTo>
                <a:lnTo>
                  <a:pt x="17762" y="21600"/>
                </a:lnTo>
                <a:lnTo>
                  <a:pt x="17461" y="21475"/>
                </a:lnTo>
                <a:lnTo>
                  <a:pt x="17611" y="21349"/>
                </a:lnTo>
                <a:lnTo>
                  <a:pt x="17762" y="21249"/>
                </a:lnTo>
                <a:lnTo>
                  <a:pt x="16557" y="20847"/>
                </a:lnTo>
                <a:lnTo>
                  <a:pt x="16031" y="20847"/>
                </a:lnTo>
                <a:lnTo>
                  <a:pt x="15880" y="20772"/>
                </a:lnTo>
                <a:lnTo>
                  <a:pt x="15880" y="20597"/>
                </a:lnTo>
                <a:lnTo>
                  <a:pt x="16708" y="20245"/>
                </a:lnTo>
                <a:lnTo>
                  <a:pt x="16708" y="20070"/>
                </a:lnTo>
                <a:lnTo>
                  <a:pt x="16557" y="19969"/>
                </a:lnTo>
                <a:lnTo>
                  <a:pt x="15504" y="19969"/>
                </a:lnTo>
                <a:lnTo>
                  <a:pt x="15353" y="20070"/>
                </a:lnTo>
                <a:lnTo>
                  <a:pt x="14450" y="19894"/>
                </a:lnTo>
                <a:lnTo>
                  <a:pt x="12719" y="19041"/>
                </a:lnTo>
                <a:lnTo>
                  <a:pt x="12870" y="18916"/>
                </a:lnTo>
                <a:lnTo>
                  <a:pt x="12719" y="18815"/>
                </a:lnTo>
                <a:lnTo>
                  <a:pt x="12418" y="18740"/>
                </a:lnTo>
                <a:lnTo>
                  <a:pt x="11891" y="18690"/>
                </a:lnTo>
                <a:lnTo>
                  <a:pt x="11515" y="18564"/>
                </a:lnTo>
                <a:lnTo>
                  <a:pt x="11364" y="18113"/>
                </a:lnTo>
                <a:lnTo>
                  <a:pt x="11666" y="17987"/>
                </a:lnTo>
                <a:lnTo>
                  <a:pt x="12042" y="17812"/>
                </a:lnTo>
                <a:lnTo>
                  <a:pt x="10612" y="17235"/>
                </a:lnTo>
                <a:lnTo>
                  <a:pt x="8354" y="17235"/>
                </a:lnTo>
                <a:lnTo>
                  <a:pt x="8203" y="16783"/>
                </a:lnTo>
                <a:lnTo>
                  <a:pt x="8354" y="16708"/>
                </a:lnTo>
                <a:lnTo>
                  <a:pt x="8881" y="16833"/>
                </a:lnTo>
                <a:lnTo>
                  <a:pt x="9257" y="16884"/>
                </a:lnTo>
                <a:lnTo>
                  <a:pt x="9633" y="16884"/>
                </a:lnTo>
                <a:lnTo>
                  <a:pt x="10085" y="16708"/>
                </a:lnTo>
                <a:lnTo>
                  <a:pt x="9633" y="16256"/>
                </a:lnTo>
                <a:lnTo>
                  <a:pt x="9633" y="15905"/>
                </a:lnTo>
                <a:lnTo>
                  <a:pt x="8580" y="15378"/>
                </a:lnTo>
                <a:lnTo>
                  <a:pt x="8203" y="14275"/>
                </a:lnTo>
                <a:lnTo>
                  <a:pt x="7827" y="14099"/>
                </a:lnTo>
                <a:lnTo>
                  <a:pt x="7150" y="13974"/>
                </a:lnTo>
                <a:lnTo>
                  <a:pt x="6472" y="14149"/>
                </a:lnTo>
                <a:lnTo>
                  <a:pt x="5268" y="13572"/>
                </a:lnTo>
                <a:lnTo>
                  <a:pt x="5569" y="13296"/>
                </a:lnTo>
                <a:lnTo>
                  <a:pt x="5569" y="12945"/>
                </a:lnTo>
                <a:lnTo>
                  <a:pt x="3537" y="11540"/>
                </a:lnTo>
                <a:lnTo>
                  <a:pt x="4365" y="10963"/>
                </a:lnTo>
                <a:lnTo>
                  <a:pt x="4516" y="8755"/>
                </a:lnTo>
                <a:lnTo>
                  <a:pt x="3010" y="7652"/>
                </a:lnTo>
                <a:lnTo>
                  <a:pt x="3161" y="6899"/>
                </a:lnTo>
                <a:lnTo>
                  <a:pt x="2634" y="6447"/>
                </a:lnTo>
                <a:lnTo>
                  <a:pt x="3010" y="5043"/>
                </a:lnTo>
                <a:lnTo>
                  <a:pt x="1204" y="3236"/>
                </a:lnTo>
                <a:lnTo>
                  <a:pt x="1731" y="2785"/>
                </a:lnTo>
                <a:lnTo>
                  <a:pt x="226" y="527"/>
                </a:lnTo>
                <a:lnTo>
                  <a:pt x="0" y="452"/>
                </a:lnTo>
                <a:lnTo>
                  <a:pt x="527" y="452"/>
                </a:lnTo>
                <a:lnTo>
                  <a:pt x="1731" y="0"/>
                </a:lnTo>
                <a:lnTo>
                  <a:pt x="5419" y="2433"/>
                </a:lnTo>
                <a:close/>
              </a:path>
            </a:pathLst>
          </a:custGeom>
          <a:solidFill>
            <a:srgbClr val="E68200"/>
          </a:solidFill>
          <a:ln w="12700">
            <a:miter lim="400000"/>
          </a:ln>
        </p:spPr>
        <p:txBody>
          <a:bodyPr lIns="0" tIns="0" rIns="0" bIns="0"/>
          <a:lstStyle/>
          <a:p>
            <a:pPr lvl="0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738" name="Shape 738"/>
          <p:cNvSpPr/>
          <p:nvPr/>
        </p:nvSpPr>
        <p:spPr>
          <a:xfrm>
            <a:off x="2420937" y="4924425"/>
            <a:ext cx="268288" cy="28416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9202" y="2293"/>
                </a:moveTo>
                <a:lnTo>
                  <a:pt x="9458" y="3137"/>
                </a:lnTo>
                <a:lnTo>
                  <a:pt x="9458" y="5309"/>
                </a:lnTo>
                <a:lnTo>
                  <a:pt x="10992" y="6154"/>
                </a:lnTo>
                <a:lnTo>
                  <a:pt x="17127" y="6999"/>
                </a:lnTo>
                <a:lnTo>
                  <a:pt x="17766" y="10619"/>
                </a:lnTo>
                <a:lnTo>
                  <a:pt x="19172" y="11464"/>
                </a:lnTo>
                <a:lnTo>
                  <a:pt x="20705" y="12550"/>
                </a:lnTo>
                <a:lnTo>
                  <a:pt x="21600" y="17135"/>
                </a:lnTo>
                <a:lnTo>
                  <a:pt x="19811" y="20755"/>
                </a:lnTo>
                <a:lnTo>
                  <a:pt x="18021" y="20997"/>
                </a:lnTo>
                <a:lnTo>
                  <a:pt x="16615" y="21238"/>
                </a:lnTo>
                <a:lnTo>
                  <a:pt x="14826" y="21600"/>
                </a:lnTo>
                <a:lnTo>
                  <a:pt x="13931" y="21600"/>
                </a:lnTo>
                <a:lnTo>
                  <a:pt x="13037" y="20997"/>
                </a:lnTo>
                <a:lnTo>
                  <a:pt x="12781" y="15446"/>
                </a:lnTo>
                <a:lnTo>
                  <a:pt x="9202" y="12550"/>
                </a:lnTo>
                <a:lnTo>
                  <a:pt x="6263" y="12067"/>
                </a:lnTo>
                <a:lnTo>
                  <a:pt x="4729" y="10619"/>
                </a:lnTo>
                <a:lnTo>
                  <a:pt x="3579" y="9292"/>
                </a:lnTo>
                <a:lnTo>
                  <a:pt x="1534" y="7361"/>
                </a:lnTo>
                <a:lnTo>
                  <a:pt x="639" y="6758"/>
                </a:lnTo>
                <a:lnTo>
                  <a:pt x="0" y="5913"/>
                </a:lnTo>
                <a:lnTo>
                  <a:pt x="0" y="2293"/>
                </a:lnTo>
                <a:lnTo>
                  <a:pt x="1150" y="0"/>
                </a:lnTo>
                <a:lnTo>
                  <a:pt x="2940" y="0"/>
                </a:lnTo>
                <a:lnTo>
                  <a:pt x="9202" y="2293"/>
                </a:lnTo>
                <a:close/>
              </a:path>
            </a:pathLst>
          </a:custGeom>
          <a:solidFill>
            <a:srgbClr val="E68200"/>
          </a:solidFill>
          <a:ln w="12700">
            <a:miter lim="400000"/>
          </a:ln>
        </p:spPr>
        <p:txBody>
          <a:bodyPr lIns="0" tIns="0" rIns="0" bIns="0"/>
          <a:lstStyle/>
          <a:p>
            <a:pPr lvl="0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739" name="Shape 739"/>
          <p:cNvSpPr/>
          <p:nvPr/>
        </p:nvSpPr>
        <p:spPr>
          <a:xfrm>
            <a:off x="4856162" y="4976812"/>
            <a:ext cx="508001" cy="46672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520" y="808"/>
                </a:moveTo>
                <a:lnTo>
                  <a:pt x="20520" y="1029"/>
                </a:lnTo>
                <a:lnTo>
                  <a:pt x="21262" y="8008"/>
                </a:lnTo>
                <a:lnTo>
                  <a:pt x="21600" y="9698"/>
                </a:lnTo>
                <a:lnTo>
                  <a:pt x="21128" y="11020"/>
                </a:lnTo>
                <a:lnTo>
                  <a:pt x="16132" y="17339"/>
                </a:lnTo>
                <a:lnTo>
                  <a:pt x="12960" y="19396"/>
                </a:lnTo>
                <a:lnTo>
                  <a:pt x="11408" y="19396"/>
                </a:lnTo>
                <a:lnTo>
                  <a:pt x="9585" y="20718"/>
                </a:lnTo>
                <a:lnTo>
                  <a:pt x="4995" y="20865"/>
                </a:lnTo>
                <a:lnTo>
                  <a:pt x="4118" y="21600"/>
                </a:lnTo>
                <a:lnTo>
                  <a:pt x="1755" y="20204"/>
                </a:lnTo>
                <a:lnTo>
                  <a:pt x="1755" y="17118"/>
                </a:lnTo>
                <a:lnTo>
                  <a:pt x="0" y="11682"/>
                </a:lnTo>
                <a:lnTo>
                  <a:pt x="338" y="11388"/>
                </a:lnTo>
                <a:lnTo>
                  <a:pt x="675" y="11167"/>
                </a:lnTo>
                <a:lnTo>
                  <a:pt x="1552" y="11020"/>
                </a:lnTo>
                <a:lnTo>
                  <a:pt x="2362" y="12049"/>
                </a:lnTo>
                <a:lnTo>
                  <a:pt x="4995" y="11902"/>
                </a:lnTo>
                <a:lnTo>
                  <a:pt x="5198" y="11902"/>
                </a:lnTo>
                <a:lnTo>
                  <a:pt x="4995" y="10359"/>
                </a:lnTo>
                <a:lnTo>
                  <a:pt x="5198" y="8963"/>
                </a:lnTo>
                <a:lnTo>
                  <a:pt x="5468" y="6245"/>
                </a:lnTo>
                <a:lnTo>
                  <a:pt x="5805" y="6465"/>
                </a:lnTo>
                <a:lnTo>
                  <a:pt x="6278" y="8008"/>
                </a:lnTo>
                <a:lnTo>
                  <a:pt x="7020" y="8008"/>
                </a:lnTo>
                <a:lnTo>
                  <a:pt x="9112" y="6612"/>
                </a:lnTo>
                <a:lnTo>
                  <a:pt x="10935" y="7127"/>
                </a:lnTo>
                <a:lnTo>
                  <a:pt x="12960" y="6465"/>
                </a:lnTo>
                <a:lnTo>
                  <a:pt x="13162" y="6245"/>
                </a:lnTo>
                <a:lnTo>
                  <a:pt x="14715" y="3233"/>
                </a:lnTo>
                <a:lnTo>
                  <a:pt x="15322" y="3233"/>
                </a:lnTo>
                <a:lnTo>
                  <a:pt x="15795" y="3012"/>
                </a:lnTo>
                <a:lnTo>
                  <a:pt x="16740" y="2498"/>
                </a:lnTo>
                <a:lnTo>
                  <a:pt x="16740" y="2204"/>
                </a:lnTo>
                <a:lnTo>
                  <a:pt x="16605" y="1690"/>
                </a:lnTo>
                <a:lnTo>
                  <a:pt x="17348" y="0"/>
                </a:lnTo>
                <a:lnTo>
                  <a:pt x="20520" y="808"/>
                </a:lnTo>
                <a:close/>
              </a:path>
            </a:pathLst>
          </a:custGeom>
          <a:solidFill>
            <a:srgbClr val="E68200"/>
          </a:solidFill>
          <a:ln w="12700">
            <a:miter lim="400000"/>
          </a:ln>
        </p:spPr>
        <p:txBody>
          <a:bodyPr lIns="0" tIns="0" rIns="0" bIns="0"/>
          <a:lstStyle/>
          <a:p>
            <a:pPr lvl="0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740" name="Shape 740"/>
          <p:cNvSpPr/>
          <p:nvPr/>
        </p:nvSpPr>
        <p:spPr>
          <a:xfrm>
            <a:off x="2263775" y="5002212"/>
            <a:ext cx="444500" cy="112712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7251" y="0"/>
                </a:moveTo>
                <a:lnTo>
                  <a:pt x="7483" y="152"/>
                </a:lnTo>
                <a:lnTo>
                  <a:pt x="7483" y="274"/>
                </a:lnTo>
                <a:lnTo>
                  <a:pt x="8023" y="426"/>
                </a:lnTo>
                <a:lnTo>
                  <a:pt x="8563" y="548"/>
                </a:lnTo>
                <a:lnTo>
                  <a:pt x="9103" y="700"/>
                </a:lnTo>
                <a:lnTo>
                  <a:pt x="11031" y="1673"/>
                </a:lnTo>
                <a:lnTo>
                  <a:pt x="12111" y="1765"/>
                </a:lnTo>
                <a:lnTo>
                  <a:pt x="13191" y="1765"/>
                </a:lnTo>
                <a:lnTo>
                  <a:pt x="15120" y="2464"/>
                </a:lnTo>
                <a:lnTo>
                  <a:pt x="15351" y="3864"/>
                </a:lnTo>
                <a:lnTo>
                  <a:pt x="16740" y="4077"/>
                </a:lnTo>
                <a:lnTo>
                  <a:pt x="19749" y="3803"/>
                </a:lnTo>
                <a:lnTo>
                  <a:pt x="20829" y="2951"/>
                </a:lnTo>
                <a:lnTo>
                  <a:pt x="21369" y="3012"/>
                </a:lnTo>
                <a:lnTo>
                  <a:pt x="21600" y="3103"/>
                </a:lnTo>
                <a:lnTo>
                  <a:pt x="21600" y="3164"/>
                </a:lnTo>
                <a:lnTo>
                  <a:pt x="21369" y="3377"/>
                </a:lnTo>
                <a:lnTo>
                  <a:pt x="17280" y="5415"/>
                </a:lnTo>
                <a:lnTo>
                  <a:pt x="16740" y="6054"/>
                </a:lnTo>
                <a:lnTo>
                  <a:pt x="16740" y="8366"/>
                </a:lnTo>
                <a:lnTo>
                  <a:pt x="17126" y="8883"/>
                </a:lnTo>
                <a:lnTo>
                  <a:pt x="19594" y="9583"/>
                </a:lnTo>
                <a:lnTo>
                  <a:pt x="19749" y="9857"/>
                </a:lnTo>
                <a:lnTo>
                  <a:pt x="19749" y="10131"/>
                </a:lnTo>
                <a:lnTo>
                  <a:pt x="19980" y="10283"/>
                </a:lnTo>
                <a:lnTo>
                  <a:pt x="20134" y="10405"/>
                </a:lnTo>
                <a:lnTo>
                  <a:pt x="20829" y="10405"/>
                </a:lnTo>
                <a:lnTo>
                  <a:pt x="21060" y="10830"/>
                </a:lnTo>
                <a:lnTo>
                  <a:pt x="18360" y="12047"/>
                </a:lnTo>
                <a:lnTo>
                  <a:pt x="17280" y="11743"/>
                </a:lnTo>
                <a:lnTo>
                  <a:pt x="14966" y="12260"/>
                </a:lnTo>
                <a:lnTo>
                  <a:pt x="14271" y="12108"/>
                </a:lnTo>
                <a:lnTo>
                  <a:pt x="13886" y="12108"/>
                </a:lnTo>
                <a:lnTo>
                  <a:pt x="13500" y="12260"/>
                </a:lnTo>
                <a:lnTo>
                  <a:pt x="13500" y="12321"/>
                </a:lnTo>
                <a:lnTo>
                  <a:pt x="14426" y="12960"/>
                </a:lnTo>
                <a:lnTo>
                  <a:pt x="14271" y="13386"/>
                </a:lnTo>
                <a:lnTo>
                  <a:pt x="14040" y="13599"/>
                </a:lnTo>
                <a:lnTo>
                  <a:pt x="13500" y="13812"/>
                </a:lnTo>
                <a:lnTo>
                  <a:pt x="12806" y="13721"/>
                </a:lnTo>
                <a:lnTo>
                  <a:pt x="12266" y="13660"/>
                </a:lnTo>
                <a:lnTo>
                  <a:pt x="12111" y="13660"/>
                </a:lnTo>
                <a:lnTo>
                  <a:pt x="12111" y="14146"/>
                </a:lnTo>
                <a:lnTo>
                  <a:pt x="12651" y="14299"/>
                </a:lnTo>
                <a:lnTo>
                  <a:pt x="13191" y="14512"/>
                </a:lnTo>
                <a:lnTo>
                  <a:pt x="13731" y="14633"/>
                </a:lnTo>
                <a:lnTo>
                  <a:pt x="14426" y="14633"/>
                </a:lnTo>
                <a:lnTo>
                  <a:pt x="14426" y="14725"/>
                </a:lnTo>
                <a:lnTo>
                  <a:pt x="14580" y="14937"/>
                </a:lnTo>
                <a:lnTo>
                  <a:pt x="13346" y="15272"/>
                </a:lnTo>
                <a:lnTo>
                  <a:pt x="12960" y="16672"/>
                </a:lnTo>
                <a:lnTo>
                  <a:pt x="11726" y="16976"/>
                </a:lnTo>
                <a:lnTo>
                  <a:pt x="11726" y="17615"/>
                </a:lnTo>
                <a:lnTo>
                  <a:pt x="14811" y="18436"/>
                </a:lnTo>
                <a:lnTo>
                  <a:pt x="15120" y="18862"/>
                </a:lnTo>
                <a:lnTo>
                  <a:pt x="14040" y="19653"/>
                </a:lnTo>
                <a:lnTo>
                  <a:pt x="14426" y="20140"/>
                </a:lnTo>
                <a:lnTo>
                  <a:pt x="14040" y="20140"/>
                </a:lnTo>
                <a:lnTo>
                  <a:pt x="13731" y="20201"/>
                </a:lnTo>
                <a:lnTo>
                  <a:pt x="13731" y="20839"/>
                </a:lnTo>
                <a:lnTo>
                  <a:pt x="13886" y="21478"/>
                </a:lnTo>
                <a:lnTo>
                  <a:pt x="12651" y="21600"/>
                </a:lnTo>
                <a:lnTo>
                  <a:pt x="11031" y="21387"/>
                </a:lnTo>
                <a:lnTo>
                  <a:pt x="10337" y="20839"/>
                </a:lnTo>
                <a:lnTo>
                  <a:pt x="8871" y="20566"/>
                </a:lnTo>
                <a:lnTo>
                  <a:pt x="8331" y="20201"/>
                </a:lnTo>
                <a:lnTo>
                  <a:pt x="8023" y="18649"/>
                </a:lnTo>
                <a:lnTo>
                  <a:pt x="6557" y="17736"/>
                </a:lnTo>
                <a:lnTo>
                  <a:pt x="6249" y="16976"/>
                </a:lnTo>
                <a:lnTo>
                  <a:pt x="5709" y="16824"/>
                </a:lnTo>
                <a:lnTo>
                  <a:pt x="5169" y="16763"/>
                </a:lnTo>
                <a:lnTo>
                  <a:pt x="5169" y="16063"/>
                </a:lnTo>
                <a:lnTo>
                  <a:pt x="4783" y="15911"/>
                </a:lnTo>
                <a:lnTo>
                  <a:pt x="4397" y="15698"/>
                </a:lnTo>
                <a:lnTo>
                  <a:pt x="4089" y="15272"/>
                </a:lnTo>
                <a:lnTo>
                  <a:pt x="3857" y="14785"/>
                </a:lnTo>
                <a:lnTo>
                  <a:pt x="3549" y="14299"/>
                </a:lnTo>
                <a:lnTo>
                  <a:pt x="2083" y="12047"/>
                </a:lnTo>
                <a:lnTo>
                  <a:pt x="1543" y="9005"/>
                </a:lnTo>
                <a:lnTo>
                  <a:pt x="0" y="7332"/>
                </a:lnTo>
                <a:lnTo>
                  <a:pt x="309" y="3803"/>
                </a:lnTo>
                <a:lnTo>
                  <a:pt x="0" y="1886"/>
                </a:lnTo>
                <a:lnTo>
                  <a:pt x="1389" y="1612"/>
                </a:lnTo>
                <a:lnTo>
                  <a:pt x="1929" y="852"/>
                </a:lnTo>
                <a:lnTo>
                  <a:pt x="1234" y="639"/>
                </a:lnTo>
                <a:lnTo>
                  <a:pt x="2083" y="152"/>
                </a:lnTo>
                <a:lnTo>
                  <a:pt x="4243" y="274"/>
                </a:lnTo>
                <a:lnTo>
                  <a:pt x="7251" y="0"/>
                </a:lnTo>
                <a:close/>
              </a:path>
            </a:pathLst>
          </a:custGeom>
          <a:solidFill>
            <a:srgbClr val="E68200"/>
          </a:solidFill>
          <a:ln w="12700">
            <a:miter lim="400000"/>
          </a:ln>
        </p:spPr>
        <p:txBody>
          <a:bodyPr lIns="0" tIns="0" rIns="0" bIns="0"/>
          <a:lstStyle/>
          <a:p>
            <a:pPr lvl="0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741" name="Shape 741"/>
          <p:cNvSpPr/>
          <p:nvPr/>
        </p:nvSpPr>
        <p:spPr>
          <a:xfrm>
            <a:off x="2611437" y="5318125"/>
            <a:ext cx="150813" cy="16192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6366" y="0"/>
                </a:moveTo>
                <a:lnTo>
                  <a:pt x="9549" y="2965"/>
                </a:lnTo>
                <a:lnTo>
                  <a:pt x="11141" y="3812"/>
                </a:lnTo>
                <a:lnTo>
                  <a:pt x="12278" y="4447"/>
                </a:lnTo>
                <a:lnTo>
                  <a:pt x="13187" y="4447"/>
                </a:lnTo>
                <a:lnTo>
                  <a:pt x="20691" y="8259"/>
                </a:lnTo>
                <a:lnTo>
                  <a:pt x="20691" y="10800"/>
                </a:lnTo>
                <a:lnTo>
                  <a:pt x="20008" y="13129"/>
                </a:lnTo>
                <a:lnTo>
                  <a:pt x="20691" y="15671"/>
                </a:lnTo>
                <a:lnTo>
                  <a:pt x="20691" y="17153"/>
                </a:lnTo>
                <a:lnTo>
                  <a:pt x="21600" y="18212"/>
                </a:lnTo>
                <a:lnTo>
                  <a:pt x="17962" y="21600"/>
                </a:lnTo>
                <a:lnTo>
                  <a:pt x="9095" y="20541"/>
                </a:lnTo>
                <a:lnTo>
                  <a:pt x="0" y="15671"/>
                </a:lnTo>
                <a:lnTo>
                  <a:pt x="0" y="424"/>
                </a:lnTo>
                <a:lnTo>
                  <a:pt x="3183" y="424"/>
                </a:lnTo>
                <a:lnTo>
                  <a:pt x="6366" y="0"/>
                </a:lnTo>
                <a:close/>
              </a:path>
            </a:pathLst>
          </a:custGeom>
          <a:solidFill>
            <a:srgbClr val="E68200"/>
          </a:solidFill>
          <a:ln w="12700">
            <a:miter lim="400000"/>
          </a:ln>
        </p:spPr>
        <p:txBody>
          <a:bodyPr lIns="0" tIns="0" rIns="0" bIns="0"/>
          <a:lstStyle/>
          <a:p>
            <a:pPr lvl="0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742" name="Shape 742"/>
          <p:cNvSpPr/>
          <p:nvPr/>
        </p:nvSpPr>
        <p:spPr>
          <a:xfrm>
            <a:off x="8431212" y="5505450"/>
            <a:ext cx="22226" cy="3333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8514" y="12343"/>
                </a:moveTo>
                <a:lnTo>
                  <a:pt x="0" y="21600"/>
                </a:lnTo>
                <a:lnTo>
                  <a:pt x="13886" y="2057"/>
                </a:lnTo>
                <a:lnTo>
                  <a:pt x="21600" y="0"/>
                </a:lnTo>
                <a:lnTo>
                  <a:pt x="18514" y="12343"/>
                </a:lnTo>
                <a:close/>
              </a:path>
            </a:pathLst>
          </a:custGeom>
          <a:solidFill>
            <a:srgbClr val="E68200"/>
          </a:solidFill>
          <a:ln w="12700">
            <a:miter lim="400000"/>
          </a:ln>
        </p:spPr>
        <p:txBody>
          <a:bodyPr lIns="0" tIns="0" rIns="0" bIns="0"/>
          <a:lstStyle/>
          <a:p>
            <a:pPr lvl="0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743" name="Shape 743"/>
          <p:cNvSpPr/>
          <p:nvPr/>
        </p:nvSpPr>
        <p:spPr>
          <a:xfrm>
            <a:off x="8347075" y="5572125"/>
            <a:ext cx="11113" cy="1111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2343" y="21600"/>
                </a:moveTo>
                <a:lnTo>
                  <a:pt x="6171" y="21600"/>
                </a:lnTo>
                <a:lnTo>
                  <a:pt x="0" y="6171"/>
                </a:lnTo>
                <a:lnTo>
                  <a:pt x="21600" y="0"/>
                </a:lnTo>
                <a:lnTo>
                  <a:pt x="12343" y="21600"/>
                </a:lnTo>
                <a:close/>
              </a:path>
            </a:pathLst>
          </a:custGeom>
          <a:solidFill>
            <a:srgbClr val="E68200"/>
          </a:solidFill>
          <a:ln w="12700">
            <a:miter lim="400000"/>
          </a:ln>
        </p:spPr>
        <p:txBody>
          <a:bodyPr lIns="0" tIns="0" rIns="0" bIns="0"/>
          <a:lstStyle/>
          <a:p>
            <a:pPr lvl="0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744" name="Shape 744"/>
          <p:cNvSpPr/>
          <p:nvPr/>
        </p:nvSpPr>
        <p:spPr>
          <a:xfrm>
            <a:off x="8361362" y="5614987"/>
            <a:ext cx="25401" cy="2222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18514"/>
                </a:moveTo>
                <a:lnTo>
                  <a:pt x="9450" y="21600"/>
                </a:lnTo>
                <a:lnTo>
                  <a:pt x="2700" y="15429"/>
                </a:lnTo>
                <a:lnTo>
                  <a:pt x="0" y="7714"/>
                </a:lnTo>
                <a:lnTo>
                  <a:pt x="16200" y="0"/>
                </a:lnTo>
                <a:lnTo>
                  <a:pt x="21600" y="18514"/>
                </a:lnTo>
                <a:close/>
              </a:path>
            </a:pathLst>
          </a:custGeom>
          <a:solidFill>
            <a:srgbClr val="E68200"/>
          </a:solidFill>
          <a:ln w="12700">
            <a:miter lim="400000"/>
          </a:ln>
        </p:spPr>
        <p:txBody>
          <a:bodyPr lIns="0" tIns="0" rIns="0" bIns="0"/>
          <a:lstStyle/>
          <a:p>
            <a:pPr lvl="0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745" name="Shape 745"/>
          <p:cNvSpPr/>
          <p:nvPr/>
        </p:nvSpPr>
        <p:spPr>
          <a:xfrm>
            <a:off x="8472487" y="5784850"/>
            <a:ext cx="9526" cy="1428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4800"/>
                </a:moveTo>
                <a:lnTo>
                  <a:pt x="21600" y="16800"/>
                </a:lnTo>
                <a:lnTo>
                  <a:pt x="14400" y="21600"/>
                </a:lnTo>
                <a:lnTo>
                  <a:pt x="7200" y="21600"/>
                </a:lnTo>
                <a:lnTo>
                  <a:pt x="0" y="12000"/>
                </a:lnTo>
                <a:lnTo>
                  <a:pt x="0" y="0"/>
                </a:lnTo>
                <a:lnTo>
                  <a:pt x="7200" y="0"/>
                </a:lnTo>
                <a:lnTo>
                  <a:pt x="21600" y="4800"/>
                </a:lnTo>
                <a:close/>
              </a:path>
            </a:pathLst>
          </a:custGeom>
          <a:solidFill>
            <a:srgbClr val="E68200"/>
          </a:solidFill>
          <a:ln w="12700">
            <a:miter lim="400000"/>
          </a:ln>
        </p:spPr>
        <p:txBody>
          <a:bodyPr lIns="0" tIns="0" rIns="0" bIns="0"/>
          <a:lstStyle/>
          <a:p>
            <a:pPr lvl="0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746" name="Shape 746"/>
          <p:cNvSpPr/>
          <p:nvPr/>
        </p:nvSpPr>
        <p:spPr>
          <a:xfrm>
            <a:off x="2273300" y="5788025"/>
            <a:ext cx="11113" cy="2222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21600"/>
                </a:moveTo>
                <a:lnTo>
                  <a:pt x="15429" y="21600"/>
                </a:lnTo>
                <a:lnTo>
                  <a:pt x="0" y="0"/>
                </a:lnTo>
                <a:lnTo>
                  <a:pt x="9257" y="0"/>
                </a:lnTo>
                <a:lnTo>
                  <a:pt x="21600" y="21600"/>
                </a:lnTo>
                <a:close/>
              </a:path>
            </a:pathLst>
          </a:custGeom>
          <a:solidFill>
            <a:srgbClr val="E68200"/>
          </a:solidFill>
          <a:ln w="12700">
            <a:miter lim="400000"/>
          </a:ln>
        </p:spPr>
        <p:txBody>
          <a:bodyPr lIns="0" tIns="0" rIns="0" bIns="0"/>
          <a:lstStyle/>
          <a:p>
            <a:pPr lvl="0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747" name="Shape 747"/>
          <p:cNvSpPr/>
          <p:nvPr/>
        </p:nvSpPr>
        <p:spPr>
          <a:xfrm>
            <a:off x="8567737" y="5799137"/>
            <a:ext cx="11113" cy="1428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4800"/>
                </a:moveTo>
                <a:lnTo>
                  <a:pt x="21600" y="16800"/>
                </a:lnTo>
                <a:lnTo>
                  <a:pt x="12343" y="21600"/>
                </a:lnTo>
                <a:lnTo>
                  <a:pt x="6171" y="21600"/>
                </a:lnTo>
                <a:lnTo>
                  <a:pt x="0" y="16800"/>
                </a:lnTo>
                <a:lnTo>
                  <a:pt x="0" y="4800"/>
                </a:lnTo>
                <a:lnTo>
                  <a:pt x="6171" y="0"/>
                </a:lnTo>
                <a:lnTo>
                  <a:pt x="12343" y="0"/>
                </a:lnTo>
                <a:lnTo>
                  <a:pt x="21600" y="4800"/>
                </a:lnTo>
                <a:close/>
              </a:path>
            </a:pathLst>
          </a:custGeom>
          <a:solidFill>
            <a:srgbClr val="E68200"/>
          </a:solidFill>
          <a:ln w="12700">
            <a:miter lim="400000"/>
          </a:ln>
        </p:spPr>
        <p:txBody>
          <a:bodyPr lIns="0" tIns="0" rIns="0" bIns="0"/>
          <a:lstStyle/>
          <a:p>
            <a:pPr lvl="0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748" name="Shape 748"/>
          <p:cNvSpPr/>
          <p:nvPr/>
        </p:nvSpPr>
        <p:spPr>
          <a:xfrm>
            <a:off x="8445500" y="5832475"/>
            <a:ext cx="125413" cy="11430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9570" y="4200"/>
                </a:moveTo>
                <a:lnTo>
                  <a:pt x="21600" y="4200"/>
                </a:lnTo>
                <a:lnTo>
                  <a:pt x="21600" y="6900"/>
                </a:lnTo>
                <a:lnTo>
                  <a:pt x="21053" y="8400"/>
                </a:lnTo>
                <a:lnTo>
                  <a:pt x="20233" y="9600"/>
                </a:lnTo>
                <a:lnTo>
                  <a:pt x="13397" y="13800"/>
                </a:lnTo>
                <a:lnTo>
                  <a:pt x="10116" y="16800"/>
                </a:lnTo>
                <a:lnTo>
                  <a:pt x="7109" y="19500"/>
                </a:lnTo>
                <a:lnTo>
                  <a:pt x="1367" y="21600"/>
                </a:lnTo>
                <a:lnTo>
                  <a:pt x="0" y="20700"/>
                </a:lnTo>
                <a:lnTo>
                  <a:pt x="1914" y="0"/>
                </a:lnTo>
                <a:lnTo>
                  <a:pt x="4648" y="0"/>
                </a:lnTo>
                <a:lnTo>
                  <a:pt x="9570" y="4200"/>
                </a:lnTo>
                <a:close/>
              </a:path>
            </a:pathLst>
          </a:custGeom>
          <a:solidFill>
            <a:srgbClr val="E68200"/>
          </a:solidFill>
          <a:ln w="12700">
            <a:miter lim="400000"/>
          </a:ln>
        </p:spPr>
        <p:txBody>
          <a:bodyPr lIns="0" tIns="0" rIns="0" bIns="0"/>
          <a:lstStyle/>
          <a:p>
            <a:pPr lvl="0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749" name="Shape 749"/>
          <p:cNvSpPr/>
          <p:nvPr/>
        </p:nvSpPr>
        <p:spPr>
          <a:xfrm>
            <a:off x="2299493" y="5891212"/>
            <a:ext cx="1" cy="793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h="21600" extrusionOk="0">
                <a:moveTo>
                  <a:pt x="0" y="21600"/>
                </a:moveTo>
                <a:lnTo>
                  <a:pt x="0" y="0"/>
                </a:lnTo>
                <a:lnTo>
                  <a:pt x="0" y="21600"/>
                </a:lnTo>
                <a:close/>
              </a:path>
            </a:pathLst>
          </a:custGeom>
          <a:ln w="12700">
            <a:miter lim="400000"/>
          </a:ln>
        </p:spPr>
        <p:txBody>
          <a:bodyPr lIns="0" tIns="0" rIns="0" bIns="0"/>
          <a:lstStyle/>
          <a:p>
            <a:pPr lvl="0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750" name="Shape 750"/>
          <p:cNvSpPr/>
          <p:nvPr/>
        </p:nvSpPr>
        <p:spPr>
          <a:xfrm>
            <a:off x="2325687" y="6005512"/>
            <a:ext cx="7938" cy="1111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12343"/>
                </a:moveTo>
                <a:lnTo>
                  <a:pt x="8640" y="21600"/>
                </a:lnTo>
                <a:lnTo>
                  <a:pt x="0" y="6171"/>
                </a:lnTo>
                <a:lnTo>
                  <a:pt x="8640" y="0"/>
                </a:lnTo>
                <a:lnTo>
                  <a:pt x="8640" y="6171"/>
                </a:lnTo>
                <a:lnTo>
                  <a:pt x="21600" y="12343"/>
                </a:lnTo>
                <a:close/>
              </a:path>
            </a:pathLst>
          </a:custGeom>
          <a:solidFill>
            <a:srgbClr val="E68200"/>
          </a:solidFill>
          <a:ln w="12700">
            <a:miter lim="400000"/>
          </a:ln>
        </p:spPr>
        <p:txBody>
          <a:bodyPr lIns="0" tIns="0" rIns="0" bIns="0"/>
          <a:lstStyle/>
          <a:p>
            <a:pPr lvl="0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751" name="Shape 751"/>
          <p:cNvSpPr/>
          <p:nvPr/>
        </p:nvSpPr>
        <p:spPr>
          <a:xfrm>
            <a:off x="2359025" y="6038850"/>
            <a:ext cx="11113" cy="2063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21600"/>
                </a:moveTo>
                <a:lnTo>
                  <a:pt x="0" y="6646"/>
                </a:lnTo>
                <a:lnTo>
                  <a:pt x="21600" y="0"/>
                </a:lnTo>
                <a:lnTo>
                  <a:pt x="21600" y="21600"/>
                </a:lnTo>
                <a:close/>
              </a:path>
            </a:pathLst>
          </a:custGeom>
          <a:solidFill>
            <a:srgbClr val="E68200"/>
          </a:solidFill>
          <a:ln w="12700">
            <a:miter lim="400000"/>
          </a:ln>
        </p:spPr>
        <p:txBody>
          <a:bodyPr lIns="0" tIns="0" rIns="0" bIns="0"/>
          <a:lstStyle/>
          <a:p>
            <a:pPr lvl="0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752" name="Shape 752"/>
          <p:cNvSpPr/>
          <p:nvPr/>
        </p:nvSpPr>
        <p:spPr>
          <a:xfrm>
            <a:off x="2409825" y="6126162"/>
            <a:ext cx="7938" cy="793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21600"/>
                </a:moveTo>
                <a:lnTo>
                  <a:pt x="8640" y="21600"/>
                </a:lnTo>
                <a:lnTo>
                  <a:pt x="0" y="0"/>
                </a:lnTo>
                <a:lnTo>
                  <a:pt x="21600" y="21600"/>
                </a:lnTo>
                <a:close/>
              </a:path>
            </a:pathLst>
          </a:custGeom>
          <a:solidFill>
            <a:srgbClr val="E68200"/>
          </a:solidFill>
          <a:ln w="12700">
            <a:miter lim="400000"/>
          </a:ln>
        </p:spPr>
        <p:txBody>
          <a:bodyPr lIns="0" tIns="0" rIns="0" bIns="0"/>
          <a:lstStyle/>
          <a:p>
            <a:pPr lvl="0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753" name="Shape 753"/>
          <p:cNvSpPr/>
          <p:nvPr/>
        </p:nvSpPr>
        <p:spPr>
          <a:xfrm>
            <a:off x="2568575" y="6156325"/>
            <a:ext cx="131763" cy="10636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7957" y="14830"/>
                </a:moveTo>
                <a:lnTo>
                  <a:pt x="19778" y="15475"/>
                </a:lnTo>
                <a:lnTo>
                  <a:pt x="21600" y="17087"/>
                </a:lnTo>
                <a:lnTo>
                  <a:pt x="15614" y="17087"/>
                </a:lnTo>
                <a:lnTo>
                  <a:pt x="14313" y="19343"/>
                </a:lnTo>
                <a:lnTo>
                  <a:pt x="13793" y="21600"/>
                </a:lnTo>
                <a:lnTo>
                  <a:pt x="10149" y="21600"/>
                </a:lnTo>
                <a:lnTo>
                  <a:pt x="9629" y="19988"/>
                </a:lnTo>
                <a:lnTo>
                  <a:pt x="8848" y="18376"/>
                </a:lnTo>
                <a:lnTo>
                  <a:pt x="5986" y="17731"/>
                </a:lnTo>
                <a:lnTo>
                  <a:pt x="4684" y="17731"/>
                </a:lnTo>
                <a:lnTo>
                  <a:pt x="4164" y="16442"/>
                </a:lnTo>
                <a:lnTo>
                  <a:pt x="5986" y="13218"/>
                </a:lnTo>
                <a:lnTo>
                  <a:pt x="5205" y="11928"/>
                </a:lnTo>
                <a:lnTo>
                  <a:pt x="4164" y="10316"/>
                </a:lnTo>
                <a:lnTo>
                  <a:pt x="4684" y="5803"/>
                </a:lnTo>
                <a:lnTo>
                  <a:pt x="2342" y="4513"/>
                </a:lnTo>
                <a:lnTo>
                  <a:pt x="520" y="2901"/>
                </a:lnTo>
                <a:lnTo>
                  <a:pt x="0" y="645"/>
                </a:lnTo>
                <a:lnTo>
                  <a:pt x="2863" y="0"/>
                </a:lnTo>
                <a:lnTo>
                  <a:pt x="17957" y="14830"/>
                </a:lnTo>
                <a:close/>
              </a:path>
            </a:pathLst>
          </a:custGeom>
          <a:solidFill>
            <a:srgbClr val="E68200"/>
          </a:solidFill>
          <a:ln w="12700">
            <a:miter lim="400000"/>
          </a:ln>
        </p:spPr>
        <p:txBody>
          <a:bodyPr lIns="0" tIns="0" rIns="0" bIns="0"/>
          <a:lstStyle/>
          <a:p>
            <a:pPr lvl="0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754" name="Shape 754"/>
          <p:cNvSpPr/>
          <p:nvPr/>
        </p:nvSpPr>
        <p:spPr>
          <a:xfrm>
            <a:off x="2451100" y="6188075"/>
            <a:ext cx="14288" cy="1111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0"/>
                </a:moveTo>
                <a:lnTo>
                  <a:pt x="21600" y="15429"/>
                </a:lnTo>
                <a:lnTo>
                  <a:pt x="9600" y="21600"/>
                </a:lnTo>
                <a:lnTo>
                  <a:pt x="0" y="9257"/>
                </a:lnTo>
                <a:lnTo>
                  <a:pt x="21600" y="0"/>
                </a:lnTo>
                <a:close/>
              </a:path>
            </a:pathLst>
          </a:custGeom>
          <a:solidFill>
            <a:srgbClr val="E68200"/>
          </a:solidFill>
          <a:ln w="12700">
            <a:miter lim="400000"/>
          </a:ln>
        </p:spPr>
        <p:txBody>
          <a:bodyPr lIns="0" tIns="0" rIns="0" bIns="0"/>
          <a:lstStyle/>
          <a:p>
            <a:pPr lvl="0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755" name="Shape 755"/>
          <p:cNvSpPr/>
          <p:nvPr/>
        </p:nvSpPr>
        <p:spPr>
          <a:xfrm>
            <a:off x="5697537" y="2084387"/>
            <a:ext cx="1047751" cy="55880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436" y="10677"/>
                </a:moveTo>
                <a:lnTo>
                  <a:pt x="20978" y="9511"/>
                </a:lnTo>
                <a:lnTo>
                  <a:pt x="20618" y="9389"/>
                </a:lnTo>
                <a:lnTo>
                  <a:pt x="18556" y="7670"/>
                </a:lnTo>
                <a:lnTo>
                  <a:pt x="18491" y="7118"/>
                </a:lnTo>
                <a:lnTo>
                  <a:pt x="16527" y="6259"/>
                </a:lnTo>
                <a:lnTo>
                  <a:pt x="12436" y="1043"/>
                </a:lnTo>
                <a:lnTo>
                  <a:pt x="11684" y="1841"/>
                </a:lnTo>
                <a:lnTo>
                  <a:pt x="11062" y="1718"/>
                </a:lnTo>
                <a:lnTo>
                  <a:pt x="10538" y="1595"/>
                </a:lnTo>
                <a:lnTo>
                  <a:pt x="10015" y="1718"/>
                </a:lnTo>
                <a:lnTo>
                  <a:pt x="9098" y="184"/>
                </a:lnTo>
                <a:lnTo>
                  <a:pt x="8280" y="0"/>
                </a:lnTo>
                <a:lnTo>
                  <a:pt x="8116" y="430"/>
                </a:lnTo>
                <a:lnTo>
                  <a:pt x="5400" y="4295"/>
                </a:lnTo>
                <a:lnTo>
                  <a:pt x="5629" y="4848"/>
                </a:lnTo>
                <a:lnTo>
                  <a:pt x="5695" y="5155"/>
                </a:lnTo>
                <a:lnTo>
                  <a:pt x="5695" y="5400"/>
                </a:lnTo>
                <a:lnTo>
                  <a:pt x="5629" y="5584"/>
                </a:lnTo>
                <a:lnTo>
                  <a:pt x="6055" y="6811"/>
                </a:lnTo>
                <a:lnTo>
                  <a:pt x="6055" y="7118"/>
                </a:lnTo>
                <a:lnTo>
                  <a:pt x="3273" y="8284"/>
                </a:lnTo>
                <a:lnTo>
                  <a:pt x="1833" y="9511"/>
                </a:lnTo>
                <a:lnTo>
                  <a:pt x="916" y="8959"/>
                </a:lnTo>
                <a:lnTo>
                  <a:pt x="622" y="9266"/>
                </a:lnTo>
                <a:lnTo>
                  <a:pt x="98" y="10984"/>
                </a:lnTo>
                <a:lnTo>
                  <a:pt x="0" y="12395"/>
                </a:lnTo>
                <a:lnTo>
                  <a:pt x="1145" y="13930"/>
                </a:lnTo>
                <a:lnTo>
                  <a:pt x="1309" y="14482"/>
                </a:lnTo>
                <a:lnTo>
                  <a:pt x="2291" y="14236"/>
                </a:lnTo>
                <a:lnTo>
                  <a:pt x="2978" y="14911"/>
                </a:lnTo>
                <a:lnTo>
                  <a:pt x="3109" y="15955"/>
                </a:lnTo>
                <a:lnTo>
                  <a:pt x="3109" y="16200"/>
                </a:lnTo>
                <a:lnTo>
                  <a:pt x="2880" y="16384"/>
                </a:lnTo>
                <a:lnTo>
                  <a:pt x="2291" y="17795"/>
                </a:lnTo>
                <a:lnTo>
                  <a:pt x="2651" y="18348"/>
                </a:lnTo>
                <a:lnTo>
                  <a:pt x="2749" y="18900"/>
                </a:lnTo>
                <a:lnTo>
                  <a:pt x="2815" y="19207"/>
                </a:lnTo>
                <a:lnTo>
                  <a:pt x="3567" y="20189"/>
                </a:lnTo>
                <a:lnTo>
                  <a:pt x="3731" y="21048"/>
                </a:lnTo>
                <a:lnTo>
                  <a:pt x="3862" y="21355"/>
                </a:lnTo>
                <a:lnTo>
                  <a:pt x="3960" y="21600"/>
                </a:lnTo>
                <a:lnTo>
                  <a:pt x="4091" y="21477"/>
                </a:lnTo>
                <a:lnTo>
                  <a:pt x="4255" y="21048"/>
                </a:lnTo>
                <a:lnTo>
                  <a:pt x="4320" y="20925"/>
                </a:lnTo>
                <a:lnTo>
                  <a:pt x="4484" y="20925"/>
                </a:lnTo>
                <a:lnTo>
                  <a:pt x="4615" y="20618"/>
                </a:lnTo>
                <a:lnTo>
                  <a:pt x="4713" y="20495"/>
                </a:lnTo>
                <a:lnTo>
                  <a:pt x="4844" y="20495"/>
                </a:lnTo>
                <a:lnTo>
                  <a:pt x="5400" y="20925"/>
                </a:lnTo>
                <a:lnTo>
                  <a:pt x="5924" y="20618"/>
                </a:lnTo>
                <a:lnTo>
                  <a:pt x="5760" y="19452"/>
                </a:lnTo>
                <a:lnTo>
                  <a:pt x="5400" y="17795"/>
                </a:lnTo>
                <a:lnTo>
                  <a:pt x="5531" y="16752"/>
                </a:lnTo>
                <a:lnTo>
                  <a:pt x="6382" y="15770"/>
                </a:lnTo>
                <a:lnTo>
                  <a:pt x="6447" y="15770"/>
                </a:lnTo>
                <a:lnTo>
                  <a:pt x="6742" y="15648"/>
                </a:lnTo>
                <a:lnTo>
                  <a:pt x="7135" y="15095"/>
                </a:lnTo>
                <a:lnTo>
                  <a:pt x="7265" y="14666"/>
                </a:lnTo>
                <a:lnTo>
                  <a:pt x="7429" y="14114"/>
                </a:lnTo>
                <a:lnTo>
                  <a:pt x="7593" y="13807"/>
                </a:lnTo>
                <a:lnTo>
                  <a:pt x="8476" y="14236"/>
                </a:lnTo>
                <a:lnTo>
                  <a:pt x="8411" y="15525"/>
                </a:lnTo>
                <a:lnTo>
                  <a:pt x="8476" y="15955"/>
                </a:lnTo>
                <a:lnTo>
                  <a:pt x="9164" y="16077"/>
                </a:lnTo>
                <a:lnTo>
                  <a:pt x="9851" y="17366"/>
                </a:lnTo>
                <a:lnTo>
                  <a:pt x="10833" y="17059"/>
                </a:lnTo>
                <a:lnTo>
                  <a:pt x="11749" y="17918"/>
                </a:lnTo>
                <a:lnTo>
                  <a:pt x="12371" y="20495"/>
                </a:lnTo>
                <a:lnTo>
                  <a:pt x="13189" y="20741"/>
                </a:lnTo>
                <a:lnTo>
                  <a:pt x="15022" y="20189"/>
                </a:lnTo>
                <a:lnTo>
                  <a:pt x="15022" y="19636"/>
                </a:lnTo>
                <a:lnTo>
                  <a:pt x="15316" y="18777"/>
                </a:lnTo>
                <a:lnTo>
                  <a:pt x="17215" y="17918"/>
                </a:lnTo>
                <a:lnTo>
                  <a:pt x="20095" y="18900"/>
                </a:lnTo>
                <a:lnTo>
                  <a:pt x="19767" y="17489"/>
                </a:lnTo>
                <a:lnTo>
                  <a:pt x="19538" y="17059"/>
                </a:lnTo>
                <a:lnTo>
                  <a:pt x="19473" y="16630"/>
                </a:lnTo>
                <a:lnTo>
                  <a:pt x="19473" y="16384"/>
                </a:lnTo>
                <a:lnTo>
                  <a:pt x="19538" y="16200"/>
                </a:lnTo>
                <a:lnTo>
                  <a:pt x="19931" y="15341"/>
                </a:lnTo>
                <a:lnTo>
                  <a:pt x="19996" y="13807"/>
                </a:lnTo>
                <a:lnTo>
                  <a:pt x="20225" y="13255"/>
                </a:lnTo>
                <a:lnTo>
                  <a:pt x="20520" y="13255"/>
                </a:lnTo>
                <a:lnTo>
                  <a:pt x="21371" y="13377"/>
                </a:lnTo>
                <a:lnTo>
                  <a:pt x="21600" y="12825"/>
                </a:lnTo>
                <a:lnTo>
                  <a:pt x="21600" y="10984"/>
                </a:lnTo>
                <a:lnTo>
                  <a:pt x="21436" y="10677"/>
                </a:lnTo>
                <a:close/>
              </a:path>
            </a:pathLst>
          </a:custGeom>
          <a:solidFill>
            <a:srgbClr val="E68200"/>
          </a:solidFill>
          <a:ln w="12700">
            <a:miter lim="400000"/>
          </a:ln>
        </p:spPr>
        <p:txBody>
          <a:bodyPr lIns="0" tIns="0" rIns="0" bIns="0"/>
          <a:lstStyle/>
          <a:p>
            <a:pPr lvl="0">
              <a:defRPr>
                <a:solidFill>
                  <a:srgbClr val="FFFFFF"/>
                </a:solidFill>
              </a:defRPr>
            </a:pPr>
            <a:endParaRPr/>
          </a:p>
        </p:txBody>
      </p:sp>
      <p:grpSp>
        <p:nvGrpSpPr>
          <p:cNvPr id="863" name="Group 863"/>
          <p:cNvGrpSpPr/>
          <p:nvPr/>
        </p:nvGrpSpPr>
        <p:grpSpPr>
          <a:xfrm>
            <a:off x="5759449" y="3033237"/>
            <a:ext cx="3119439" cy="3119914"/>
            <a:chOff x="0" y="0"/>
            <a:chExt cx="3119437" cy="3119912"/>
          </a:xfrm>
        </p:grpSpPr>
        <p:sp>
          <p:nvSpPr>
            <p:cNvPr id="756" name="Shape 756"/>
            <p:cNvSpPr/>
            <p:nvPr/>
          </p:nvSpPr>
          <p:spPr>
            <a:xfrm>
              <a:off x="0" y="474"/>
              <a:ext cx="3119438" cy="311943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solidFill>
              <a:srgbClr val="94C600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lvl="0">
                <a:defRPr>
                  <a:solidFill>
                    <a:srgbClr val="FFFFFF"/>
                  </a:solidFill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grpSp>
          <p:nvGrpSpPr>
            <p:cNvPr id="862" name="Group 862"/>
            <p:cNvGrpSpPr/>
            <p:nvPr/>
          </p:nvGrpSpPr>
          <p:grpSpPr>
            <a:xfrm>
              <a:off x="0" y="0"/>
              <a:ext cx="3101375" cy="3111576"/>
              <a:chOff x="0" y="0"/>
              <a:chExt cx="3101374" cy="3111575"/>
            </a:xfrm>
          </p:grpSpPr>
          <p:sp>
            <p:nvSpPr>
              <p:cNvPr id="757" name="Shape 757"/>
              <p:cNvSpPr/>
              <p:nvPr/>
            </p:nvSpPr>
            <p:spPr>
              <a:xfrm>
                <a:off x="1590733" y="305353"/>
                <a:ext cx="35598" cy="17804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5400" y="10800"/>
                    </a:lnTo>
                    <a:lnTo>
                      <a:pt x="0" y="10800"/>
                    </a:lnTo>
                    <a:lnTo>
                      <a:pt x="2700" y="21600"/>
                    </a:lnTo>
                    <a:lnTo>
                      <a:pt x="10800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000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758" name="Shape 758"/>
              <p:cNvSpPr/>
              <p:nvPr/>
            </p:nvSpPr>
            <p:spPr>
              <a:xfrm>
                <a:off x="1183594" y="133998"/>
                <a:ext cx="97893" cy="2448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945" y="21600"/>
                    </a:moveTo>
                    <a:lnTo>
                      <a:pt x="9818" y="21600"/>
                    </a:lnTo>
                    <a:lnTo>
                      <a:pt x="13745" y="17673"/>
                    </a:lnTo>
                    <a:lnTo>
                      <a:pt x="14727" y="17673"/>
                    </a:lnTo>
                    <a:lnTo>
                      <a:pt x="12764" y="13745"/>
                    </a:lnTo>
                    <a:lnTo>
                      <a:pt x="21600" y="0"/>
                    </a:lnTo>
                    <a:lnTo>
                      <a:pt x="10800" y="0"/>
                    </a:lnTo>
                    <a:lnTo>
                      <a:pt x="4909" y="7855"/>
                    </a:lnTo>
                    <a:lnTo>
                      <a:pt x="0" y="21600"/>
                    </a:lnTo>
                    <a:lnTo>
                      <a:pt x="2945" y="21600"/>
                    </a:lnTo>
                    <a:close/>
                  </a:path>
                </a:pathLst>
              </a:custGeom>
              <a:solidFill>
                <a:srgbClr val="00000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759" name="Shape 759"/>
              <p:cNvSpPr/>
              <p:nvPr/>
            </p:nvSpPr>
            <p:spPr>
              <a:xfrm>
                <a:off x="1161346" y="138449"/>
                <a:ext cx="151288" cy="5563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5718" y="7776"/>
                    </a:moveTo>
                    <a:lnTo>
                      <a:pt x="4447" y="11232"/>
                    </a:lnTo>
                    <a:lnTo>
                      <a:pt x="1906" y="14688"/>
                    </a:lnTo>
                    <a:lnTo>
                      <a:pt x="0" y="16416"/>
                    </a:lnTo>
                    <a:lnTo>
                      <a:pt x="635" y="16416"/>
                    </a:lnTo>
                    <a:lnTo>
                      <a:pt x="635" y="21600"/>
                    </a:lnTo>
                    <a:lnTo>
                      <a:pt x="6353" y="21600"/>
                    </a:lnTo>
                    <a:lnTo>
                      <a:pt x="6988" y="19872"/>
                    </a:lnTo>
                    <a:lnTo>
                      <a:pt x="6988" y="18144"/>
                    </a:lnTo>
                    <a:lnTo>
                      <a:pt x="5718" y="16416"/>
                    </a:lnTo>
                    <a:lnTo>
                      <a:pt x="6988" y="16416"/>
                    </a:lnTo>
                    <a:lnTo>
                      <a:pt x="12706" y="19872"/>
                    </a:lnTo>
                    <a:lnTo>
                      <a:pt x="15882" y="21600"/>
                    </a:lnTo>
                    <a:lnTo>
                      <a:pt x="18424" y="21600"/>
                    </a:lnTo>
                    <a:lnTo>
                      <a:pt x="19694" y="19872"/>
                    </a:lnTo>
                    <a:lnTo>
                      <a:pt x="20329" y="18144"/>
                    </a:lnTo>
                    <a:lnTo>
                      <a:pt x="20965" y="11232"/>
                    </a:lnTo>
                    <a:lnTo>
                      <a:pt x="18424" y="11232"/>
                    </a:lnTo>
                    <a:lnTo>
                      <a:pt x="18424" y="9504"/>
                    </a:lnTo>
                    <a:lnTo>
                      <a:pt x="19059" y="7776"/>
                    </a:lnTo>
                    <a:lnTo>
                      <a:pt x="20965" y="7776"/>
                    </a:lnTo>
                    <a:lnTo>
                      <a:pt x="21600" y="6048"/>
                    </a:lnTo>
                    <a:lnTo>
                      <a:pt x="21600" y="1728"/>
                    </a:lnTo>
                    <a:lnTo>
                      <a:pt x="20965" y="1728"/>
                    </a:lnTo>
                    <a:lnTo>
                      <a:pt x="19059" y="0"/>
                    </a:lnTo>
                    <a:lnTo>
                      <a:pt x="18424" y="1728"/>
                    </a:lnTo>
                    <a:lnTo>
                      <a:pt x="17788" y="4320"/>
                    </a:lnTo>
                    <a:lnTo>
                      <a:pt x="16518" y="6048"/>
                    </a:lnTo>
                    <a:lnTo>
                      <a:pt x="13341" y="6048"/>
                    </a:lnTo>
                    <a:lnTo>
                      <a:pt x="10800" y="9504"/>
                    </a:lnTo>
                    <a:lnTo>
                      <a:pt x="8894" y="12960"/>
                    </a:lnTo>
                    <a:lnTo>
                      <a:pt x="6988" y="14688"/>
                    </a:lnTo>
                    <a:lnTo>
                      <a:pt x="8259" y="11232"/>
                    </a:lnTo>
                    <a:lnTo>
                      <a:pt x="12071" y="7776"/>
                    </a:lnTo>
                    <a:lnTo>
                      <a:pt x="12071" y="6048"/>
                    </a:lnTo>
                    <a:lnTo>
                      <a:pt x="7624" y="9504"/>
                    </a:lnTo>
                    <a:lnTo>
                      <a:pt x="5718" y="7776"/>
                    </a:lnTo>
                    <a:close/>
                  </a:path>
                </a:pathLst>
              </a:custGeom>
              <a:solidFill>
                <a:srgbClr val="00000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760" name="Shape 760"/>
              <p:cNvSpPr/>
              <p:nvPr/>
            </p:nvSpPr>
            <p:spPr>
              <a:xfrm>
                <a:off x="1152447" y="176280"/>
                <a:ext cx="8900" cy="445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0" y="0"/>
                    </a:moveTo>
                    <a:lnTo>
                      <a:pt x="21600" y="2160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761" name="Shape 761"/>
              <p:cNvSpPr/>
              <p:nvPr/>
            </p:nvSpPr>
            <p:spPr>
              <a:xfrm>
                <a:off x="1210292" y="158477"/>
                <a:ext cx="35598" cy="17804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5400" y="10800"/>
                    </a:lnTo>
                    <a:lnTo>
                      <a:pt x="0" y="21600"/>
                    </a:lnTo>
                    <a:lnTo>
                      <a:pt x="8100" y="16200"/>
                    </a:lnTo>
                    <a:lnTo>
                      <a:pt x="16200" y="540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000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762" name="Shape 762"/>
              <p:cNvSpPr/>
              <p:nvPr/>
            </p:nvSpPr>
            <p:spPr>
              <a:xfrm>
                <a:off x="1116850" y="158477"/>
                <a:ext cx="57846" cy="4005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8277" y="0"/>
                    </a:lnTo>
                    <a:lnTo>
                      <a:pt x="13292" y="2400"/>
                    </a:lnTo>
                    <a:lnTo>
                      <a:pt x="9969" y="0"/>
                    </a:lnTo>
                    <a:lnTo>
                      <a:pt x="8308" y="2400"/>
                    </a:lnTo>
                    <a:lnTo>
                      <a:pt x="8308" y="12000"/>
                    </a:lnTo>
                    <a:lnTo>
                      <a:pt x="1662" y="16800"/>
                    </a:lnTo>
                    <a:lnTo>
                      <a:pt x="0" y="16800"/>
                    </a:lnTo>
                    <a:lnTo>
                      <a:pt x="0" y="21600"/>
                    </a:lnTo>
                    <a:lnTo>
                      <a:pt x="1662" y="21600"/>
                    </a:lnTo>
                    <a:lnTo>
                      <a:pt x="4985" y="19200"/>
                    </a:lnTo>
                    <a:lnTo>
                      <a:pt x="9969" y="14400"/>
                    </a:lnTo>
                    <a:lnTo>
                      <a:pt x="14954" y="7200"/>
                    </a:lnTo>
                    <a:lnTo>
                      <a:pt x="18277" y="480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000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763" name="Shape 763"/>
              <p:cNvSpPr/>
              <p:nvPr/>
            </p:nvSpPr>
            <p:spPr>
              <a:xfrm>
                <a:off x="1201393" y="154026"/>
                <a:ext cx="44497" cy="890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2960" y="10800"/>
                    </a:moveTo>
                    <a:lnTo>
                      <a:pt x="0" y="10800"/>
                    </a:lnTo>
                    <a:lnTo>
                      <a:pt x="6480" y="21600"/>
                    </a:lnTo>
                    <a:lnTo>
                      <a:pt x="21600" y="0"/>
                    </a:lnTo>
                    <a:lnTo>
                      <a:pt x="12960" y="10800"/>
                    </a:lnTo>
                    <a:close/>
                  </a:path>
                </a:pathLst>
              </a:custGeom>
              <a:solidFill>
                <a:srgbClr val="00000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764" name="Shape 764"/>
              <p:cNvSpPr/>
              <p:nvPr/>
            </p:nvSpPr>
            <p:spPr>
              <a:xfrm>
                <a:off x="1886632" y="167379"/>
                <a:ext cx="48946" cy="2225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1782" y="4320"/>
                    </a:moveTo>
                    <a:lnTo>
                      <a:pt x="3927" y="0"/>
                    </a:lnTo>
                    <a:lnTo>
                      <a:pt x="0" y="4320"/>
                    </a:lnTo>
                    <a:lnTo>
                      <a:pt x="3927" y="12960"/>
                    </a:lnTo>
                    <a:lnTo>
                      <a:pt x="9818" y="17280"/>
                    </a:lnTo>
                    <a:lnTo>
                      <a:pt x="21600" y="21600"/>
                    </a:lnTo>
                    <a:lnTo>
                      <a:pt x="17673" y="12960"/>
                    </a:lnTo>
                    <a:lnTo>
                      <a:pt x="11782" y="4320"/>
                    </a:lnTo>
                    <a:close/>
                  </a:path>
                </a:pathLst>
              </a:custGeom>
              <a:solidFill>
                <a:srgbClr val="00000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765" name="Shape 765"/>
              <p:cNvSpPr/>
              <p:nvPr/>
            </p:nvSpPr>
            <p:spPr>
              <a:xfrm>
                <a:off x="1245889" y="98392"/>
                <a:ext cx="8900" cy="445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0" y="0"/>
                    </a:moveTo>
                    <a:lnTo>
                      <a:pt x="10800" y="21600"/>
                    </a:lnTo>
                    <a:lnTo>
                      <a:pt x="21600" y="21600"/>
                    </a:lnTo>
                    <a:lnTo>
                      <a:pt x="1080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766" name="Shape 766"/>
              <p:cNvSpPr/>
              <p:nvPr/>
            </p:nvSpPr>
            <p:spPr>
              <a:xfrm>
                <a:off x="1550687" y="314255"/>
                <a:ext cx="71194" cy="75664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4050" y="11435"/>
                    </a:moveTo>
                    <a:lnTo>
                      <a:pt x="9450" y="10165"/>
                    </a:lnTo>
                    <a:lnTo>
                      <a:pt x="13500" y="10165"/>
                    </a:lnTo>
                    <a:lnTo>
                      <a:pt x="10800" y="11435"/>
                    </a:lnTo>
                    <a:lnTo>
                      <a:pt x="8100" y="11435"/>
                    </a:lnTo>
                    <a:lnTo>
                      <a:pt x="5400" y="12706"/>
                    </a:lnTo>
                    <a:lnTo>
                      <a:pt x="5400" y="16518"/>
                    </a:lnTo>
                    <a:lnTo>
                      <a:pt x="6750" y="17788"/>
                    </a:lnTo>
                    <a:lnTo>
                      <a:pt x="13500" y="19059"/>
                    </a:lnTo>
                    <a:lnTo>
                      <a:pt x="10800" y="19059"/>
                    </a:lnTo>
                    <a:lnTo>
                      <a:pt x="12150" y="21600"/>
                    </a:lnTo>
                    <a:lnTo>
                      <a:pt x="13500" y="21600"/>
                    </a:lnTo>
                    <a:lnTo>
                      <a:pt x="16200" y="16518"/>
                    </a:lnTo>
                    <a:lnTo>
                      <a:pt x="17550" y="11435"/>
                    </a:lnTo>
                    <a:lnTo>
                      <a:pt x="16200" y="10165"/>
                    </a:lnTo>
                    <a:lnTo>
                      <a:pt x="21600" y="7624"/>
                    </a:lnTo>
                    <a:lnTo>
                      <a:pt x="18900" y="6353"/>
                    </a:lnTo>
                    <a:lnTo>
                      <a:pt x="17550" y="5082"/>
                    </a:lnTo>
                    <a:lnTo>
                      <a:pt x="12150" y="3812"/>
                    </a:lnTo>
                    <a:lnTo>
                      <a:pt x="13500" y="2541"/>
                    </a:lnTo>
                    <a:lnTo>
                      <a:pt x="10800" y="0"/>
                    </a:lnTo>
                    <a:lnTo>
                      <a:pt x="9450" y="0"/>
                    </a:lnTo>
                    <a:lnTo>
                      <a:pt x="9450" y="2541"/>
                    </a:lnTo>
                    <a:lnTo>
                      <a:pt x="10800" y="3812"/>
                    </a:lnTo>
                    <a:lnTo>
                      <a:pt x="12150" y="6353"/>
                    </a:lnTo>
                    <a:lnTo>
                      <a:pt x="10800" y="7624"/>
                    </a:lnTo>
                    <a:lnTo>
                      <a:pt x="8100" y="5082"/>
                    </a:lnTo>
                    <a:lnTo>
                      <a:pt x="6750" y="2541"/>
                    </a:lnTo>
                    <a:lnTo>
                      <a:pt x="5400" y="1271"/>
                    </a:lnTo>
                    <a:lnTo>
                      <a:pt x="0" y="3812"/>
                    </a:lnTo>
                    <a:lnTo>
                      <a:pt x="4050" y="8894"/>
                    </a:lnTo>
                    <a:lnTo>
                      <a:pt x="4050" y="11435"/>
                    </a:lnTo>
                    <a:close/>
                  </a:path>
                </a:pathLst>
              </a:custGeom>
              <a:solidFill>
                <a:srgbClr val="00000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767" name="Shape 767"/>
              <p:cNvSpPr/>
              <p:nvPr/>
            </p:nvSpPr>
            <p:spPr>
              <a:xfrm>
                <a:off x="1228090" y="71687"/>
                <a:ext cx="26699" cy="890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8000" y="0"/>
                    </a:moveTo>
                    <a:lnTo>
                      <a:pt x="0" y="0"/>
                    </a:lnTo>
                    <a:lnTo>
                      <a:pt x="0" y="10800"/>
                    </a:lnTo>
                    <a:lnTo>
                      <a:pt x="3600" y="21600"/>
                    </a:lnTo>
                    <a:lnTo>
                      <a:pt x="21600" y="21600"/>
                    </a:lnTo>
                    <a:lnTo>
                      <a:pt x="21600" y="10800"/>
                    </a:lnTo>
                    <a:lnTo>
                      <a:pt x="18000" y="0"/>
                    </a:lnTo>
                    <a:close/>
                  </a:path>
                </a:pathLst>
              </a:custGeom>
              <a:solidFill>
                <a:srgbClr val="00000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768" name="Shape 768"/>
              <p:cNvSpPr/>
              <p:nvPr/>
            </p:nvSpPr>
            <p:spPr>
              <a:xfrm>
                <a:off x="1143548" y="120646"/>
                <a:ext cx="22249" cy="1335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2960" y="21600"/>
                    </a:moveTo>
                    <a:lnTo>
                      <a:pt x="17280" y="21600"/>
                    </a:lnTo>
                    <a:lnTo>
                      <a:pt x="21600" y="7200"/>
                    </a:lnTo>
                    <a:lnTo>
                      <a:pt x="12960" y="0"/>
                    </a:lnTo>
                    <a:lnTo>
                      <a:pt x="4320" y="0"/>
                    </a:lnTo>
                    <a:lnTo>
                      <a:pt x="0" y="7200"/>
                    </a:lnTo>
                    <a:lnTo>
                      <a:pt x="4320" y="14400"/>
                    </a:lnTo>
                    <a:lnTo>
                      <a:pt x="12960" y="21600"/>
                    </a:lnTo>
                    <a:close/>
                  </a:path>
                </a:pathLst>
              </a:custGeom>
              <a:solidFill>
                <a:srgbClr val="00000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769" name="Shape 769"/>
              <p:cNvSpPr/>
              <p:nvPr/>
            </p:nvSpPr>
            <p:spPr>
              <a:xfrm>
                <a:off x="1085703" y="138449"/>
                <a:ext cx="75644" cy="6453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271" y="21600"/>
                    </a:moveTo>
                    <a:lnTo>
                      <a:pt x="2541" y="21600"/>
                    </a:lnTo>
                    <a:lnTo>
                      <a:pt x="3812" y="20110"/>
                    </a:lnTo>
                    <a:lnTo>
                      <a:pt x="3812" y="14152"/>
                    </a:lnTo>
                    <a:lnTo>
                      <a:pt x="5082" y="12662"/>
                    </a:lnTo>
                    <a:lnTo>
                      <a:pt x="5082" y="9683"/>
                    </a:lnTo>
                    <a:lnTo>
                      <a:pt x="8894" y="9683"/>
                    </a:lnTo>
                    <a:lnTo>
                      <a:pt x="12706" y="8193"/>
                    </a:lnTo>
                    <a:lnTo>
                      <a:pt x="17788" y="5214"/>
                    </a:lnTo>
                    <a:lnTo>
                      <a:pt x="20329" y="1490"/>
                    </a:lnTo>
                    <a:lnTo>
                      <a:pt x="21600" y="0"/>
                    </a:lnTo>
                    <a:lnTo>
                      <a:pt x="20329" y="0"/>
                    </a:lnTo>
                    <a:lnTo>
                      <a:pt x="17788" y="1490"/>
                    </a:lnTo>
                    <a:lnTo>
                      <a:pt x="15247" y="3724"/>
                    </a:lnTo>
                    <a:lnTo>
                      <a:pt x="8894" y="6703"/>
                    </a:lnTo>
                    <a:lnTo>
                      <a:pt x="2541" y="8193"/>
                    </a:lnTo>
                    <a:lnTo>
                      <a:pt x="0" y="8193"/>
                    </a:lnTo>
                    <a:lnTo>
                      <a:pt x="0" y="15641"/>
                    </a:lnTo>
                    <a:lnTo>
                      <a:pt x="1271" y="21600"/>
                    </a:lnTo>
                    <a:close/>
                  </a:path>
                </a:pathLst>
              </a:custGeom>
              <a:solidFill>
                <a:srgbClr val="00000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770" name="Shape 770"/>
              <p:cNvSpPr/>
              <p:nvPr/>
            </p:nvSpPr>
            <p:spPr>
              <a:xfrm>
                <a:off x="1156897" y="80588"/>
                <a:ext cx="48946" cy="2670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9636" y="10800"/>
                    </a:moveTo>
                    <a:lnTo>
                      <a:pt x="19636" y="7200"/>
                    </a:lnTo>
                    <a:lnTo>
                      <a:pt x="21600" y="3600"/>
                    </a:lnTo>
                    <a:lnTo>
                      <a:pt x="21600" y="0"/>
                    </a:lnTo>
                    <a:lnTo>
                      <a:pt x="5891" y="14400"/>
                    </a:lnTo>
                    <a:lnTo>
                      <a:pt x="0" y="14400"/>
                    </a:lnTo>
                    <a:lnTo>
                      <a:pt x="5891" y="18000"/>
                    </a:lnTo>
                    <a:lnTo>
                      <a:pt x="9818" y="21600"/>
                    </a:lnTo>
                    <a:lnTo>
                      <a:pt x="19636" y="10800"/>
                    </a:lnTo>
                    <a:close/>
                  </a:path>
                </a:pathLst>
              </a:custGeom>
              <a:solidFill>
                <a:srgbClr val="00000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771" name="Shape 771"/>
              <p:cNvSpPr/>
              <p:nvPr/>
            </p:nvSpPr>
            <p:spPr>
              <a:xfrm>
                <a:off x="1864384" y="67236"/>
                <a:ext cx="44497" cy="2225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0" y="0"/>
                    </a:moveTo>
                    <a:lnTo>
                      <a:pt x="0" y="8640"/>
                    </a:lnTo>
                    <a:lnTo>
                      <a:pt x="4320" y="12960"/>
                    </a:lnTo>
                    <a:lnTo>
                      <a:pt x="10800" y="17280"/>
                    </a:lnTo>
                    <a:lnTo>
                      <a:pt x="15120" y="21600"/>
                    </a:lnTo>
                    <a:lnTo>
                      <a:pt x="21600" y="12960"/>
                    </a:lnTo>
                    <a:lnTo>
                      <a:pt x="8640" y="4320"/>
                    </a:lnTo>
                    <a:lnTo>
                      <a:pt x="432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772" name="Shape 772"/>
              <p:cNvSpPr/>
              <p:nvPr/>
            </p:nvSpPr>
            <p:spPr>
              <a:xfrm>
                <a:off x="1899980" y="300902"/>
                <a:ext cx="40048" cy="9346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9200" y="12343"/>
                    </a:moveTo>
                    <a:lnTo>
                      <a:pt x="16800" y="10286"/>
                    </a:lnTo>
                    <a:lnTo>
                      <a:pt x="12000" y="8229"/>
                    </a:lnTo>
                    <a:lnTo>
                      <a:pt x="14400" y="7200"/>
                    </a:lnTo>
                    <a:lnTo>
                      <a:pt x="16800" y="0"/>
                    </a:lnTo>
                    <a:lnTo>
                      <a:pt x="2400" y="3086"/>
                    </a:lnTo>
                    <a:lnTo>
                      <a:pt x="0" y="6171"/>
                    </a:lnTo>
                    <a:lnTo>
                      <a:pt x="0" y="9257"/>
                    </a:lnTo>
                    <a:lnTo>
                      <a:pt x="2400" y="11314"/>
                    </a:lnTo>
                    <a:lnTo>
                      <a:pt x="9600" y="14400"/>
                    </a:lnTo>
                    <a:lnTo>
                      <a:pt x="9600" y="17486"/>
                    </a:lnTo>
                    <a:lnTo>
                      <a:pt x="12000" y="20571"/>
                    </a:lnTo>
                    <a:lnTo>
                      <a:pt x="16800" y="21600"/>
                    </a:lnTo>
                    <a:lnTo>
                      <a:pt x="19200" y="21600"/>
                    </a:lnTo>
                    <a:lnTo>
                      <a:pt x="21600" y="19543"/>
                    </a:lnTo>
                    <a:lnTo>
                      <a:pt x="21600" y="15429"/>
                    </a:lnTo>
                    <a:lnTo>
                      <a:pt x="19200" y="15429"/>
                    </a:lnTo>
                    <a:lnTo>
                      <a:pt x="14400" y="13371"/>
                    </a:lnTo>
                    <a:lnTo>
                      <a:pt x="16800" y="13371"/>
                    </a:lnTo>
                    <a:lnTo>
                      <a:pt x="19200" y="12343"/>
                    </a:lnTo>
                    <a:close/>
                  </a:path>
                </a:pathLst>
              </a:custGeom>
              <a:solidFill>
                <a:srgbClr val="00000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773" name="Shape 773"/>
              <p:cNvSpPr/>
              <p:nvPr/>
            </p:nvSpPr>
            <p:spPr>
              <a:xfrm>
                <a:off x="1034532" y="154026"/>
                <a:ext cx="44498" cy="1780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0" y="21600"/>
                    </a:moveTo>
                    <a:lnTo>
                      <a:pt x="10800" y="16200"/>
                    </a:lnTo>
                    <a:lnTo>
                      <a:pt x="21600" y="0"/>
                    </a:lnTo>
                    <a:lnTo>
                      <a:pt x="12960" y="0"/>
                    </a:lnTo>
                    <a:lnTo>
                      <a:pt x="6480" y="5400"/>
                    </a:lnTo>
                    <a:lnTo>
                      <a:pt x="0" y="16200"/>
                    </a:lnTo>
                    <a:lnTo>
                      <a:pt x="0" y="21600"/>
                    </a:lnTo>
                    <a:close/>
                  </a:path>
                </a:pathLst>
              </a:custGeom>
              <a:solidFill>
                <a:srgbClr val="00000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774" name="Shape 774"/>
              <p:cNvSpPr/>
              <p:nvPr/>
            </p:nvSpPr>
            <p:spPr>
              <a:xfrm>
                <a:off x="2002321" y="120646"/>
                <a:ext cx="33373" cy="17804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880" y="0"/>
                    </a:moveTo>
                    <a:lnTo>
                      <a:pt x="0" y="5400"/>
                    </a:lnTo>
                    <a:lnTo>
                      <a:pt x="0" y="10800"/>
                    </a:lnTo>
                    <a:lnTo>
                      <a:pt x="12960" y="16200"/>
                    </a:lnTo>
                    <a:lnTo>
                      <a:pt x="21600" y="21600"/>
                    </a:lnTo>
                    <a:lnTo>
                      <a:pt x="15840" y="10800"/>
                    </a:lnTo>
                    <a:lnTo>
                      <a:pt x="2880" y="0"/>
                    </a:lnTo>
                    <a:close/>
                  </a:path>
                </a:pathLst>
              </a:custGeom>
              <a:solidFill>
                <a:srgbClr val="00000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775" name="Shape 775"/>
              <p:cNvSpPr/>
              <p:nvPr/>
            </p:nvSpPr>
            <p:spPr>
              <a:xfrm>
                <a:off x="1147997" y="62785"/>
                <a:ext cx="62296" cy="2670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543" y="7200"/>
                    </a:moveTo>
                    <a:lnTo>
                      <a:pt x="0" y="14400"/>
                    </a:lnTo>
                    <a:lnTo>
                      <a:pt x="0" y="18000"/>
                    </a:lnTo>
                    <a:lnTo>
                      <a:pt x="1543" y="21600"/>
                    </a:lnTo>
                    <a:lnTo>
                      <a:pt x="4629" y="21600"/>
                    </a:lnTo>
                    <a:lnTo>
                      <a:pt x="13886" y="10800"/>
                    </a:lnTo>
                    <a:lnTo>
                      <a:pt x="21600" y="10800"/>
                    </a:lnTo>
                    <a:lnTo>
                      <a:pt x="21600" y="7200"/>
                    </a:lnTo>
                    <a:lnTo>
                      <a:pt x="18514" y="0"/>
                    </a:lnTo>
                    <a:lnTo>
                      <a:pt x="10800" y="0"/>
                    </a:lnTo>
                    <a:lnTo>
                      <a:pt x="4629" y="3600"/>
                    </a:lnTo>
                    <a:lnTo>
                      <a:pt x="1543" y="7200"/>
                    </a:lnTo>
                    <a:close/>
                  </a:path>
                </a:pathLst>
              </a:custGeom>
              <a:solidFill>
                <a:srgbClr val="00000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776" name="Shape 776"/>
              <p:cNvSpPr/>
              <p:nvPr/>
            </p:nvSpPr>
            <p:spPr>
              <a:xfrm>
                <a:off x="1047881" y="129547"/>
                <a:ext cx="46722" cy="13354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0" y="21600"/>
                    </a:moveTo>
                    <a:lnTo>
                      <a:pt x="12343" y="21600"/>
                    </a:lnTo>
                    <a:lnTo>
                      <a:pt x="21600" y="7200"/>
                    </a:lnTo>
                    <a:lnTo>
                      <a:pt x="10286" y="0"/>
                    </a:lnTo>
                    <a:lnTo>
                      <a:pt x="4114" y="7200"/>
                    </a:lnTo>
                    <a:lnTo>
                      <a:pt x="0" y="21600"/>
                    </a:lnTo>
                    <a:close/>
                  </a:path>
                </a:pathLst>
              </a:custGeom>
              <a:solidFill>
                <a:srgbClr val="00000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777" name="Shape 777"/>
              <p:cNvSpPr/>
              <p:nvPr/>
            </p:nvSpPr>
            <p:spPr>
              <a:xfrm>
                <a:off x="1926678" y="389918"/>
                <a:ext cx="95668" cy="5341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005" y="1800"/>
                    </a:moveTo>
                    <a:lnTo>
                      <a:pt x="0" y="3600"/>
                    </a:lnTo>
                    <a:lnTo>
                      <a:pt x="4019" y="18000"/>
                    </a:lnTo>
                    <a:lnTo>
                      <a:pt x="16074" y="21600"/>
                    </a:lnTo>
                    <a:lnTo>
                      <a:pt x="21600" y="21600"/>
                    </a:lnTo>
                    <a:lnTo>
                      <a:pt x="20093" y="18000"/>
                    </a:lnTo>
                    <a:lnTo>
                      <a:pt x="18084" y="18000"/>
                    </a:lnTo>
                    <a:lnTo>
                      <a:pt x="15070" y="16200"/>
                    </a:lnTo>
                    <a:lnTo>
                      <a:pt x="10047" y="12600"/>
                    </a:lnTo>
                    <a:lnTo>
                      <a:pt x="7033" y="9000"/>
                    </a:lnTo>
                    <a:lnTo>
                      <a:pt x="5023" y="1800"/>
                    </a:lnTo>
                    <a:lnTo>
                      <a:pt x="5023" y="0"/>
                    </a:lnTo>
                    <a:lnTo>
                      <a:pt x="2009" y="1800"/>
                    </a:lnTo>
                    <a:lnTo>
                      <a:pt x="1005" y="1800"/>
                    </a:lnTo>
                    <a:close/>
                  </a:path>
                </a:pathLst>
              </a:custGeom>
              <a:solidFill>
                <a:srgbClr val="00000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778" name="Shape 778"/>
              <p:cNvSpPr/>
              <p:nvPr/>
            </p:nvSpPr>
            <p:spPr>
              <a:xfrm>
                <a:off x="1931128" y="393894"/>
                <a:ext cx="4450" cy="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21600" y="0"/>
                    </a:moveTo>
                    <a:lnTo>
                      <a:pt x="0" y="0"/>
                    </a:lnTo>
                    <a:lnTo>
                      <a:pt x="2160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779" name="Shape 779"/>
              <p:cNvSpPr/>
              <p:nvPr/>
            </p:nvSpPr>
            <p:spPr>
              <a:xfrm>
                <a:off x="1170245" y="429975"/>
                <a:ext cx="13350" cy="3338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0" y="0"/>
                    </a:moveTo>
                    <a:lnTo>
                      <a:pt x="0" y="11520"/>
                    </a:lnTo>
                    <a:lnTo>
                      <a:pt x="7200" y="21600"/>
                    </a:lnTo>
                    <a:lnTo>
                      <a:pt x="14400" y="21600"/>
                    </a:lnTo>
                    <a:lnTo>
                      <a:pt x="21600" y="1728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780" name="Shape 780"/>
              <p:cNvSpPr/>
              <p:nvPr/>
            </p:nvSpPr>
            <p:spPr>
              <a:xfrm>
                <a:off x="990036" y="376091"/>
                <a:ext cx="4451" cy="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21600" y="0"/>
                    </a:moveTo>
                    <a:lnTo>
                      <a:pt x="0" y="0"/>
                    </a:lnTo>
                    <a:lnTo>
                      <a:pt x="2160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781" name="Shape 781"/>
              <p:cNvSpPr/>
              <p:nvPr/>
            </p:nvSpPr>
            <p:spPr>
              <a:xfrm>
                <a:off x="1374927" y="296452"/>
                <a:ext cx="8900" cy="445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0" y="21600"/>
                    </a:moveTo>
                    <a:lnTo>
                      <a:pt x="10800" y="0"/>
                    </a:lnTo>
                    <a:lnTo>
                      <a:pt x="21600" y="0"/>
                    </a:lnTo>
                    <a:lnTo>
                      <a:pt x="0" y="21600"/>
                    </a:lnTo>
                    <a:close/>
                  </a:path>
                </a:pathLst>
              </a:custGeom>
              <a:solidFill>
                <a:srgbClr val="00000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782" name="Shape 782"/>
              <p:cNvSpPr/>
              <p:nvPr/>
            </p:nvSpPr>
            <p:spPr>
              <a:xfrm>
                <a:off x="747533" y="194084"/>
                <a:ext cx="678566" cy="43840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9971" y="5263"/>
                    </a:moveTo>
                    <a:lnTo>
                      <a:pt x="20254" y="5044"/>
                    </a:lnTo>
                    <a:lnTo>
                      <a:pt x="20113" y="5044"/>
                    </a:lnTo>
                    <a:lnTo>
                      <a:pt x="21175" y="4605"/>
                    </a:lnTo>
                    <a:lnTo>
                      <a:pt x="21458" y="4386"/>
                    </a:lnTo>
                    <a:lnTo>
                      <a:pt x="21600" y="4386"/>
                    </a:lnTo>
                    <a:lnTo>
                      <a:pt x="21033" y="4166"/>
                    </a:lnTo>
                    <a:lnTo>
                      <a:pt x="20254" y="3947"/>
                    </a:lnTo>
                    <a:lnTo>
                      <a:pt x="19971" y="4166"/>
                    </a:lnTo>
                    <a:lnTo>
                      <a:pt x="19830" y="4166"/>
                    </a:lnTo>
                    <a:lnTo>
                      <a:pt x="20538" y="3728"/>
                    </a:lnTo>
                    <a:lnTo>
                      <a:pt x="20750" y="3509"/>
                    </a:lnTo>
                    <a:lnTo>
                      <a:pt x="20750" y="3289"/>
                    </a:lnTo>
                    <a:lnTo>
                      <a:pt x="20538" y="3070"/>
                    </a:lnTo>
                    <a:lnTo>
                      <a:pt x="20113" y="2851"/>
                    </a:lnTo>
                    <a:lnTo>
                      <a:pt x="19546" y="2851"/>
                    </a:lnTo>
                    <a:lnTo>
                      <a:pt x="19546" y="2631"/>
                    </a:lnTo>
                    <a:lnTo>
                      <a:pt x="19688" y="2631"/>
                    </a:lnTo>
                    <a:lnTo>
                      <a:pt x="19971" y="2412"/>
                    </a:lnTo>
                    <a:lnTo>
                      <a:pt x="20396" y="2631"/>
                    </a:lnTo>
                    <a:lnTo>
                      <a:pt x="20892" y="2851"/>
                    </a:lnTo>
                    <a:lnTo>
                      <a:pt x="21458" y="2851"/>
                    </a:lnTo>
                    <a:lnTo>
                      <a:pt x="21458" y="2193"/>
                    </a:lnTo>
                    <a:lnTo>
                      <a:pt x="20750" y="1974"/>
                    </a:lnTo>
                    <a:lnTo>
                      <a:pt x="20113" y="1754"/>
                    </a:lnTo>
                    <a:lnTo>
                      <a:pt x="20538" y="1754"/>
                    </a:lnTo>
                    <a:lnTo>
                      <a:pt x="21175" y="1974"/>
                    </a:lnTo>
                    <a:lnTo>
                      <a:pt x="21458" y="1974"/>
                    </a:lnTo>
                    <a:lnTo>
                      <a:pt x="21175" y="1535"/>
                    </a:lnTo>
                    <a:lnTo>
                      <a:pt x="20750" y="1316"/>
                    </a:lnTo>
                    <a:lnTo>
                      <a:pt x="19830" y="1535"/>
                    </a:lnTo>
                    <a:lnTo>
                      <a:pt x="19688" y="1535"/>
                    </a:lnTo>
                    <a:lnTo>
                      <a:pt x="19405" y="1096"/>
                    </a:lnTo>
                    <a:lnTo>
                      <a:pt x="19263" y="1096"/>
                    </a:lnTo>
                    <a:lnTo>
                      <a:pt x="19121" y="1316"/>
                    </a:lnTo>
                    <a:lnTo>
                      <a:pt x="18838" y="1535"/>
                    </a:lnTo>
                    <a:lnTo>
                      <a:pt x="18413" y="1754"/>
                    </a:lnTo>
                    <a:lnTo>
                      <a:pt x="17988" y="1754"/>
                    </a:lnTo>
                    <a:lnTo>
                      <a:pt x="17988" y="1316"/>
                    </a:lnTo>
                    <a:lnTo>
                      <a:pt x="18130" y="877"/>
                    </a:lnTo>
                    <a:lnTo>
                      <a:pt x="18130" y="658"/>
                    </a:lnTo>
                    <a:lnTo>
                      <a:pt x="17988" y="439"/>
                    </a:lnTo>
                    <a:lnTo>
                      <a:pt x="17847" y="439"/>
                    </a:lnTo>
                    <a:lnTo>
                      <a:pt x="17563" y="658"/>
                    </a:lnTo>
                    <a:lnTo>
                      <a:pt x="17422" y="877"/>
                    </a:lnTo>
                    <a:lnTo>
                      <a:pt x="17138" y="877"/>
                    </a:lnTo>
                    <a:lnTo>
                      <a:pt x="16997" y="658"/>
                    </a:lnTo>
                    <a:lnTo>
                      <a:pt x="16855" y="219"/>
                    </a:lnTo>
                    <a:lnTo>
                      <a:pt x="16005" y="0"/>
                    </a:lnTo>
                    <a:lnTo>
                      <a:pt x="15722" y="219"/>
                    </a:lnTo>
                    <a:lnTo>
                      <a:pt x="15580" y="439"/>
                    </a:lnTo>
                    <a:lnTo>
                      <a:pt x="15155" y="877"/>
                    </a:lnTo>
                    <a:lnTo>
                      <a:pt x="14872" y="877"/>
                    </a:lnTo>
                    <a:lnTo>
                      <a:pt x="14589" y="658"/>
                    </a:lnTo>
                    <a:lnTo>
                      <a:pt x="14447" y="439"/>
                    </a:lnTo>
                    <a:lnTo>
                      <a:pt x="14022" y="219"/>
                    </a:lnTo>
                    <a:lnTo>
                      <a:pt x="13456" y="439"/>
                    </a:lnTo>
                    <a:lnTo>
                      <a:pt x="13172" y="658"/>
                    </a:lnTo>
                    <a:lnTo>
                      <a:pt x="13031" y="1096"/>
                    </a:lnTo>
                    <a:lnTo>
                      <a:pt x="13314" y="1535"/>
                    </a:lnTo>
                    <a:lnTo>
                      <a:pt x="13172" y="1535"/>
                    </a:lnTo>
                    <a:lnTo>
                      <a:pt x="12606" y="1096"/>
                    </a:lnTo>
                    <a:lnTo>
                      <a:pt x="12181" y="1316"/>
                    </a:lnTo>
                    <a:lnTo>
                      <a:pt x="11898" y="1535"/>
                    </a:lnTo>
                    <a:lnTo>
                      <a:pt x="11614" y="1974"/>
                    </a:lnTo>
                    <a:lnTo>
                      <a:pt x="12181" y="2851"/>
                    </a:lnTo>
                    <a:lnTo>
                      <a:pt x="12039" y="3289"/>
                    </a:lnTo>
                    <a:lnTo>
                      <a:pt x="11756" y="3947"/>
                    </a:lnTo>
                    <a:lnTo>
                      <a:pt x="11473" y="3947"/>
                    </a:lnTo>
                    <a:lnTo>
                      <a:pt x="11190" y="4166"/>
                    </a:lnTo>
                    <a:lnTo>
                      <a:pt x="10552" y="5044"/>
                    </a:lnTo>
                    <a:lnTo>
                      <a:pt x="9986" y="5482"/>
                    </a:lnTo>
                    <a:lnTo>
                      <a:pt x="9561" y="6140"/>
                    </a:lnTo>
                    <a:lnTo>
                      <a:pt x="9561" y="6359"/>
                    </a:lnTo>
                    <a:lnTo>
                      <a:pt x="8852" y="6579"/>
                    </a:lnTo>
                    <a:lnTo>
                      <a:pt x="8286" y="7017"/>
                    </a:lnTo>
                    <a:lnTo>
                      <a:pt x="8144" y="7017"/>
                    </a:lnTo>
                    <a:lnTo>
                      <a:pt x="8569" y="7017"/>
                    </a:lnTo>
                    <a:lnTo>
                      <a:pt x="8852" y="6798"/>
                    </a:lnTo>
                    <a:lnTo>
                      <a:pt x="9136" y="7017"/>
                    </a:lnTo>
                    <a:lnTo>
                      <a:pt x="9136" y="7456"/>
                    </a:lnTo>
                    <a:lnTo>
                      <a:pt x="8994" y="7675"/>
                    </a:lnTo>
                    <a:lnTo>
                      <a:pt x="8144" y="8333"/>
                    </a:lnTo>
                    <a:lnTo>
                      <a:pt x="7719" y="8991"/>
                    </a:lnTo>
                    <a:lnTo>
                      <a:pt x="7861" y="8991"/>
                    </a:lnTo>
                    <a:lnTo>
                      <a:pt x="7153" y="8991"/>
                    </a:lnTo>
                    <a:lnTo>
                      <a:pt x="7153" y="9210"/>
                    </a:lnTo>
                    <a:lnTo>
                      <a:pt x="7294" y="9210"/>
                    </a:lnTo>
                    <a:lnTo>
                      <a:pt x="7436" y="9429"/>
                    </a:lnTo>
                    <a:lnTo>
                      <a:pt x="7436" y="9649"/>
                    </a:lnTo>
                    <a:lnTo>
                      <a:pt x="6870" y="10307"/>
                    </a:lnTo>
                    <a:lnTo>
                      <a:pt x="6161" y="10526"/>
                    </a:lnTo>
                    <a:lnTo>
                      <a:pt x="5878" y="10526"/>
                    </a:lnTo>
                    <a:lnTo>
                      <a:pt x="5736" y="10307"/>
                    </a:lnTo>
                    <a:lnTo>
                      <a:pt x="5453" y="10307"/>
                    </a:lnTo>
                    <a:lnTo>
                      <a:pt x="5453" y="10526"/>
                    </a:lnTo>
                    <a:lnTo>
                      <a:pt x="5595" y="10745"/>
                    </a:lnTo>
                    <a:lnTo>
                      <a:pt x="5595" y="11403"/>
                    </a:lnTo>
                    <a:lnTo>
                      <a:pt x="5453" y="11403"/>
                    </a:lnTo>
                    <a:lnTo>
                      <a:pt x="5453" y="11184"/>
                    </a:lnTo>
                    <a:lnTo>
                      <a:pt x="5311" y="10745"/>
                    </a:lnTo>
                    <a:lnTo>
                      <a:pt x="5311" y="10526"/>
                    </a:lnTo>
                    <a:lnTo>
                      <a:pt x="5170" y="10745"/>
                    </a:lnTo>
                    <a:lnTo>
                      <a:pt x="5170" y="10964"/>
                    </a:lnTo>
                    <a:lnTo>
                      <a:pt x="4462" y="10964"/>
                    </a:lnTo>
                    <a:lnTo>
                      <a:pt x="4462" y="11403"/>
                    </a:lnTo>
                    <a:lnTo>
                      <a:pt x="4745" y="11622"/>
                    </a:lnTo>
                    <a:lnTo>
                      <a:pt x="4887" y="11842"/>
                    </a:lnTo>
                    <a:lnTo>
                      <a:pt x="4887" y="12061"/>
                    </a:lnTo>
                    <a:lnTo>
                      <a:pt x="4745" y="12061"/>
                    </a:lnTo>
                    <a:lnTo>
                      <a:pt x="4603" y="11622"/>
                    </a:lnTo>
                    <a:lnTo>
                      <a:pt x="4320" y="11184"/>
                    </a:lnTo>
                    <a:lnTo>
                      <a:pt x="3753" y="12061"/>
                    </a:lnTo>
                    <a:lnTo>
                      <a:pt x="3612" y="12061"/>
                    </a:lnTo>
                    <a:lnTo>
                      <a:pt x="4745" y="12061"/>
                    </a:lnTo>
                    <a:lnTo>
                      <a:pt x="4887" y="12280"/>
                    </a:lnTo>
                    <a:lnTo>
                      <a:pt x="4603" y="12280"/>
                    </a:lnTo>
                    <a:lnTo>
                      <a:pt x="4462" y="12061"/>
                    </a:lnTo>
                    <a:lnTo>
                      <a:pt x="3753" y="12280"/>
                    </a:lnTo>
                    <a:lnTo>
                      <a:pt x="3470" y="12280"/>
                    </a:lnTo>
                    <a:lnTo>
                      <a:pt x="3470" y="12499"/>
                    </a:lnTo>
                    <a:lnTo>
                      <a:pt x="3612" y="12938"/>
                    </a:lnTo>
                    <a:lnTo>
                      <a:pt x="3612" y="13486"/>
                    </a:lnTo>
                    <a:lnTo>
                      <a:pt x="3329" y="13486"/>
                    </a:lnTo>
                    <a:lnTo>
                      <a:pt x="3187" y="13267"/>
                    </a:lnTo>
                    <a:lnTo>
                      <a:pt x="3045" y="13267"/>
                    </a:lnTo>
                    <a:lnTo>
                      <a:pt x="2762" y="13486"/>
                    </a:lnTo>
                    <a:lnTo>
                      <a:pt x="2195" y="14363"/>
                    </a:lnTo>
                    <a:lnTo>
                      <a:pt x="1912" y="15021"/>
                    </a:lnTo>
                    <a:lnTo>
                      <a:pt x="2054" y="15021"/>
                    </a:lnTo>
                    <a:lnTo>
                      <a:pt x="1912" y="15460"/>
                    </a:lnTo>
                    <a:lnTo>
                      <a:pt x="1487" y="15898"/>
                    </a:lnTo>
                    <a:lnTo>
                      <a:pt x="921" y="16776"/>
                    </a:lnTo>
                    <a:lnTo>
                      <a:pt x="921" y="17434"/>
                    </a:lnTo>
                    <a:lnTo>
                      <a:pt x="425" y="18091"/>
                    </a:lnTo>
                    <a:lnTo>
                      <a:pt x="567" y="18091"/>
                    </a:lnTo>
                    <a:lnTo>
                      <a:pt x="283" y="18091"/>
                    </a:lnTo>
                    <a:lnTo>
                      <a:pt x="283" y="18311"/>
                    </a:lnTo>
                    <a:lnTo>
                      <a:pt x="425" y="18530"/>
                    </a:lnTo>
                    <a:lnTo>
                      <a:pt x="283" y="18749"/>
                    </a:lnTo>
                    <a:lnTo>
                      <a:pt x="142" y="19188"/>
                    </a:lnTo>
                    <a:lnTo>
                      <a:pt x="0" y="19188"/>
                    </a:lnTo>
                    <a:lnTo>
                      <a:pt x="142" y="19407"/>
                    </a:lnTo>
                    <a:lnTo>
                      <a:pt x="567" y="19846"/>
                    </a:lnTo>
                    <a:lnTo>
                      <a:pt x="779" y="19626"/>
                    </a:lnTo>
                    <a:lnTo>
                      <a:pt x="1062" y="19626"/>
                    </a:lnTo>
                    <a:lnTo>
                      <a:pt x="1062" y="19846"/>
                    </a:lnTo>
                    <a:lnTo>
                      <a:pt x="921" y="20065"/>
                    </a:lnTo>
                    <a:lnTo>
                      <a:pt x="567" y="20504"/>
                    </a:lnTo>
                    <a:lnTo>
                      <a:pt x="142" y="20942"/>
                    </a:lnTo>
                    <a:lnTo>
                      <a:pt x="0" y="21161"/>
                    </a:lnTo>
                    <a:lnTo>
                      <a:pt x="142" y="21381"/>
                    </a:lnTo>
                    <a:lnTo>
                      <a:pt x="425" y="21600"/>
                    </a:lnTo>
                    <a:lnTo>
                      <a:pt x="567" y="21600"/>
                    </a:lnTo>
                    <a:lnTo>
                      <a:pt x="921" y="21381"/>
                    </a:lnTo>
                    <a:lnTo>
                      <a:pt x="1629" y="20284"/>
                    </a:lnTo>
                    <a:lnTo>
                      <a:pt x="1629" y="20504"/>
                    </a:lnTo>
                    <a:lnTo>
                      <a:pt x="2054" y="19846"/>
                    </a:lnTo>
                    <a:lnTo>
                      <a:pt x="2054" y="20065"/>
                    </a:lnTo>
                    <a:lnTo>
                      <a:pt x="2620" y="19407"/>
                    </a:lnTo>
                    <a:lnTo>
                      <a:pt x="3329" y="18530"/>
                    </a:lnTo>
                    <a:lnTo>
                      <a:pt x="4037" y="17872"/>
                    </a:lnTo>
                    <a:lnTo>
                      <a:pt x="4037" y="18091"/>
                    </a:lnTo>
                    <a:lnTo>
                      <a:pt x="4178" y="18311"/>
                    </a:lnTo>
                    <a:lnTo>
                      <a:pt x="4178" y="17872"/>
                    </a:lnTo>
                    <a:lnTo>
                      <a:pt x="4320" y="17434"/>
                    </a:lnTo>
                    <a:lnTo>
                      <a:pt x="4462" y="17653"/>
                    </a:lnTo>
                    <a:lnTo>
                      <a:pt x="4603" y="17653"/>
                    </a:lnTo>
                    <a:lnTo>
                      <a:pt x="4887" y="17214"/>
                    </a:lnTo>
                    <a:lnTo>
                      <a:pt x="4887" y="16776"/>
                    </a:lnTo>
                    <a:lnTo>
                      <a:pt x="5028" y="16556"/>
                    </a:lnTo>
                    <a:lnTo>
                      <a:pt x="5453" y="16556"/>
                    </a:lnTo>
                    <a:lnTo>
                      <a:pt x="5878" y="16776"/>
                    </a:lnTo>
                    <a:lnTo>
                      <a:pt x="5878" y="16556"/>
                    </a:lnTo>
                    <a:lnTo>
                      <a:pt x="6020" y="16337"/>
                    </a:lnTo>
                    <a:lnTo>
                      <a:pt x="6161" y="16776"/>
                    </a:lnTo>
                    <a:lnTo>
                      <a:pt x="6586" y="16556"/>
                    </a:lnTo>
                    <a:lnTo>
                      <a:pt x="6870" y="16118"/>
                    </a:lnTo>
                    <a:lnTo>
                      <a:pt x="7011" y="16118"/>
                    </a:lnTo>
                    <a:lnTo>
                      <a:pt x="7011" y="16337"/>
                    </a:lnTo>
                    <a:lnTo>
                      <a:pt x="7153" y="16776"/>
                    </a:lnTo>
                    <a:lnTo>
                      <a:pt x="8003" y="16776"/>
                    </a:lnTo>
                    <a:lnTo>
                      <a:pt x="8286" y="16337"/>
                    </a:lnTo>
                    <a:lnTo>
                      <a:pt x="8711" y="16118"/>
                    </a:lnTo>
                    <a:lnTo>
                      <a:pt x="8852" y="16118"/>
                    </a:lnTo>
                    <a:lnTo>
                      <a:pt x="8994" y="15679"/>
                    </a:lnTo>
                    <a:lnTo>
                      <a:pt x="9277" y="15898"/>
                    </a:lnTo>
                    <a:lnTo>
                      <a:pt x="9419" y="15898"/>
                    </a:lnTo>
                    <a:lnTo>
                      <a:pt x="9702" y="15241"/>
                    </a:lnTo>
                    <a:lnTo>
                      <a:pt x="9986" y="14802"/>
                    </a:lnTo>
                    <a:lnTo>
                      <a:pt x="10552" y="15021"/>
                    </a:lnTo>
                    <a:lnTo>
                      <a:pt x="10906" y="15241"/>
                    </a:lnTo>
                    <a:lnTo>
                      <a:pt x="11190" y="15460"/>
                    </a:lnTo>
                    <a:lnTo>
                      <a:pt x="11331" y="15679"/>
                    </a:lnTo>
                    <a:lnTo>
                      <a:pt x="11473" y="16118"/>
                    </a:lnTo>
                    <a:lnTo>
                      <a:pt x="12039" y="15898"/>
                    </a:lnTo>
                    <a:lnTo>
                      <a:pt x="12889" y="15241"/>
                    </a:lnTo>
                    <a:lnTo>
                      <a:pt x="13172" y="15460"/>
                    </a:lnTo>
                    <a:lnTo>
                      <a:pt x="13597" y="15241"/>
                    </a:lnTo>
                    <a:lnTo>
                      <a:pt x="13739" y="15241"/>
                    </a:lnTo>
                    <a:lnTo>
                      <a:pt x="13739" y="15021"/>
                    </a:lnTo>
                    <a:lnTo>
                      <a:pt x="13456" y="14802"/>
                    </a:lnTo>
                    <a:lnTo>
                      <a:pt x="12889" y="14583"/>
                    </a:lnTo>
                    <a:lnTo>
                      <a:pt x="12464" y="14363"/>
                    </a:lnTo>
                    <a:lnTo>
                      <a:pt x="12039" y="13925"/>
                    </a:lnTo>
                    <a:lnTo>
                      <a:pt x="12889" y="13925"/>
                    </a:lnTo>
                    <a:lnTo>
                      <a:pt x="12889" y="13267"/>
                    </a:lnTo>
                    <a:lnTo>
                      <a:pt x="13314" y="12938"/>
                    </a:lnTo>
                    <a:lnTo>
                      <a:pt x="13597" y="13267"/>
                    </a:lnTo>
                    <a:lnTo>
                      <a:pt x="13456" y="12499"/>
                    </a:lnTo>
                    <a:lnTo>
                      <a:pt x="13456" y="11622"/>
                    </a:lnTo>
                    <a:lnTo>
                      <a:pt x="13881" y="12938"/>
                    </a:lnTo>
                    <a:lnTo>
                      <a:pt x="13739" y="13267"/>
                    </a:lnTo>
                    <a:lnTo>
                      <a:pt x="13597" y="13267"/>
                    </a:lnTo>
                    <a:lnTo>
                      <a:pt x="13739" y="14144"/>
                    </a:lnTo>
                    <a:lnTo>
                      <a:pt x="13739" y="14583"/>
                    </a:lnTo>
                    <a:lnTo>
                      <a:pt x="14022" y="14583"/>
                    </a:lnTo>
                    <a:lnTo>
                      <a:pt x="14164" y="14363"/>
                    </a:lnTo>
                    <a:lnTo>
                      <a:pt x="14164" y="14144"/>
                    </a:lnTo>
                    <a:lnTo>
                      <a:pt x="14306" y="14144"/>
                    </a:lnTo>
                    <a:lnTo>
                      <a:pt x="14022" y="14583"/>
                    </a:lnTo>
                    <a:lnTo>
                      <a:pt x="14164" y="14802"/>
                    </a:lnTo>
                    <a:lnTo>
                      <a:pt x="14306" y="14583"/>
                    </a:lnTo>
                    <a:lnTo>
                      <a:pt x="14730" y="13486"/>
                    </a:lnTo>
                    <a:lnTo>
                      <a:pt x="14872" y="12719"/>
                    </a:lnTo>
                    <a:lnTo>
                      <a:pt x="14872" y="12280"/>
                    </a:lnTo>
                    <a:lnTo>
                      <a:pt x="14589" y="12061"/>
                    </a:lnTo>
                    <a:lnTo>
                      <a:pt x="14447" y="12061"/>
                    </a:lnTo>
                    <a:lnTo>
                      <a:pt x="14164" y="12280"/>
                    </a:lnTo>
                    <a:lnTo>
                      <a:pt x="14447" y="11842"/>
                    </a:lnTo>
                    <a:lnTo>
                      <a:pt x="14447" y="10745"/>
                    </a:lnTo>
                    <a:lnTo>
                      <a:pt x="14589" y="10526"/>
                    </a:lnTo>
                    <a:lnTo>
                      <a:pt x="15014" y="10526"/>
                    </a:lnTo>
                    <a:lnTo>
                      <a:pt x="15439" y="10745"/>
                    </a:lnTo>
                    <a:lnTo>
                      <a:pt x="15580" y="10745"/>
                    </a:lnTo>
                    <a:lnTo>
                      <a:pt x="15722" y="10526"/>
                    </a:lnTo>
                    <a:lnTo>
                      <a:pt x="15722" y="11622"/>
                    </a:lnTo>
                    <a:lnTo>
                      <a:pt x="15864" y="11842"/>
                    </a:lnTo>
                    <a:lnTo>
                      <a:pt x="16005" y="11622"/>
                    </a:lnTo>
                    <a:lnTo>
                      <a:pt x="16289" y="11403"/>
                    </a:lnTo>
                    <a:lnTo>
                      <a:pt x="16430" y="11184"/>
                    </a:lnTo>
                    <a:lnTo>
                      <a:pt x="16430" y="10307"/>
                    </a:lnTo>
                    <a:lnTo>
                      <a:pt x="16572" y="10087"/>
                    </a:lnTo>
                    <a:lnTo>
                      <a:pt x="16713" y="10087"/>
                    </a:lnTo>
                    <a:lnTo>
                      <a:pt x="16997" y="10307"/>
                    </a:lnTo>
                    <a:lnTo>
                      <a:pt x="17138" y="10526"/>
                    </a:lnTo>
                    <a:lnTo>
                      <a:pt x="17280" y="10526"/>
                    </a:lnTo>
                    <a:lnTo>
                      <a:pt x="17280" y="10307"/>
                    </a:lnTo>
                    <a:lnTo>
                      <a:pt x="16855" y="9649"/>
                    </a:lnTo>
                    <a:lnTo>
                      <a:pt x="16855" y="9429"/>
                    </a:lnTo>
                    <a:lnTo>
                      <a:pt x="16997" y="9210"/>
                    </a:lnTo>
                    <a:lnTo>
                      <a:pt x="17280" y="9429"/>
                    </a:lnTo>
                    <a:lnTo>
                      <a:pt x="17705" y="9429"/>
                    </a:lnTo>
                    <a:lnTo>
                      <a:pt x="17847" y="9210"/>
                    </a:lnTo>
                    <a:lnTo>
                      <a:pt x="17847" y="7675"/>
                    </a:lnTo>
                    <a:lnTo>
                      <a:pt x="18271" y="7894"/>
                    </a:lnTo>
                    <a:lnTo>
                      <a:pt x="18555" y="8114"/>
                    </a:lnTo>
                    <a:lnTo>
                      <a:pt x="18838" y="8114"/>
                    </a:lnTo>
                    <a:lnTo>
                      <a:pt x="18555" y="7456"/>
                    </a:lnTo>
                    <a:lnTo>
                      <a:pt x="18413" y="7237"/>
                    </a:lnTo>
                    <a:lnTo>
                      <a:pt x="18413" y="7017"/>
                    </a:lnTo>
                    <a:lnTo>
                      <a:pt x="19121" y="6140"/>
                    </a:lnTo>
                    <a:lnTo>
                      <a:pt x="20113" y="5044"/>
                    </a:lnTo>
                    <a:lnTo>
                      <a:pt x="19971" y="5263"/>
                    </a:lnTo>
                    <a:close/>
                  </a:path>
                </a:pathLst>
              </a:custGeom>
              <a:solidFill>
                <a:srgbClr val="00000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783" name="Shape 783"/>
              <p:cNvSpPr/>
              <p:nvPr/>
            </p:nvSpPr>
            <p:spPr>
              <a:xfrm>
                <a:off x="856548" y="438877"/>
                <a:ext cx="4451" cy="445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0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000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784" name="Shape 784"/>
              <p:cNvSpPr/>
              <p:nvPr/>
            </p:nvSpPr>
            <p:spPr>
              <a:xfrm>
                <a:off x="994486" y="349861"/>
                <a:ext cx="8900" cy="445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0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000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785" name="Shape 785"/>
              <p:cNvSpPr/>
              <p:nvPr/>
            </p:nvSpPr>
            <p:spPr>
              <a:xfrm>
                <a:off x="976688" y="80588"/>
                <a:ext cx="162411" cy="7343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5326" y="17018"/>
                    </a:moveTo>
                    <a:lnTo>
                      <a:pt x="8285" y="14400"/>
                    </a:lnTo>
                    <a:lnTo>
                      <a:pt x="11836" y="13091"/>
                    </a:lnTo>
                    <a:lnTo>
                      <a:pt x="15090" y="11782"/>
                    </a:lnTo>
                    <a:lnTo>
                      <a:pt x="18049" y="9164"/>
                    </a:lnTo>
                    <a:lnTo>
                      <a:pt x="17458" y="9164"/>
                    </a:lnTo>
                    <a:lnTo>
                      <a:pt x="12427" y="10473"/>
                    </a:lnTo>
                    <a:lnTo>
                      <a:pt x="11836" y="10473"/>
                    </a:lnTo>
                    <a:lnTo>
                      <a:pt x="15682" y="9164"/>
                    </a:lnTo>
                    <a:lnTo>
                      <a:pt x="20416" y="3927"/>
                    </a:lnTo>
                    <a:lnTo>
                      <a:pt x="21008" y="2618"/>
                    </a:lnTo>
                    <a:lnTo>
                      <a:pt x="21600" y="0"/>
                    </a:lnTo>
                    <a:lnTo>
                      <a:pt x="21008" y="0"/>
                    </a:lnTo>
                    <a:lnTo>
                      <a:pt x="20416" y="1309"/>
                    </a:lnTo>
                    <a:lnTo>
                      <a:pt x="17458" y="1309"/>
                    </a:lnTo>
                    <a:lnTo>
                      <a:pt x="14499" y="5236"/>
                    </a:lnTo>
                    <a:lnTo>
                      <a:pt x="11836" y="7855"/>
                    </a:lnTo>
                    <a:lnTo>
                      <a:pt x="11244" y="9164"/>
                    </a:lnTo>
                    <a:lnTo>
                      <a:pt x="11244" y="7855"/>
                    </a:lnTo>
                    <a:lnTo>
                      <a:pt x="11836" y="6545"/>
                    </a:lnTo>
                    <a:lnTo>
                      <a:pt x="13019" y="5236"/>
                    </a:lnTo>
                    <a:lnTo>
                      <a:pt x="14499" y="3927"/>
                    </a:lnTo>
                    <a:lnTo>
                      <a:pt x="15682" y="2618"/>
                    </a:lnTo>
                    <a:lnTo>
                      <a:pt x="15682" y="1309"/>
                    </a:lnTo>
                    <a:lnTo>
                      <a:pt x="14499" y="2618"/>
                    </a:lnTo>
                    <a:lnTo>
                      <a:pt x="13019" y="3927"/>
                    </a:lnTo>
                    <a:lnTo>
                      <a:pt x="9468" y="6545"/>
                    </a:lnTo>
                    <a:lnTo>
                      <a:pt x="8285" y="7855"/>
                    </a:lnTo>
                    <a:lnTo>
                      <a:pt x="7101" y="7855"/>
                    </a:lnTo>
                    <a:lnTo>
                      <a:pt x="5918" y="11782"/>
                    </a:lnTo>
                    <a:lnTo>
                      <a:pt x="4734" y="14400"/>
                    </a:lnTo>
                    <a:lnTo>
                      <a:pt x="2959" y="15709"/>
                    </a:lnTo>
                    <a:lnTo>
                      <a:pt x="592" y="18327"/>
                    </a:lnTo>
                    <a:lnTo>
                      <a:pt x="0" y="20291"/>
                    </a:lnTo>
                    <a:lnTo>
                      <a:pt x="592" y="21600"/>
                    </a:lnTo>
                    <a:lnTo>
                      <a:pt x="2959" y="21600"/>
                    </a:lnTo>
                    <a:lnTo>
                      <a:pt x="5326" y="17018"/>
                    </a:lnTo>
                    <a:close/>
                  </a:path>
                </a:pathLst>
              </a:custGeom>
              <a:solidFill>
                <a:srgbClr val="00000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786" name="Shape 786"/>
              <p:cNvSpPr/>
              <p:nvPr/>
            </p:nvSpPr>
            <p:spPr>
              <a:xfrm>
                <a:off x="945540" y="363213"/>
                <a:ext cx="26699" cy="2225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0" y="21600"/>
                    </a:moveTo>
                    <a:lnTo>
                      <a:pt x="21600" y="0"/>
                    </a:lnTo>
                    <a:lnTo>
                      <a:pt x="0" y="17280"/>
                    </a:lnTo>
                    <a:lnTo>
                      <a:pt x="0" y="21600"/>
                    </a:lnTo>
                    <a:close/>
                  </a:path>
                </a:pathLst>
              </a:custGeom>
              <a:solidFill>
                <a:srgbClr val="00000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787" name="Shape 787"/>
              <p:cNvSpPr/>
              <p:nvPr/>
            </p:nvSpPr>
            <p:spPr>
              <a:xfrm>
                <a:off x="918843" y="247493"/>
                <a:ext cx="8900" cy="445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0" y="21600"/>
                    </a:moveTo>
                    <a:lnTo>
                      <a:pt x="21600" y="0"/>
                    </a:lnTo>
                    <a:lnTo>
                      <a:pt x="0" y="0"/>
                    </a:lnTo>
                    <a:lnTo>
                      <a:pt x="0" y="21600"/>
                    </a:lnTo>
                    <a:close/>
                  </a:path>
                </a:pathLst>
              </a:custGeom>
              <a:solidFill>
                <a:srgbClr val="00000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788" name="Shape 788"/>
              <p:cNvSpPr/>
              <p:nvPr/>
            </p:nvSpPr>
            <p:spPr>
              <a:xfrm>
                <a:off x="936641" y="162928"/>
                <a:ext cx="40048" cy="2225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2000" y="0"/>
                    </a:moveTo>
                    <a:lnTo>
                      <a:pt x="4800" y="8640"/>
                    </a:lnTo>
                    <a:lnTo>
                      <a:pt x="0" y="21600"/>
                    </a:lnTo>
                    <a:lnTo>
                      <a:pt x="2400" y="21600"/>
                    </a:lnTo>
                    <a:lnTo>
                      <a:pt x="7200" y="12960"/>
                    </a:lnTo>
                    <a:lnTo>
                      <a:pt x="21600" y="4320"/>
                    </a:lnTo>
                    <a:lnTo>
                      <a:pt x="16800" y="0"/>
                    </a:lnTo>
                    <a:lnTo>
                      <a:pt x="12000" y="0"/>
                    </a:lnTo>
                    <a:close/>
                  </a:path>
                </a:pathLst>
              </a:custGeom>
              <a:solidFill>
                <a:srgbClr val="00000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789" name="Shape 789"/>
              <p:cNvSpPr/>
              <p:nvPr/>
            </p:nvSpPr>
            <p:spPr>
              <a:xfrm>
                <a:off x="1595183" y="587978"/>
                <a:ext cx="13349" cy="445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7200" y="21600"/>
                    </a:moveTo>
                    <a:lnTo>
                      <a:pt x="14400" y="21600"/>
                    </a:lnTo>
                    <a:lnTo>
                      <a:pt x="14400" y="0"/>
                    </a:lnTo>
                    <a:lnTo>
                      <a:pt x="21600" y="0"/>
                    </a:lnTo>
                    <a:lnTo>
                      <a:pt x="0" y="0"/>
                    </a:lnTo>
                    <a:lnTo>
                      <a:pt x="0" y="21600"/>
                    </a:lnTo>
                    <a:lnTo>
                      <a:pt x="7200" y="21600"/>
                    </a:lnTo>
                    <a:close/>
                  </a:path>
                </a:pathLst>
              </a:custGeom>
              <a:solidFill>
                <a:srgbClr val="00000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790" name="Shape 790"/>
              <p:cNvSpPr/>
              <p:nvPr/>
            </p:nvSpPr>
            <p:spPr>
              <a:xfrm>
                <a:off x="1581834" y="605307"/>
                <a:ext cx="8900" cy="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21600" y="0"/>
                    </a:moveTo>
                    <a:lnTo>
                      <a:pt x="0" y="0"/>
                    </a:lnTo>
                    <a:lnTo>
                      <a:pt x="2160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791" name="Shape 791"/>
              <p:cNvSpPr/>
              <p:nvPr/>
            </p:nvSpPr>
            <p:spPr>
              <a:xfrm>
                <a:off x="703037" y="185182"/>
                <a:ext cx="344845" cy="25369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672" y="16674"/>
                    </a:moveTo>
                    <a:lnTo>
                      <a:pt x="1394" y="18189"/>
                    </a:lnTo>
                    <a:lnTo>
                      <a:pt x="557" y="19326"/>
                    </a:lnTo>
                    <a:lnTo>
                      <a:pt x="0" y="20463"/>
                    </a:lnTo>
                    <a:lnTo>
                      <a:pt x="0" y="21221"/>
                    </a:lnTo>
                    <a:lnTo>
                      <a:pt x="279" y="21600"/>
                    </a:lnTo>
                    <a:lnTo>
                      <a:pt x="557" y="21221"/>
                    </a:lnTo>
                    <a:lnTo>
                      <a:pt x="1115" y="20842"/>
                    </a:lnTo>
                    <a:lnTo>
                      <a:pt x="1951" y="20842"/>
                    </a:lnTo>
                    <a:lnTo>
                      <a:pt x="2787" y="20084"/>
                    </a:lnTo>
                    <a:lnTo>
                      <a:pt x="3623" y="18947"/>
                    </a:lnTo>
                    <a:lnTo>
                      <a:pt x="4877" y="17053"/>
                    </a:lnTo>
                    <a:lnTo>
                      <a:pt x="5435" y="16295"/>
                    </a:lnTo>
                    <a:lnTo>
                      <a:pt x="6271" y="15537"/>
                    </a:lnTo>
                    <a:lnTo>
                      <a:pt x="7107" y="14400"/>
                    </a:lnTo>
                    <a:lnTo>
                      <a:pt x="7665" y="14021"/>
                    </a:lnTo>
                    <a:lnTo>
                      <a:pt x="7943" y="14400"/>
                    </a:lnTo>
                    <a:lnTo>
                      <a:pt x="7943" y="16295"/>
                    </a:lnTo>
                    <a:lnTo>
                      <a:pt x="7665" y="16674"/>
                    </a:lnTo>
                    <a:lnTo>
                      <a:pt x="7386" y="16674"/>
                    </a:lnTo>
                    <a:lnTo>
                      <a:pt x="6550" y="17053"/>
                    </a:lnTo>
                    <a:lnTo>
                      <a:pt x="5435" y="18568"/>
                    </a:lnTo>
                    <a:lnTo>
                      <a:pt x="7107" y="17811"/>
                    </a:lnTo>
                    <a:lnTo>
                      <a:pt x="8779" y="16674"/>
                    </a:lnTo>
                    <a:lnTo>
                      <a:pt x="8779" y="17053"/>
                    </a:lnTo>
                    <a:lnTo>
                      <a:pt x="9058" y="17432"/>
                    </a:lnTo>
                    <a:lnTo>
                      <a:pt x="9615" y="15158"/>
                    </a:lnTo>
                    <a:lnTo>
                      <a:pt x="11009" y="13263"/>
                    </a:lnTo>
                    <a:lnTo>
                      <a:pt x="10173" y="13263"/>
                    </a:lnTo>
                    <a:lnTo>
                      <a:pt x="11288" y="12505"/>
                    </a:lnTo>
                    <a:lnTo>
                      <a:pt x="11566" y="11747"/>
                    </a:lnTo>
                    <a:lnTo>
                      <a:pt x="12124" y="10611"/>
                    </a:lnTo>
                    <a:lnTo>
                      <a:pt x="12403" y="10989"/>
                    </a:lnTo>
                    <a:lnTo>
                      <a:pt x="12681" y="10989"/>
                    </a:lnTo>
                    <a:lnTo>
                      <a:pt x="12960" y="11368"/>
                    </a:lnTo>
                    <a:lnTo>
                      <a:pt x="13239" y="11368"/>
                    </a:lnTo>
                    <a:lnTo>
                      <a:pt x="13239" y="9853"/>
                    </a:lnTo>
                    <a:lnTo>
                      <a:pt x="13517" y="9474"/>
                    </a:lnTo>
                    <a:lnTo>
                      <a:pt x="13796" y="9474"/>
                    </a:lnTo>
                    <a:lnTo>
                      <a:pt x="14632" y="9853"/>
                    </a:lnTo>
                    <a:lnTo>
                      <a:pt x="15468" y="9853"/>
                    </a:lnTo>
                    <a:lnTo>
                      <a:pt x="15747" y="9095"/>
                    </a:lnTo>
                    <a:lnTo>
                      <a:pt x="15747" y="8337"/>
                    </a:lnTo>
                    <a:lnTo>
                      <a:pt x="14632" y="8337"/>
                    </a:lnTo>
                    <a:lnTo>
                      <a:pt x="14075" y="8716"/>
                    </a:lnTo>
                    <a:lnTo>
                      <a:pt x="14632" y="7958"/>
                    </a:lnTo>
                    <a:lnTo>
                      <a:pt x="15468" y="7579"/>
                    </a:lnTo>
                    <a:lnTo>
                      <a:pt x="16305" y="7579"/>
                    </a:lnTo>
                    <a:lnTo>
                      <a:pt x="16862" y="6821"/>
                    </a:lnTo>
                    <a:lnTo>
                      <a:pt x="16583" y="6821"/>
                    </a:lnTo>
                    <a:lnTo>
                      <a:pt x="16305" y="7200"/>
                    </a:lnTo>
                    <a:lnTo>
                      <a:pt x="15747" y="6821"/>
                    </a:lnTo>
                    <a:lnTo>
                      <a:pt x="16305" y="6063"/>
                    </a:lnTo>
                    <a:lnTo>
                      <a:pt x="17977" y="4926"/>
                    </a:lnTo>
                    <a:lnTo>
                      <a:pt x="18255" y="5305"/>
                    </a:lnTo>
                    <a:lnTo>
                      <a:pt x="18813" y="4926"/>
                    </a:lnTo>
                    <a:lnTo>
                      <a:pt x="19092" y="4547"/>
                    </a:lnTo>
                    <a:lnTo>
                      <a:pt x="19092" y="4168"/>
                    </a:lnTo>
                    <a:lnTo>
                      <a:pt x="18813" y="3789"/>
                    </a:lnTo>
                    <a:lnTo>
                      <a:pt x="18255" y="3789"/>
                    </a:lnTo>
                    <a:lnTo>
                      <a:pt x="17698" y="3411"/>
                    </a:lnTo>
                    <a:lnTo>
                      <a:pt x="18813" y="2653"/>
                    </a:lnTo>
                    <a:lnTo>
                      <a:pt x="19928" y="2653"/>
                    </a:lnTo>
                    <a:lnTo>
                      <a:pt x="20764" y="2274"/>
                    </a:lnTo>
                    <a:lnTo>
                      <a:pt x="21043" y="2274"/>
                    </a:lnTo>
                    <a:lnTo>
                      <a:pt x="21043" y="1516"/>
                    </a:lnTo>
                    <a:lnTo>
                      <a:pt x="20764" y="1137"/>
                    </a:lnTo>
                    <a:lnTo>
                      <a:pt x="19092" y="1137"/>
                    </a:lnTo>
                    <a:lnTo>
                      <a:pt x="18534" y="1516"/>
                    </a:lnTo>
                    <a:lnTo>
                      <a:pt x="16862" y="2274"/>
                    </a:lnTo>
                    <a:lnTo>
                      <a:pt x="16862" y="1895"/>
                    </a:lnTo>
                    <a:lnTo>
                      <a:pt x="18534" y="1137"/>
                    </a:lnTo>
                    <a:lnTo>
                      <a:pt x="20206" y="758"/>
                    </a:lnTo>
                    <a:lnTo>
                      <a:pt x="21600" y="758"/>
                    </a:lnTo>
                    <a:lnTo>
                      <a:pt x="19370" y="0"/>
                    </a:lnTo>
                    <a:lnTo>
                      <a:pt x="18534" y="379"/>
                    </a:lnTo>
                    <a:lnTo>
                      <a:pt x="16305" y="1137"/>
                    </a:lnTo>
                    <a:lnTo>
                      <a:pt x="15747" y="1895"/>
                    </a:lnTo>
                    <a:lnTo>
                      <a:pt x="15468" y="2653"/>
                    </a:lnTo>
                    <a:lnTo>
                      <a:pt x="15190" y="3789"/>
                    </a:lnTo>
                    <a:lnTo>
                      <a:pt x="14354" y="4168"/>
                    </a:lnTo>
                    <a:lnTo>
                      <a:pt x="13796" y="4547"/>
                    </a:lnTo>
                    <a:lnTo>
                      <a:pt x="13796" y="4926"/>
                    </a:lnTo>
                    <a:lnTo>
                      <a:pt x="14075" y="5305"/>
                    </a:lnTo>
                    <a:lnTo>
                      <a:pt x="14632" y="4926"/>
                    </a:lnTo>
                    <a:lnTo>
                      <a:pt x="15468" y="4926"/>
                    </a:lnTo>
                    <a:lnTo>
                      <a:pt x="15468" y="5305"/>
                    </a:lnTo>
                    <a:lnTo>
                      <a:pt x="13796" y="6442"/>
                    </a:lnTo>
                    <a:lnTo>
                      <a:pt x="11845" y="7579"/>
                    </a:lnTo>
                    <a:lnTo>
                      <a:pt x="10730" y="9853"/>
                    </a:lnTo>
                    <a:lnTo>
                      <a:pt x="10173" y="10611"/>
                    </a:lnTo>
                    <a:lnTo>
                      <a:pt x="9058" y="11368"/>
                    </a:lnTo>
                    <a:lnTo>
                      <a:pt x="8222" y="11368"/>
                    </a:lnTo>
                    <a:lnTo>
                      <a:pt x="8222" y="12884"/>
                    </a:lnTo>
                    <a:lnTo>
                      <a:pt x="7943" y="13642"/>
                    </a:lnTo>
                    <a:lnTo>
                      <a:pt x="7386" y="13642"/>
                    </a:lnTo>
                    <a:lnTo>
                      <a:pt x="6828" y="13263"/>
                    </a:lnTo>
                    <a:lnTo>
                      <a:pt x="5714" y="12884"/>
                    </a:lnTo>
                    <a:lnTo>
                      <a:pt x="5156" y="12884"/>
                    </a:lnTo>
                    <a:lnTo>
                      <a:pt x="4877" y="12505"/>
                    </a:lnTo>
                    <a:lnTo>
                      <a:pt x="5156" y="12126"/>
                    </a:lnTo>
                    <a:lnTo>
                      <a:pt x="5435" y="12126"/>
                    </a:lnTo>
                    <a:lnTo>
                      <a:pt x="5714" y="11747"/>
                    </a:lnTo>
                    <a:lnTo>
                      <a:pt x="5435" y="10989"/>
                    </a:lnTo>
                    <a:lnTo>
                      <a:pt x="4877" y="10989"/>
                    </a:lnTo>
                    <a:lnTo>
                      <a:pt x="4599" y="11368"/>
                    </a:lnTo>
                    <a:lnTo>
                      <a:pt x="4320" y="12505"/>
                    </a:lnTo>
                    <a:lnTo>
                      <a:pt x="3902" y="14021"/>
                    </a:lnTo>
                    <a:lnTo>
                      <a:pt x="2787" y="15158"/>
                    </a:lnTo>
                    <a:lnTo>
                      <a:pt x="1672" y="16674"/>
                    </a:lnTo>
                    <a:close/>
                  </a:path>
                </a:pathLst>
              </a:custGeom>
              <a:solidFill>
                <a:srgbClr val="00000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792" name="Shape 792"/>
              <p:cNvSpPr/>
              <p:nvPr/>
            </p:nvSpPr>
            <p:spPr>
              <a:xfrm>
                <a:off x="820952" y="260845"/>
                <a:ext cx="4450" cy="445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0" y="21600"/>
                    </a:moveTo>
                    <a:lnTo>
                      <a:pt x="21600" y="21600"/>
                    </a:lnTo>
                    <a:lnTo>
                      <a:pt x="21600" y="0"/>
                    </a:lnTo>
                    <a:lnTo>
                      <a:pt x="0" y="21600"/>
                    </a:lnTo>
                    <a:close/>
                  </a:path>
                </a:pathLst>
              </a:custGeom>
              <a:solidFill>
                <a:srgbClr val="00000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793" name="Shape 793"/>
              <p:cNvSpPr/>
              <p:nvPr/>
            </p:nvSpPr>
            <p:spPr>
              <a:xfrm>
                <a:off x="1061230" y="583527"/>
                <a:ext cx="140164" cy="9791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743" y="16691"/>
                    </a:moveTo>
                    <a:lnTo>
                      <a:pt x="2743" y="17673"/>
                    </a:lnTo>
                    <a:lnTo>
                      <a:pt x="4457" y="19636"/>
                    </a:lnTo>
                    <a:lnTo>
                      <a:pt x="5829" y="21600"/>
                    </a:lnTo>
                    <a:lnTo>
                      <a:pt x="7886" y="21600"/>
                    </a:lnTo>
                    <a:lnTo>
                      <a:pt x="12000" y="20618"/>
                    </a:lnTo>
                    <a:lnTo>
                      <a:pt x="16114" y="18655"/>
                    </a:lnTo>
                    <a:lnTo>
                      <a:pt x="17486" y="18655"/>
                    </a:lnTo>
                    <a:lnTo>
                      <a:pt x="18857" y="17673"/>
                    </a:lnTo>
                    <a:lnTo>
                      <a:pt x="19543" y="15709"/>
                    </a:lnTo>
                    <a:lnTo>
                      <a:pt x="20914" y="14727"/>
                    </a:lnTo>
                    <a:lnTo>
                      <a:pt x="21600" y="13745"/>
                    </a:lnTo>
                    <a:lnTo>
                      <a:pt x="21600" y="10800"/>
                    </a:lnTo>
                    <a:lnTo>
                      <a:pt x="20914" y="8836"/>
                    </a:lnTo>
                    <a:lnTo>
                      <a:pt x="20229" y="7855"/>
                    </a:lnTo>
                    <a:lnTo>
                      <a:pt x="18857" y="7855"/>
                    </a:lnTo>
                    <a:lnTo>
                      <a:pt x="16114" y="8836"/>
                    </a:lnTo>
                    <a:lnTo>
                      <a:pt x="14057" y="8836"/>
                    </a:lnTo>
                    <a:lnTo>
                      <a:pt x="12686" y="6873"/>
                    </a:lnTo>
                    <a:lnTo>
                      <a:pt x="12686" y="5891"/>
                    </a:lnTo>
                    <a:lnTo>
                      <a:pt x="12000" y="4909"/>
                    </a:lnTo>
                    <a:lnTo>
                      <a:pt x="12000" y="5891"/>
                    </a:lnTo>
                    <a:lnTo>
                      <a:pt x="11314" y="6873"/>
                    </a:lnTo>
                    <a:lnTo>
                      <a:pt x="9943" y="6873"/>
                    </a:lnTo>
                    <a:lnTo>
                      <a:pt x="8571" y="7855"/>
                    </a:lnTo>
                    <a:lnTo>
                      <a:pt x="8571" y="6873"/>
                    </a:lnTo>
                    <a:lnTo>
                      <a:pt x="7200" y="8836"/>
                    </a:lnTo>
                    <a:lnTo>
                      <a:pt x="7886" y="6873"/>
                    </a:lnTo>
                    <a:lnTo>
                      <a:pt x="8571" y="5891"/>
                    </a:lnTo>
                    <a:lnTo>
                      <a:pt x="8571" y="1964"/>
                    </a:lnTo>
                    <a:lnTo>
                      <a:pt x="7200" y="0"/>
                    </a:lnTo>
                    <a:lnTo>
                      <a:pt x="5829" y="982"/>
                    </a:lnTo>
                    <a:lnTo>
                      <a:pt x="5143" y="1964"/>
                    </a:lnTo>
                    <a:lnTo>
                      <a:pt x="2743" y="4909"/>
                    </a:lnTo>
                    <a:lnTo>
                      <a:pt x="2057" y="4909"/>
                    </a:lnTo>
                    <a:lnTo>
                      <a:pt x="1371" y="3927"/>
                    </a:lnTo>
                    <a:lnTo>
                      <a:pt x="5829" y="6873"/>
                    </a:lnTo>
                    <a:lnTo>
                      <a:pt x="6514" y="6873"/>
                    </a:lnTo>
                    <a:lnTo>
                      <a:pt x="3771" y="7855"/>
                    </a:lnTo>
                    <a:lnTo>
                      <a:pt x="686" y="9818"/>
                    </a:lnTo>
                    <a:lnTo>
                      <a:pt x="0" y="10800"/>
                    </a:lnTo>
                    <a:lnTo>
                      <a:pt x="0" y="11782"/>
                    </a:lnTo>
                    <a:lnTo>
                      <a:pt x="686" y="13745"/>
                    </a:lnTo>
                    <a:lnTo>
                      <a:pt x="2743" y="16691"/>
                    </a:lnTo>
                    <a:close/>
                  </a:path>
                </a:pathLst>
              </a:custGeom>
              <a:solidFill>
                <a:srgbClr val="00000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794" name="Shape 794"/>
              <p:cNvSpPr/>
              <p:nvPr/>
            </p:nvSpPr>
            <p:spPr>
              <a:xfrm>
                <a:off x="747533" y="260845"/>
                <a:ext cx="77869" cy="5341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0491" y="5400"/>
                    </a:moveTo>
                    <a:lnTo>
                      <a:pt x="8023" y="5400"/>
                    </a:lnTo>
                    <a:lnTo>
                      <a:pt x="6789" y="3600"/>
                    </a:lnTo>
                    <a:lnTo>
                      <a:pt x="4937" y="5400"/>
                    </a:lnTo>
                    <a:lnTo>
                      <a:pt x="1234" y="12600"/>
                    </a:lnTo>
                    <a:lnTo>
                      <a:pt x="0" y="18000"/>
                    </a:lnTo>
                    <a:lnTo>
                      <a:pt x="0" y="19800"/>
                    </a:lnTo>
                    <a:lnTo>
                      <a:pt x="1234" y="21600"/>
                    </a:lnTo>
                    <a:lnTo>
                      <a:pt x="2469" y="21600"/>
                    </a:lnTo>
                    <a:lnTo>
                      <a:pt x="3703" y="19800"/>
                    </a:lnTo>
                    <a:lnTo>
                      <a:pt x="4937" y="16200"/>
                    </a:lnTo>
                    <a:lnTo>
                      <a:pt x="12960" y="9000"/>
                    </a:lnTo>
                    <a:lnTo>
                      <a:pt x="16663" y="3600"/>
                    </a:lnTo>
                    <a:lnTo>
                      <a:pt x="21600" y="0"/>
                    </a:lnTo>
                    <a:lnTo>
                      <a:pt x="20366" y="0"/>
                    </a:lnTo>
                    <a:lnTo>
                      <a:pt x="10491" y="5400"/>
                    </a:lnTo>
                    <a:close/>
                  </a:path>
                </a:pathLst>
              </a:custGeom>
              <a:solidFill>
                <a:srgbClr val="00000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795" name="Shape 795"/>
              <p:cNvSpPr/>
              <p:nvPr/>
            </p:nvSpPr>
            <p:spPr>
              <a:xfrm>
                <a:off x="1201393" y="897308"/>
                <a:ext cx="4450" cy="445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0" y="21600"/>
                    </a:moveTo>
                    <a:lnTo>
                      <a:pt x="21600" y="0"/>
                    </a:lnTo>
                    <a:lnTo>
                      <a:pt x="0" y="21600"/>
                    </a:lnTo>
                    <a:close/>
                  </a:path>
                </a:pathLst>
              </a:custGeom>
              <a:solidFill>
                <a:srgbClr val="00000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796" name="Shape 796"/>
              <p:cNvSpPr/>
              <p:nvPr/>
            </p:nvSpPr>
            <p:spPr>
              <a:xfrm>
                <a:off x="1550687" y="981873"/>
                <a:ext cx="31148" cy="2670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6171" y="7200"/>
                    </a:moveTo>
                    <a:lnTo>
                      <a:pt x="0" y="7200"/>
                    </a:lnTo>
                    <a:lnTo>
                      <a:pt x="0" y="21600"/>
                    </a:lnTo>
                    <a:lnTo>
                      <a:pt x="3086" y="21600"/>
                    </a:lnTo>
                    <a:lnTo>
                      <a:pt x="9257" y="18000"/>
                    </a:lnTo>
                    <a:lnTo>
                      <a:pt x="15429" y="10800"/>
                    </a:lnTo>
                    <a:lnTo>
                      <a:pt x="21600" y="0"/>
                    </a:lnTo>
                    <a:lnTo>
                      <a:pt x="6171" y="7200"/>
                    </a:lnTo>
                    <a:close/>
                  </a:path>
                </a:pathLst>
              </a:custGeom>
              <a:solidFill>
                <a:srgbClr val="00000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797" name="Shape 797"/>
              <p:cNvSpPr/>
              <p:nvPr/>
            </p:nvSpPr>
            <p:spPr>
              <a:xfrm>
                <a:off x="1492842" y="1017479"/>
                <a:ext cx="8900" cy="890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0800" y="10800"/>
                    </a:moveTo>
                    <a:lnTo>
                      <a:pt x="0" y="21600"/>
                    </a:lnTo>
                    <a:lnTo>
                      <a:pt x="21600" y="10800"/>
                    </a:lnTo>
                    <a:lnTo>
                      <a:pt x="21600" y="0"/>
                    </a:lnTo>
                    <a:lnTo>
                      <a:pt x="10800" y="10800"/>
                    </a:lnTo>
                    <a:close/>
                  </a:path>
                </a:pathLst>
              </a:custGeom>
              <a:solidFill>
                <a:srgbClr val="00000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798" name="Shape 798"/>
              <p:cNvSpPr/>
              <p:nvPr/>
            </p:nvSpPr>
            <p:spPr>
              <a:xfrm>
                <a:off x="1210292" y="959619"/>
                <a:ext cx="13350" cy="17804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5400"/>
                    </a:moveTo>
                    <a:lnTo>
                      <a:pt x="14400" y="0"/>
                    </a:lnTo>
                    <a:lnTo>
                      <a:pt x="0" y="21600"/>
                    </a:lnTo>
                    <a:lnTo>
                      <a:pt x="21600" y="5400"/>
                    </a:lnTo>
                    <a:close/>
                  </a:path>
                </a:pathLst>
              </a:custGeom>
              <a:solidFill>
                <a:srgbClr val="00000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799" name="Shape 799"/>
              <p:cNvSpPr/>
              <p:nvPr/>
            </p:nvSpPr>
            <p:spPr>
              <a:xfrm>
                <a:off x="1188044" y="875054"/>
                <a:ext cx="155737" cy="28262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851" y="21260"/>
                    </a:moveTo>
                    <a:lnTo>
                      <a:pt x="2469" y="21600"/>
                    </a:lnTo>
                    <a:lnTo>
                      <a:pt x="3703" y="21600"/>
                    </a:lnTo>
                    <a:lnTo>
                      <a:pt x="3703" y="21260"/>
                    </a:lnTo>
                    <a:lnTo>
                      <a:pt x="4320" y="20920"/>
                    </a:lnTo>
                    <a:lnTo>
                      <a:pt x="4320" y="20580"/>
                    </a:lnTo>
                    <a:lnTo>
                      <a:pt x="4937" y="20580"/>
                    </a:lnTo>
                    <a:lnTo>
                      <a:pt x="6171" y="20920"/>
                    </a:lnTo>
                    <a:lnTo>
                      <a:pt x="6789" y="21260"/>
                    </a:lnTo>
                    <a:lnTo>
                      <a:pt x="7406" y="21260"/>
                    </a:lnTo>
                    <a:lnTo>
                      <a:pt x="11109" y="20580"/>
                    </a:lnTo>
                    <a:lnTo>
                      <a:pt x="12960" y="20580"/>
                    </a:lnTo>
                    <a:lnTo>
                      <a:pt x="15429" y="20920"/>
                    </a:lnTo>
                    <a:lnTo>
                      <a:pt x="15429" y="21260"/>
                    </a:lnTo>
                    <a:lnTo>
                      <a:pt x="16046" y="21260"/>
                    </a:lnTo>
                    <a:lnTo>
                      <a:pt x="16663" y="20239"/>
                    </a:lnTo>
                    <a:lnTo>
                      <a:pt x="16663" y="19219"/>
                    </a:lnTo>
                    <a:lnTo>
                      <a:pt x="18514" y="18539"/>
                    </a:lnTo>
                    <a:lnTo>
                      <a:pt x="19749" y="18539"/>
                    </a:lnTo>
                    <a:lnTo>
                      <a:pt x="20983" y="18198"/>
                    </a:lnTo>
                    <a:lnTo>
                      <a:pt x="21600" y="16838"/>
                    </a:lnTo>
                    <a:lnTo>
                      <a:pt x="21600" y="15987"/>
                    </a:lnTo>
                    <a:lnTo>
                      <a:pt x="20983" y="15647"/>
                    </a:lnTo>
                    <a:lnTo>
                      <a:pt x="19749" y="15647"/>
                    </a:lnTo>
                    <a:lnTo>
                      <a:pt x="18514" y="15307"/>
                    </a:lnTo>
                    <a:lnTo>
                      <a:pt x="17897" y="14287"/>
                    </a:lnTo>
                    <a:lnTo>
                      <a:pt x="17897" y="12926"/>
                    </a:lnTo>
                    <a:lnTo>
                      <a:pt x="16663" y="11225"/>
                    </a:lnTo>
                    <a:lnTo>
                      <a:pt x="14811" y="8504"/>
                    </a:lnTo>
                    <a:lnTo>
                      <a:pt x="14811" y="8164"/>
                    </a:lnTo>
                    <a:lnTo>
                      <a:pt x="11109" y="6803"/>
                    </a:lnTo>
                    <a:lnTo>
                      <a:pt x="10491" y="6803"/>
                    </a:lnTo>
                    <a:lnTo>
                      <a:pt x="9874" y="6463"/>
                    </a:lnTo>
                    <a:lnTo>
                      <a:pt x="9874" y="6123"/>
                    </a:lnTo>
                    <a:lnTo>
                      <a:pt x="11109" y="5783"/>
                    </a:lnTo>
                    <a:lnTo>
                      <a:pt x="13577" y="5443"/>
                    </a:lnTo>
                    <a:lnTo>
                      <a:pt x="15429" y="5102"/>
                    </a:lnTo>
                    <a:lnTo>
                      <a:pt x="16663" y="4762"/>
                    </a:lnTo>
                    <a:lnTo>
                      <a:pt x="16663" y="4082"/>
                    </a:lnTo>
                    <a:lnTo>
                      <a:pt x="16046" y="3402"/>
                    </a:lnTo>
                    <a:lnTo>
                      <a:pt x="14811" y="3061"/>
                    </a:lnTo>
                    <a:lnTo>
                      <a:pt x="11726" y="3061"/>
                    </a:lnTo>
                    <a:lnTo>
                      <a:pt x="9874" y="2721"/>
                    </a:lnTo>
                    <a:lnTo>
                      <a:pt x="9257" y="2721"/>
                    </a:lnTo>
                    <a:lnTo>
                      <a:pt x="9874" y="2381"/>
                    </a:lnTo>
                    <a:lnTo>
                      <a:pt x="11109" y="2041"/>
                    </a:lnTo>
                    <a:lnTo>
                      <a:pt x="12960" y="1701"/>
                    </a:lnTo>
                    <a:lnTo>
                      <a:pt x="13577" y="1361"/>
                    </a:lnTo>
                    <a:lnTo>
                      <a:pt x="13577" y="1020"/>
                    </a:lnTo>
                    <a:lnTo>
                      <a:pt x="12960" y="340"/>
                    </a:lnTo>
                    <a:lnTo>
                      <a:pt x="11726" y="340"/>
                    </a:lnTo>
                    <a:lnTo>
                      <a:pt x="9257" y="0"/>
                    </a:lnTo>
                    <a:lnTo>
                      <a:pt x="9257" y="680"/>
                    </a:lnTo>
                    <a:lnTo>
                      <a:pt x="8023" y="1701"/>
                    </a:lnTo>
                    <a:lnTo>
                      <a:pt x="7406" y="1701"/>
                    </a:lnTo>
                    <a:lnTo>
                      <a:pt x="6789" y="1361"/>
                    </a:lnTo>
                    <a:lnTo>
                      <a:pt x="6171" y="1701"/>
                    </a:lnTo>
                    <a:lnTo>
                      <a:pt x="6171" y="2041"/>
                    </a:lnTo>
                    <a:lnTo>
                      <a:pt x="6789" y="2721"/>
                    </a:lnTo>
                    <a:lnTo>
                      <a:pt x="5554" y="4082"/>
                    </a:lnTo>
                    <a:lnTo>
                      <a:pt x="4937" y="4422"/>
                    </a:lnTo>
                    <a:lnTo>
                      <a:pt x="4937" y="5102"/>
                    </a:lnTo>
                    <a:lnTo>
                      <a:pt x="6171" y="4762"/>
                    </a:lnTo>
                    <a:lnTo>
                      <a:pt x="6789" y="4422"/>
                    </a:lnTo>
                    <a:lnTo>
                      <a:pt x="6171" y="5102"/>
                    </a:lnTo>
                    <a:lnTo>
                      <a:pt x="4320" y="6123"/>
                    </a:lnTo>
                    <a:lnTo>
                      <a:pt x="4320" y="6463"/>
                    </a:lnTo>
                    <a:lnTo>
                      <a:pt x="6171" y="5443"/>
                    </a:lnTo>
                    <a:lnTo>
                      <a:pt x="6789" y="5783"/>
                    </a:lnTo>
                    <a:lnTo>
                      <a:pt x="6789" y="7824"/>
                    </a:lnTo>
                    <a:lnTo>
                      <a:pt x="8640" y="12926"/>
                    </a:lnTo>
                    <a:lnTo>
                      <a:pt x="9257" y="13266"/>
                    </a:lnTo>
                    <a:lnTo>
                      <a:pt x="9257" y="13606"/>
                    </a:lnTo>
                    <a:lnTo>
                      <a:pt x="8023" y="13606"/>
                    </a:lnTo>
                    <a:lnTo>
                      <a:pt x="6171" y="13266"/>
                    </a:lnTo>
                    <a:lnTo>
                      <a:pt x="4320" y="13606"/>
                    </a:lnTo>
                    <a:lnTo>
                      <a:pt x="3086" y="14287"/>
                    </a:lnTo>
                    <a:lnTo>
                      <a:pt x="3086" y="14967"/>
                    </a:lnTo>
                    <a:lnTo>
                      <a:pt x="3703" y="14967"/>
                    </a:lnTo>
                    <a:lnTo>
                      <a:pt x="4937" y="15307"/>
                    </a:lnTo>
                    <a:lnTo>
                      <a:pt x="4937" y="15647"/>
                    </a:lnTo>
                    <a:lnTo>
                      <a:pt x="1851" y="16498"/>
                    </a:lnTo>
                    <a:lnTo>
                      <a:pt x="617" y="16498"/>
                    </a:lnTo>
                    <a:lnTo>
                      <a:pt x="0" y="16838"/>
                    </a:lnTo>
                    <a:lnTo>
                      <a:pt x="1234" y="17518"/>
                    </a:lnTo>
                    <a:lnTo>
                      <a:pt x="3086" y="17858"/>
                    </a:lnTo>
                    <a:lnTo>
                      <a:pt x="4320" y="18539"/>
                    </a:lnTo>
                    <a:lnTo>
                      <a:pt x="5554" y="18879"/>
                    </a:lnTo>
                    <a:lnTo>
                      <a:pt x="6789" y="18539"/>
                    </a:lnTo>
                    <a:lnTo>
                      <a:pt x="8023" y="17858"/>
                    </a:lnTo>
                    <a:lnTo>
                      <a:pt x="8640" y="17858"/>
                    </a:lnTo>
                    <a:lnTo>
                      <a:pt x="8640" y="18539"/>
                    </a:lnTo>
                    <a:lnTo>
                      <a:pt x="8023" y="18879"/>
                    </a:lnTo>
                    <a:lnTo>
                      <a:pt x="6171" y="19219"/>
                    </a:lnTo>
                    <a:lnTo>
                      <a:pt x="4320" y="19219"/>
                    </a:lnTo>
                    <a:lnTo>
                      <a:pt x="3703" y="18879"/>
                    </a:lnTo>
                    <a:lnTo>
                      <a:pt x="3086" y="19219"/>
                    </a:lnTo>
                    <a:lnTo>
                      <a:pt x="0" y="19559"/>
                    </a:lnTo>
                    <a:lnTo>
                      <a:pt x="0" y="20239"/>
                    </a:lnTo>
                    <a:lnTo>
                      <a:pt x="1851" y="21260"/>
                    </a:lnTo>
                    <a:close/>
                  </a:path>
                </a:pathLst>
              </a:custGeom>
              <a:solidFill>
                <a:srgbClr val="00000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800" name="Shape 800"/>
              <p:cNvSpPr/>
              <p:nvPr/>
            </p:nvSpPr>
            <p:spPr>
              <a:xfrm>
                <a:off x="1085703" y="977422"/>
                <a:ext cx="120140" cy="10236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3600" y="21600"/>
                    </a:moveTo>
                    <a:lnTo>
                      <a:pt x="15200" y="21600"/>
                    </a:lnTo>
                    <a:lnTo>
                      <a:pt x="17600" y="16904"/>
                    </a:lnTo>
                    <a:lnTo>
                      <a:pt x="18400" y="12209"/>
                    </a:lnTo>
                    <a:lnTo>
                      <a:pt x="18400" y="9391"/>
                    </a:lnTo>
                    <a:lnTo>
                      <a:pt x="19200" y="8452"/>
                    </a:lnTo>
                    <a:lnTo>
                      <a:pt x="20000" y="6574"/>
                    </a:lnTo>
                    <a:lnTo>
                      <a:pt x="21600" y="4696"/>
                    </a:lnTo>
                    <a:lnTo>
                      <a:pt x="21600" y="1878"/>
                    </a:lnTo>
                    <a:lnTo>
                      <a:pt x="20000" y="0"/>
                    </a:lnTo>
                    <a:lnTo>
                      <a:pt x="17600" y="0"/>
                    </a:lnTo>
                    <a:lnTo>
                      <a:pt x="11200" y="5635"/>
                    </a:lnTo>
                    <a:lnTo>
                      <a:pt x="9600" y="5635"/>
                    </a:lnTo>
                    <a:lnTo>
                      <a:pt x="8000" y="3757"/>
                    </a:lnTo>
                    <a:lnTo>
                      <a:pt x="6400" y="3757"/>
                    </a:lnTo>
                    <a:lnTo>
                      <a:pt x="5600" y="4696"/>
                    </a:lnTo>
                    <a:lnTo>
                      <a:pt x="2400" y="11270"/>
                    </a:lnTo>
                    <a:lnTo>
                      <a:pt x="4000" y="9391"/>
                    </a:lnTo>
                    <a:lnTo>
                      <a:pt x="7200" y="7513"/>
                    </a:lnTo>
                    <a:lnTo>
                      <a:pt x="8000" y="8452"/>
                    </a:lnTo>
                    <a:lnTo>
                      <a:pt x="8000" y="12209"/>
                    </a:lnTo>
                    <a:lnTo>
                      <a:pt x="7200" y="13148"/>
                    </a:lnTo>
                    <a:lnTo>
                      <a:pt x="4000" y="15026"/>
                    </a:lnTo>
                    <a:lnTo>
                      <a:pt x="3200" y="15965"/>
                    </a:lnTo>
                    <a:lnTo>
                      <a:pt x="3200" y="16904"/>
                    </a:lnTo>
                    <a:lnTo>
                      <a:pt x="4800" y="15965"/>
                    </a:lnTo>
                    <a:lnTo>
                      <a:pt x="7200" y="15965"/>
                    </a:lnTo>
                    <a:lnTo>
                      <a:pt x="7200" y="16904"/>
                    </a:lnTo>
                    <a:lnTo>
                      <a:pt x="5600" y="17843"/>
                    </a:lnTo>
                    <a:lnTo>
                      <a:pt x="3200" y="18783"/>
                    </a:lnTo>
                    <a:lnTo>
                      <a:pt x="0" y="17843"/>
                    </a:lnTo>
                    <a:lnTo>
                      <a:pt x="13600" y="21600"/>
                    </a:lnTo>
                    <a:close/>
                  </a:path>
                </a:pathLst>
              </a:custGeom>
              <a:solidFill>
                <a:srgbClr val="00000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801" name="Shape 801"/>
              <p:cNvSpPr/>
              <p:nvPr/>
            </p:nvSpPr>
            <p:spPr>
              <a:xfrm>
                <a:off x="1421648" y="1079790"/>
                <a:ext cx="4451" cy="445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0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000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802" name="Shape 802"/>
              <p:cNvSpPr/>
              <p:nvPr/>
            </p:nvSpPr>
            <p:spPr>
              <a:xfrm>
                <a:off x="402689" y="830546"/>
                <a:ext cx="4450" cy="13354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0" y="14400"/>
                    </a:lnTo>
                    <a:lnTo>
                      <a:pt x="0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000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803" name="Shape 803"/>
              <p:cNvSpPr/>
              <p:nvPr/>
            </p:nvSpPr>
            <p:spPr>
              <a:xfrm>
                <a:off x="380441" y="725953"/>
                <a:ext cx="100117" cy="11794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9680" y="0"/>
                    </a:moveTo>
                    <a:lnTo>
                      <a:pt x="17760" y="815"/>
                    </a:lnTo>
                    <a:lnTo>
                      <a:pt x="15360" y="1630"/>
                    </a:lnTo>
                    <a:lnTo>
                      <a:pt x="4800" y="7336"/>
                    </a:lnTo>
                    <a:lnTo>
                      <a:pt x="4800" y="6521"/>
                    </a:lnTo>
                    <a:lnTo>
                      <a:pt x="3840" y="6521"/>
                    </a:lnTo>
                    <a:lnTo>
                      <a:pt x="3840" y="7336"/>
                    </a:lnTo>
                    <a:lnTo>
                      <a:pt x="4800" y="8151"/>
                    </a:lnTo>
                    <a:lnTo>
                      <a:pt x="2880" y="10189"/>
                    </a:lnTo>
                    <a:lnTo>
                      <a:pt x="960" y="11819"/>
                    </a:lnTo>
                    <a:lnTo>
                      <a:pt x="0" y="13449"/>
                    </a:lnTo>
                    <a:lnTo>
                      <a:pt x="1920" y="15894"/>
                    </a:lnTo>
                    <a:lnTo>
                      <a:pt x="4800" y="15894"/>
                    </a:lnTo>
                    <a:lnTo>
                      <a:pt x="3840" y="17525"/>
                    </a:lnTo>
                    <a:lnTo>
                      <a:pt x="1920" y="18340"/>
                    </a:lnTo>
                    <a:lnTo>
                      <a:pt x="0" y="19970"/>
                    </a:lnTo>
                    <a:lnTo>
                      <a:pt x="0" y="21600"/>
                    </a:lnTo>
                    <a:lnTo>
                      <a:pt x="1920" y="21600"/>
                    </a:lnTo>
                    <a:lnTo>
                      <a:pt x="3840" y="20785"/>
                    </a:lnTo>
                    <a:lnTo>
                      <a:pt x="4800" y="20785"/>
                    </a:lnTo>
                    <a:lnTo>
                      <a:pt x="3840" y="18340"/>
                    </a:lnTo>
                    <a:lnTo>
                      <a:pt x="5760" y="16709"/>
                    </a:lnTo>
                    <a:lnTo>
                      <a:pt x="8640" y="19155"/>
                    </a:lnTo>
                    <a:lnTo>
                      <a:pt x="10560" y="19155"/>
                    </a:lnTo>
                    <a:lnTo>
                      <a:pt x="10560" y="18340"/>
                    </a:lnTo>
                    <a:lnTo>
                      <a:pt x="9600" y="18340"/>
                    </a:lnTo>
                    <a:lnTo>
                      <a:pt x="8640" y="17525"/>
                    </a:lnTo>
                    <a:lnTo>
                      <a:pt x="10560" y="16709"/>
                    </a:lnTo>
                    <a:lnTo>
                      <a:pt x="9600" y="15894"/>
                    </a:lnTo>
                    <a:lnTo>
                      <a:pt x="11520" y="15079"/>
                    </a:lnTo>
                    <a:lnTo>
                      <a:pt x="12480" y="15079"/>
                    </a:lnTo>
                    <a:lnTo>
                      <a:pt x="13440" y="14264"/>
                    </a:lnTo>
                    <a:lnTo>
                      <a:pt x="12480" y="13449"/>
                    </a:lnTo>
                    <a:lnTo>
                      <a:pt x="11520" y="13449"/>
                    </a:lnTo>
                    <a:lnTo>
                      <a:pt x="9600" y="11819"/>
                    </a:lnTo>
                    <a:lnTo>
                      <a:pt x="9600" y="9374"/>
                    </a:lnTo>
                    <a:lnTo>
                      <a:pt x="10560" y="6521"/>
                    </a:lnTo>
                    <a:lnTo>
                      <a:pt x="21600" y="0"/>
                    </a:lnTo>
                    <a:lnTo>
                      <a:pt x="19680" y="0"/>
                    </a:lnTo>
                    <a:close/>
                  </a:path>
                </a:pathLst>
              </a:custGeom>
              <a:solidFill>
                <a:srgbClr val="00000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804" name="Shape 804"/>
              <p:cNvSpPr/>
              <p:nvPr/>
            </p:nvSpPr>
            <p:spPr>
              <a:xfrm>
                <a:off x="384890" y="839448"/>
                <a:ext cx="35598" cy="3560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0" y="16200"/>
                    </a:moveTo>
                    <a:lnTo>
                      <a:pt x="0" y="18900"/>
                    </a:lnTo>
                    <a:lnTo>
                      <a:pt x="2700" y="21600"/>
                    </a:lnTo>
                    <a:lnTo>
                      <a:pt x="8100" y="16200"/>
                    </a:lnTo>
                    <a:lnTo>
                      <a:pt x="10800" y="8100"/>
                    </a:lnTo>
                    <a:lnTo>
                      <a:pt x="13500" y="5400"/>
                    </a:lnTo>
                    <a:lnTo>
                      <a:pt x="18900" y="2700"/>
                    </a:lnTo>
                    <a:lnTo>
                      <a:pt x="21600" y="2700"/>
                    </a:lnTo>
                    <a:lnTo>
                      <a:pt x="21600" y="0"/>
                    </a:lnTo>
                    <a:lnTo>
                      <a:pt x="18900" y="0"/>
                    </a:lnTo>
                    <a:lnTo>
                      <a:pt x="13500" y="5400"/>
                    </a:lnTo>
                    <a:lnTo>
                      <a:pt x="10800" y="5400"/>
                    </a:lnTo>
                    <a:lnTo>
                      <a:pt x="10800" y="2700"/>
                    </a:lnTo>
                    <a:lnTo>
                      <a:pt x="8100" y="10800"/>
                    </a:lnTo>
                    <a:lnTo>
                      <a:pt x="0" y="16200"/>
                    </a:lnTo>
                    <a:close/>
                  </a:path>
                </a:pathLst>
              </a:custGeom>
              <a:solidFill>
                <a:srgbClr val="00000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805" name="Shape 805"/>
              <p:cNvSpPr/>
              <p:nvPr/>
            </p:nvSpPr>
            <p:spPr>
              <a:xfrm>
                <a:off x="335945" y="790489"/>
                <a:ext cx="22249" cy="2670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0" y="14400"/>
                    </a:moveTo>
                    <a:lnTo>
                      <a:pt x="0" y="18000"/>
                    </a:lnTo>
                    <a:lnTo>
                      <a:pt x="8640" y="21600"/>
                    </a:lnTo>
                    <a:lnTo>
                      <a:pt x="17280" y="10800"/>
                    </a:lnTo>
                    <a:lnTo>
                      <a:pt x="21600" y="0"/>
                    </a:lnTo>
                    <a:lnTo>
                      <a:pt x="8640" y="7200"/>
                    </a:lnTo>
                    <a:lnTo>
                      <a:pt x="0" y="14400"/>
                    </a:lnTo>
                    <a:close/>
                  </a:path>
                </a:pathLst>
              </a:custGeom>
              <a:solidFill>
                <a:srgbClr val="00000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806" name="Shape 806"/>
              <p:cNvSpPr/>
              <p:nvPr/>
            </p:nvSpPr>
            <p:spPr>
              <a:xfrm>
                <a:off x="1506191" y="1449206"/>
                <a:ext cx="4450" cy="890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0" y="21600"/>
                    </a:lnTo>
                    <a:lnTo>
                      <a:pt x="21600" y="1080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000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807" name="Shape 807"/>
              <p:cNvSpPr/>
              <p:nvPr/>
            </p:nvSpPr>
            <p:spPr>
              <a:xfrm>
                <a:off x="1483943" y="1458107"/>
                <a:ext cx="22249" cy="3560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4320" y="21600"/>
                    </a:moveTo>
                    <a:lnTo>
                      <a:pt x="12960" y="13500"/>
                    </a:lnTo>
                    <a:lnTo>
                      <a:pt x="21600" y="0"/>
                    </a:lnTo>
                    <a:lnTo>
                      <a:pt x="8640" y="2700"/>
                    </a:lnTo>
                    <a:lnTo>
                      <a:pt x="0" y="8100"/>
                    </a:lnTo>
                    <a:lnTo>
                      <a:pt x="0" y="21600"/>
                    </a:lnTo>
                    <a:lnTo>
                      <a:pt x="4320" y="21600"/>
                    </a:lnTo>
                    <a:close/>
                  </a:path>
                </a:pathLst>
              </a:custGeom>
              <a:solidFill>
                <a:srgbClr val="00000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808" name="Shape 808"/>
              <p:cNvSpPr/>
              <p:nvPr/>
            </p:nvSpPr>
            <p:spPr>
              <a:xfrm>
                <a:off x="1475043" y="1511517"/>
                <a:ext cx="44497" cy="8901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0" y="19440"/>
                    </a:moveTo>
                    <a:lnTo>
                      <a:pt x="4320" y="20520"/>
                    </a:lnTo>
                    <a:lnTo>
                      <a:pt x="6480" y="21600"/>
                    </a:lnTo>
                    <a:lnTo>
                      <a:pt x="15120" y="19440"/>
                    </a:lnTo>
                    <a:lnTo>
                      <a:pt x="17280" y="17280"/>
                    </a:lnTo>
                    <a:lnTo>
                      <a:pt x="19440" y="14040"/>
                    </a:lnTo>
                    <a:lnTo>
                      <a:pt x="19440" y="9720"/>
                    </a:lnTo>
                    <a:lnTo>
                      <a:pt x="17280" y="8640"/>
                    </a:lnTo>
                    <a:lnTo>
                      <a:pt x="21600" y="6480"/>
                    </a:lnTo>
                    <a:lnTo>
                      <a:pt x="12960" y="0"/>
                    </a:lnTo>
                    <a:lnTo>
                      <a:pt x="2160" y="19440"/>
                    </a:lnTo>
                    <a:lnTo>
                      <a:pt x="0" y="19440"/>
                    </a:lnTo>
                    <a:close/>
                  </a:path>
                </a:pathLst>
              </a:custGeom>
              <a:solidFill>
                <a:srgbClr val="00000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809" name="Shape 809"/>
              <p:cNvSpPr/>
              <p:nvPr/>
            </p:nvSpPr>
            <p:spPr>
              <a:xfrm>
                <a:off x="1980073" y="1547123"/>
                <a:ext cx="8901" cy="1335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0" y="0"/>
                    </a:moveTo>
                    <a:lnTo>
                      <a:pt x="0" y="14400"/>
                    </a:lnTo>
                    <a:lnTo>
                      <a:pt x="10800" y="21600"/>
                    </a:lnTo>
                    <a:lnTo>
                      <a:pt x="21600" y="14400"/>
                    </a:lnTo>
                    <a:lnTo>
                      <a:pt x="1080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810" name="Shape 810"/>
              <p:cNvSpPr/>
              <p:nvPr/>
            </p:nvSpPr>
            <p:spPr>
              <a:xfrm>
                <a:off x="1590733" y="1618336"/>
                <a:ext cx="93443" cy="6231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7486" y="1543"/>
                    </a:moveTo>
                    <a:lnTo>
                      <a:pt x="11314" y="3086"/>
                    </a:lnTo>
                    <a:lnTo>
                      <a:pt x="9257" y="4629"/>
                    </a:lnTo>
                    <a:lnTo>
                      <a:pt x="7200" y="3086"/>
                    </a:lnTo>
                    <a:lnTo>
                      <a:pt x="6171" y="1543"/>
                    </a:lnTo>
                    <a:lnTo>
                      <a:pt x="2057" y="1543"/>
                    </a:lnTo>
                    <a:lnTo>
                      <a:pt x="0" y="7714"/>
                    </a:lnTo>
                    <a:lnTo>
                      <a:pt x="1029" y="9257"/>
                    </a:lnTo>
                    <a:lnTo>
                      <a:pt x="3086" y="9257"/>
                    </a:lnTo>
                    <a:lnTo>
                      <a:pt x="5143" y="10800"/>
                    </a:lnTo>
                    <a:lnTo>
                      <a:pt x="9257" y="15429"/>
                    </a:lnTo>
                    <a:lnTo>
                      <a:pt x="13371" y="15429"/>
                    </a:lnTo>
                    <a:lnTo>
                      <a:pt x="14400" y="18514"/>
                    </a:lnTo>
                    <a:lnTo>
                      <a:pt x="16457" y="21600"/>
                    </a:lnTo>
                    <a:lnTo>
                      <a:pt x="18514" y="21600"/>
                    </a:lnTo>
                    <a:lnTo>
                      <a:pt x="20571" y="18514"/>
                    </a:lnTo>
                    <a:lnTo>
                      <a:pt x="20571" y="15429"/>
                    </a:lnTo>
                    <a:lnTo>
                      <a:pt x="18514" y="12343"/>
                    </a:lnTo>
                    <a:lnTo>
                      <a:pt x="18514" y="10800"/>
                    </a:lnTo>
                    <a:lnTo>
                      <a:pt x="19543" y="4629"/>
                    </a:lnTo>
                    <a:lnTo>
                      <a:pt x="21600" y="0"/>
                    </a:lnTo>
                    <a:lnTo>
                      <a:pt x="17486" y="1543"/>
                    </a:lnTo>
                    <a:close/>
                  </a:path>
                </a:pathLst>
              </a:custGeom>
              <a:solidFill>
                <a:srgbClr val="00000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811" name="Shape 811"/>
              <p:cNvSpPr/>
              <p:nvPr/>
            </p:nvSpPr>
            <p:spPr>
              <a:xfrm>
                <a:off x="2169182" y="1622786"/>
                <a:ext cx="57845" cy="5786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0" y="14954"/>
                    </a:moveTo>
                    <a:lnTo>
                      <a:pt x="1662" y="18277"/>
                    </a:lnTo>
                    <a:lnTo>
                      <a:pt x="4985" y="19938"/>
                    </a:lnTo>
                    <a:lnTo>
                      <a:pt x="6646" y="21600"/>
                    </a:lnTo>
                    <a:lnTo>
                      <a:pt x="16615" y="11631"/>
                    </a:lnTo>
                    <a:lnTo>
                      <a:pt x="18277" y="11631"/>
                    </a:lnTo>
                    <a:lnTo>
                      <a:pt x="19938" y="6646"/>
                    </a:lnTo>
                    <a:lnTo>
                      <a:pt x="21600" y="0"/>
                    </a:lnTo>
                    <a:lnTo>
                      <a:pt x="14954" y="6646"/>
                    </a:lnTo>
                    <a:lnTo>
                      <a:pt x="9969" y="6646"/>
                    </a:lnTo>
                    <a:lnTo>
                      <a:pt x="4985" y="8308"/>
                    </a:lnTo>
                    <a:lnTo>
                      <a:pt x="4985" y="9969"/>
                    </a:lnTo>
                    <a:lnTo>
                      <a:pt x="6646" y="11631"/>
                    </a:lnTo>
                    <a:lnTo>
                      <a:pt x="1662" y="13292"/>
                    </a:lnTo>
                    <a:lnTo>
                      <a:pt x="0" y="13292"/>
                    </a:lnTo>
                    <a:lnTo>
                      <a:pt x="0" y="14954"/>
                    </a:lnTo>
                    <a:close/>
                  </a:path>
                </a:pathLst>
              </a:custGeom>
              <a:solidFill>
                <a:srgbClr val="00000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812" name="Shape 812"/>
              <p:cNvSpPr/>
              <p:nvPr/>
            </p:nvSpPr>
            <p:spPr>
              <a:xfrm>
                <a:off x="2760979" y="1667294"/>
                <a:ext cx="17799" cy="2670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5400" y="21600"/>
                    </a:moveTo>
                    <a:lnTo>
                      <a:pt x="10800" y="10800"/>
                    </a:lnTo>
                    <a:lnTo>
                      <a:pt x="21600" y="0"/>
                    </a:lnTo>
                    <a:lnTo>
                      <a:pt x="10800" y="3600"/>
                    </a:lnTo>
                    <a:lnTo>
                      <a:pt x="0" y="14400"/>
                    </a:lnTo>
                    <a:lnTo>
                      <a:pt x="0" y="18000"/>
                    </a:lnTo>
                    <a:lnTo>
                      <a:pt x="5400" y="21600"/>
                    </a:lnTo>
                    <a:close/>
                  </a:path>
                </a:pathLst>
              </a:custGeom>
              <a:solidFill>
                <a:srgbClr val="00000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813" name="Shape 813"/>
              <p:cNvSpPr/>
              <p:nvPr/>
            </p:nvSpPr>
            <p:spPr>
              <a:xfrm>
                <a:off x="3079126" y="1255597"/>
                <a:ext cx="4450" cy="445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21600"/>
                    </a:moveTo>
                    <a:lnTo>
                      <a:pt x="0" y="0"/>
                    </a:lnTo>
                    <a:lnTo>
                      <a:pt x="21600" y="21600"/>
                    </a:lnTo>
                    <a:close/>
                  </a:path>
                </a:pathLst>
              </a:custGeom>
              <a:solidFill>
                <a:srgbClr val="00000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814" name="Shape 814"/>
              <p:cNvSpPr/>
              <p:nvPr/>
            </p:nvSpPr>
            <p:spPr>
              <a:xfrm>
                <a:off x="3083100" y="1259572"/>
                <a:ext cx="3176" cy="3176"/>
              </a:xfrm>
              <a:prstGeom prst="rect">
                <a:avLst/>
              </a:prstGeom>
              <a:solidFill>
                <a:srgbClr val="00000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>
                  <a:defRPr>
                    <a:solidFill>
                      <a:srgbClr val="FFFFFF"/>
                    </a:solidFill>
                    <a:latin typeface="Arial"/>
                    <a:ea typeface="Arial"/>
                    <a:cs typeface="Arial"/>
                    <a:sym typeface="Arial"/>
                  </a:defRPr>
                </a:pPr>
                <a:endParaRPr/>
              </a:p>
            </p:txBody>
          </p:sp>
          <p:sp>
            <p:nvSpPr>
              <p:cNvPr id="815" name="Shape 815"/>
              <p:cNvSpPr/>
              <p:nvPr/>
            </p:nvSpPr>
            <p:spPr>
              <a:xfrm>
                <a:off x="3092474" y="1731831"/>
                <a:ext cx="8901" cy="6676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0800" y="0"/>
                    </a:moveTo>
                    <a:lnTo>
                      <a:pt x="0" y="14400"/>
                    </a:lnTo>
                    <a:lnTo>
                      <a:pt x="0" y="21600"/>
                    </a:lnTo>
                    <a:lnTo>
                      <a:pt x="10800" y="21600"/>
                    </a:lnTo>
                    <a:lnTo>
                      <a:pt x="10800" y="14400"/>
                    </a:lnTo>
                    <a:lnTo>
                      <a:pt x="21600" y="4320"/>
                    </a:lnTo>
                    <a:lnTo>
                      <a:pt x="10800" y="0"/>
                    </a:lnTo>
                    <a:close/>
                  </a:path>
                </a:pathLst>
              </a:custGeom>
              <a:solidFill>
                <a:srgbClr val="00000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816" name="Shape 816"/>
              <p:cNvSpPr/>
              <p:nvPr/>
            </p:nvSpPr>
            <p:spPr>
              <a:xfrm>
                <a:off x="3096924" y="1718478"/>
                <a:ext cx="4451" cy="13354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0" y="7200"/>
                    </a:moveTo>
                    <a:lnTo>
                      <a:pt x="0" y="21600"/>
                    </a:lnTo>
                    <a:lnTo>
                      <a:pt x="21600" y="0"/>
                    </a:lnTo>
                    <a:lnTo>
                      <a:pt x="0" y="7200"/>
                    </a:lnTo>
                    <a:close/>
                  </a:path>
                </a:pathLst>
              </a:custGeom>
              <a:solidFill>
                <a:srgbClr val="00000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817" name="Shape 817"/>
              <p:cNvSpPr/>
              <p:nvPr/>
            </p:nvSpPr>
            <p:spPr>
              <a:xfrm>
                <a:off x="2380538" y="2682074"/>
                <a:ext cx="218031" cy="19583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8955" y="2945"/>
                    </a:moveTo>
                    <a:lnTo>
                      <a:pt x="17633" y="4909"/>
                    </a:lnTo>
                    <a:lnTo>
                      <a:pt x="15869" y="6382"/>
                    </a:lnTo>
                    <a:lnTo>
                      <a:pt x="16310" y="6382"/>
                    </a:lnTo>
                    <a:lnTo>
                      <a:pt x="13665" y="9327"/>
                    </a:lnTo>
                    <a:lnTo>
                      <a:pt x="13665" y="8836"/>
                    </a:lnTo>
                    <a:lnTo>
                      <a:pt x="11902" y="10309"/>
                    </a:lnTo>
                    <a:lnTo>
                      <a:pt x="7494" y="13745"/>
                    </a:lnTo>
                    <a:lnTo>
                      <a:pt x="5290" y="16200"/>
                    </a:lnTo>
                    <a:lnTo>
                      <a:pt x="4408" y="18164"/>
                    </a:lnTo>
                    <a:lnTo>
                      <a:pt x="0" y="21600"/>
                    </a:lnTo>
                    <a:lnTo>
                      <a:pt x="5731" y="18164"/>
                    </a:lnTo>
                    <a:lnTo>
                      <a:pt x="11902" y="12764"/>
                    </a:lnTo>
                    <a:lnTo>
                      <a:pt x="14988" y="9327"/>
                    </a:lnTo>
                    <a:lnTo>
                      <a:pt x="18073" y="6382"/>
                    </a:lnTo>
                    <a:lnTo>
                      <a:pt x="18955" y="4909"/>
                    </a:lnTo>
                    <a:lnTo>
                      <a:pt x="21600" y="1964"/>
                    </a:lnTo>
                    <a:lnTo>
                      <a:pt x="21600" y="982"/>
                    </a:lnTo>
                    <a:lnTo>
                      <a:pt x="21159" y="0"/>
                    </a:lnTo>
                    <a:lnTo>
                      <a:pt x="18955" y="2945"/>
                    </a:lnTo>
                    <a:close/>
                  </a:path>
                </a:pathLst>
              </a:custGeom>
              <a:solidFill>
                <a:srgbClr val="00000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818" name="Shape 818"/>
              <p:cNvSpPr/>
              <p:nvPr/>
            </p:nvSpPr>
            <p:spPr>
              <a:xfrm>
                <a:off x="149061" y="474"/>
                <a:ext cx="1330433" cy="87903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8344" y="11593"/>
                    </a:moveTo>
                    <a:lnTo>
                      <a:pt x="8344" y="11484"/>
                    </a:lnTo>
                    <a:lnTo>
                      <a:pt x="8199" y="11593"/>
                    </a:lnTo>
                    <a:lnTo>
                      <a:pt x="7983" y="11812"/>
                    </a:lnTo>
                    <a:lnTo>
                      <a:pt x="7910" y="11921"/>
                    </a:lnTo>
                    <a:lnTo>
                      <a:pt x="7766" y="12030"/>
                    </a:lnTo>
                    <a:lnTo>
                      <a:pt x="7477" y="12030"/>
                    </a:lnTo>
                    <a:lnTo>
                      <a:pt x="7188" y="11812"/>
                    </a:lnTo>
                    <a:lnTo>
                      <a:pt x="7332" y="11812"/>
                    </a:lnTo>
                    <a:lnTo>
                      <a:pt x="7549" y="11702"/>
                    </a:lnTo>
                    <a:lnTo>
                      <a:pt x="7694" y="11484"/>
                    </a:lnTo>
                    <a:lnTo>
                      <a:pt x="7838" y="11210"/>
                    </a:lnTo>
                    <a:lnTo>
                      <a:pt x="7838" y="11101"/>
                    </a:lnTo>
                    <a:lnTo>
                      <a:pt x="7983" y="10991"/>
                    </a:lnTo>
                    <a:lnTo>
                      <a:pt x="8127" y="10773"/>
                    </a:lnTo>
                    <a:lnTo>
                      <a:pt x="8127" y="10554"/>
                    </a:lnTo>
                    <a:lnTo>
                      <a:pt x="8488" y="10554"/>
                    </a:lnTo>
                    <a:lnTo>
                      <a:pt x="8561" y="10335"/>
                    </a:lnTo>
                    <a:lnTo>
                      <a:pt x="8633" y="10007"/>
                    </a:lnTo>
                    <a:lnTo>
                      <a:pt x="8849" y="9679"/>
                    </a:lnTo>
                    <a:lnTo>
                      <a:pt x="9066" y="8913"/>
                    </a:lnTo>
                    <a:lnTo>
                      <a:pt x="9138" y="8913"/>
                    </a:lnTo>
                    <a:lnTo>
                      <a:pt x="9283" y="8476"/>
                    </a:lnTo>
                    <a:lnTo>
                      <a:pt x="9211" y="8476"/>
                    </a:lnTo>
                    <a:lnTo>
                      <a:pt x="8849" y="8913"/>
                    </a:lnTo>
                    <a:lnTo>
                      <a:pt x="8272" y="9351"/>
                    </a:lnTo>
                    <a:lnTo>
                      <a:pt x="7983" y="9460"/>
                    </a:lnTo>
                    <a:lnTo>
                      <a:pt x="7694" y="9679"/>
                    </a:lnTo>
                    <a:lnTo>
                      <a:pt x="7405" y="10226"/>
                    </a:lnTo>
                    <a:lnTo>
                      <a:pt x="7116" y="10663"/>
                    </a:lnTo>
                    <a:lnTo>
                      <a:pt x="6827" y="10882"/>
                    </a:lnTo>
                    <a:lnTo>
                      <a:pt x="6466" y="11101"/>
                    </a:lnTo>
                    <a:lnTo>
                      <a:pt x="6393" y="11101"/>
                    </a:lnTo>
                    <a:lnTo>
                      <a:pt x="6249" y="10991"/>
                    </a:lnTo>
                    <a:lnTo>
                      <a:pt x="6104" y="11101"/>
                    </a:lnTo>
                    <a:lnTo>
                      <a:pt x="6032" y="11210"/>
                    </a:lnTo>
                    <a:lnTo>
                      <a:pt x="5888" y="11593"/>
                    </a:lnTo>
                    <a:lnTo>
                      <a:pt x="5599" y="11812"/>
                    </a:lnTo>
                    <a:lnTo>
                      <a:pt x="5310" y="12358"/>
                    </a:lnTo>
                    <a:lnTo>
                      <a:pt x="5165" y="12358"/>
                    </a:lnTo>
                    <a:lnTo>
                      <a:pt x="4985" y="12468"/>
                    </a:lnTo>
                    <a:lnTo>
                      <a:pt x="4768" y="12796"/>
                    </a:lnTo>
                    <a:lnTo>
                      <a:pt x="4768" y="12687"/>
                    </a:lnTo>
                    <a:lnTo>
                      <a:pt x="4840" y="12468"/>
                    </a:lnTo>
                    <a:lnTo>
                      <a:pt x="4985" y="12358"/>
                    </a:lnTo>
                    <a:lnTo>
                      <a:pt x="5237" y="12030"/>
                    </a:lnTo>
                    <a:lnTo>
                      <a:pt x="5671" y="11210"/>
                    </a:lnTo>
                    <a:lnTo>
                      <a:pt x="6249" y="10663"/>
                    </a:lnTo>
                    <a:lnTo>
                      <a:pt x="6393" y="10445"/>
                    </a:lnTo>
                    <a:lnTo>
                      <a:pt x="6538" y="10335"/>
                    </a:lnTo>
                    <a:lnTo>
                      <a:pt x="6682" y="9679"/>
                    </a:lnTo>
                    <a:lnTo>
                      <a:pt x="6827" y="9679"/>
                    </a:lnTo>
                    <a:lnTo>
                      <a:pt x="6971" y="9351"/>
                    </a:lnTo>
                    <a:lnTo>
                      <a:pt x="7260" y="8913"/>
                    </a:lnTo>
                    <a:lnTo>
                      <a:pt x="7621" y="8476"/>
                    </a:lnTo>
                    <a:lnTo>
                      <a:pt x="7838" y="8257"/>
                    </a:lnTo>
                    <a:lnTo>
                      <a:pt x="7983" y="7929"/>
                    </a:lnTo>
                    <a:lnTo>
                      <a:pt x="7983" y="7710"/>
                    </a:lnTo>
                    <a:lnTo>
                      <a:pt x="8127" y="7710"/>
                    </a:lnTo>
                    <a:lnTo>
                      <a:pt x="8488" y="7382"/>
                    </a:lnTo>
                    <a:lnTo>
                      <a:pt x="8705" y="7054"/>
                    </a:lnTo>
                    <a:lnTo>
                      <a:pt x="8994" y="6726"/>
                    </a:lnTo>
                    <a:lnTo>
                      <a:pt x="9283" y="6507"/>
                    </a:lnTo>
                    <a:lnTo>
                      <a:pt x="10114" y="6289"/>
                    </a:lnTo>
                    <a:lnTo>
                      <a:pt x="10186" y="6398"/>
                    </a:lnTo>
                    <a:lnTo>
                      <a:pt x="10547" y="5961"/>
                    </a:lnTo>
                    <a:lnTo>
                      <a:pt x="10692" y="5742"/>
                    </a:lnTo>
                    <a:lnTo>
                      <a:pt x="10836" y="5632"/>
                    </a:lnTo>
                    <a:lnTo>
                      <a:pt x="10619" y="6070"/>
                    </a:lnTo>
                    <a:lnTo>
                      <a:pt x="10475" y="6179"/>
                    </a:lnTo>
                    <a:lnTo>
                      <a:pt x="10475" y="6507"/>
                    </a:lnTo>
                    <a:lnTo>
                      <a:pt x="10619" y="6507"/>
                    </a:lnTo>
                    <a:lnTo>
                      <a:pt x="10836" y="6289"/>
                    </a:lnTo>
                    <a:lnTo>
                      <a:pt x="10908" y="6289"/>
                    </a:lnTo>
                    <a:lnTo>
                      <a:pt x="10908" y="6179"/>
                    </a:lnTo>
                    <a:lnTo>
                      <a:pt x="10981" y="5961"/>
                    </a:lnTo>
                    <a:lnTo>
                      <a:pt x="11197" y="5742"/>
                    </a:lnTo>
                    <a:lnTo>
                      <a:pt x="11270" y="5632"/>
                    </a:lnTo>
                    <a:lnTo>
                      <a:pt x="11414" y="5523"/>
                    </a:lnTo>
                    <a:lnTo>
                      <a:pt x="11270" y="5742"/>
                    </a:lnTo>
                    <a:lnTo>
                      <a:pt x="10908" y="6179"/>
                    </a:lnTo>
                    <a:lnTo>
                      <a:pt x="10908" y="6398"/>
                    </a:lnTo>
                    <a:lnTo>
                      <a:pt x="10981" y="6289"/>
                    </a:lnTo>
                    <a:lnTo>
                      <a:pt x="11053" y="6289"/>
                    </a:lnTo>
                    <a:lnTo>
                      <a:pt x="10981" y="6398"/>
                    </a:lnTo>
                    <a:lnTo>
                      <a:pt x="11053" y="6398"/>
                    </a:lnTo>
                    <a:lnTo>
                      <a:pt x="10981" y="6507"/>
                    </a:lnTo>
                    <a:lnTo>
                      <a:pt x="11053" y="6507"/>
                    </a:lnTo>
                    <a:lnTo>
                      <a:pt x="11270" y="6179"/>
                    </a:lnTo>
                    <a:lnTo>
                      <a:pt x="11486" y="6179"/>
                    </a:lnTo>
                    <a:lnTo>
                      <a:pt x="11414" y="6289"/>
                    </a:lnTo>
                    <a:lnTo>
                      <a:pt x="11414" y="6507"/>
                    </a:lnTo>
                    <a:lnTo>
                      <a:pt x="11342" y="6617"/>
                    </a:lnTo>
                    <a:lnTo>
                      <a:pt x="11486" y="6617"/>
                    </a:lnTo>
                    <a:lnTo>
                      <a:pt x="11559" y="6507"/>
                    </a:lnTo>
                    <a:lnTo>
                      <a:pt x="11920" y="6179"/>
                    </a:lnTo>
                    <a:lnTo>
                      <a:pt x="12064" y="6070"/>
                    </a:lnTo>
                    <a:lnTo>
                      <a:pt x="12064" y="6179"/>
                    </a:lnTo>
                    <a:lnTo>
                      <a:pt x="12353" y="6070"/>
                    </a:lnTo>
                    <a:lnTo>
                      <a:pt x="12787" y="5632"/>
                    </a:lnTo>
                    <a:lnTo>
                      <a:pt x="12787" y="5414"/>
                    </a:lnTo>
                    <a:lnTo>
                      <a:pt x="12714" y="5414"/>
                    </a:lnTo>
                    <a:lnTo>
                      <a:pt x="12570" y="5523"/>
                    </a:lnTo>
                    <a:lnTo>
                      <a:pt x="12353" y="5632"/>
                    </a:lnTo>
                    <a:lnTo>
                      <a:pt x="12281" y="5742"/>
                    </a:lnTo>
                    <a:lnTo>
                      <a:pt x="12281" y="5632"/>
                    </a:lnTo>
                    <a:lnTo>
                      <a:pt x="11775" y="5851"/>
                    </a:lnTo>
                    <a:lnTo>
                      <a:pt x="11703" y="5851"/>
                    </a:lnTo>
                    <a:lnTo>
                      <a:pt x="12209" y="5414"/>
                    </a:lnTo>
                    <a:lnTo>
                      <a:pt x="12209" y="5523"/>
                    </a:lnTo>
                    <a:lnTo>
                      <a:pt x="12281" y="5304"/>
                    </a:lnTo>
                    <a:lnTo>
                      <a:pt x="12281" y="5195"/>
                    </a:lnTo>
                    <a:lnTo>
                      <a:pt x="12425" y="5086"/>
                    </a:lnTo>
                    <a:lnTo>
                      <a:pt x="12570" y="5086"/>
                    </a:lnTo>
                    <a:lnTo>
                      <a:pt x="12931" y="4867"/>
                    </a:lnTo>
                    <a:lnTo>
                      <a:pt x="12931" y="4757"/>
                    </a:lnTo>
                    <a:lnTo>
                      <a:pt x="13076" y="4648"/>
                    </a:lnTo>
                    <a:lnTo>
                      <a:pt x="13365" y="4648"/>
                    </a:lnTo>
                    <a:lnTo>
                      <a:pt x="13581" y="4429"/>
                    </a:lnTo>
                    <a:lnTo>
                      <a:pt x="13581" y="4320"/>
                    </a:lnTo>
                    <a:lnTo>
                      <a:pt x="13437" y="4211"/>
                    </a:lnTo>
                    <a:lnTo>
                      <a:pt x="13365" y="4211"/>
                    </a:lnTo>
                    <a:lnTo>
                      <a:pt x="12787" y="4648"/>
                    </a:lnTo>
                    <a:lnTo>
                      <a:pt x="12859" y="4648"/>
                    </a:lnTo>
                    <a:lnTo>
                      <a:pt x="12425" y="4757"/>
                    </a:lnTo>
                    <a:lnTo>
                      <a:pt x="11920" y="4867"/>
                    </a:lnTo>
                    <a:lnTo>
                      <a:pt x="11992" y="4757"/>
                    </a:lnTo>
                    <a:lnTo>
                      <a:pt x="12281" y="4648"/>
                    </a:lnTo>
                    <a:lnTo>
                      <a:pt x="12714" y="4429"/>
                    </a:lnTo>
                    <a:lnTo>
                      <a:pt x="12859" y="4320"/>
                    </a:lnTo>
                    <a:lnTo>
                      <a:pt x="12931" y="4320"/>
                    </a:lnTo>
                    <a:lnTo>
                      <a:pt x="12498" y="4539"/>
                    </a:lnTo>
                    <a:lnTo>
                      <a:pt x="12498" y="4429"/>
                    </a:lnTo>
                    <a:lnTo>
                      <a:pt x="12642" y="4320"/>
                    </a:lnTo>
                    <a:lnTo>
                      <a:pt x="12931" y="3883"/>
                    </a:lnTo>
                    <a:lnTo>
                      <a:pt x="13365" y="3500"/>
                    </a:lnTo>
                    <a:lnTo>
                      <a:pt x="13726" y="3281"/>
                    </a:lnTo>
                    <a:lnTo>
                      <a:pt x="13798" y="3172"/>
                    </a:lnTo>
                    <a:lnTo>
                      <a:pt x="13437" y="3172"/>
                    </a:lnTo>
                    <a:lnTo>
                      <a:pt x="13798" y="2953"/>
                    </a:lnTo>
                    <a:lnTo>
                      <a:pt x="13870" y="2953"/>
                    </a:lnTo>
                    <a:lnTo>
                      <a:pt x="14304" y="2515"/>
                    </a:lnTo>
                    <a:lnTo>
                      <a:pt x="14665" y="2406"/>
                    </a:lnTo>
                    <a:lnTo>
                      <a:pt x="14882" y="2297"/>
                    </a:lnTo>
                    <a:lnTo>
                      <a:pt x="15423" y="1969"/>
                    </a:lnTo>
                    <a:lnTo>
                      <a:pt x="15929" y="1750"/>
                    </a:lnTo>
                    <a:lnTo>
                      <a:pt x="16218" y="1531"/>
                    </a:lnTo>
                    <a:lnTo>
                      <a:pt x="16579" y="1422"/>
                    </a:lnTo>
                    <a:lnTo>
                      <a:pt x="16868" y="1312"/>
                    </a:lnTo>
                    <a:lnTo>
                      <a:pt x="16868" y="1203"/>
                    </a:lnTo>
                    <a:lnTo>
                      <a:pt x="17157" y="1094"/>
                    </a:lnTo>
                    <a:lnTo>
                      <a:pt x="17880" y="766"/>
                    </a:lnTo>
                    <a:lnTo>
                      <a:pt x="18746" y="437"/>
                    </a:lnTo>
                    <a:lnTo>
                      <a:pt x="19686" y="328"/>
                    </a:lnTo>
                    <a:lnTo>
                      <a:pt x="21600" y="0"/>
                    </a:lnTo>
                    <a:lnTo>
                      <a:pt x="19902" y="219"/>
                    </a:lnTo>
                    <a:lnTo>
                      <a:pt x="18241" y="547"/>
                    </a:lnTo>
                    <a:lnTo>
                      <a:pt x="16652" y="1094"/>
                    </a:lnTo>
                    <a:lnTo>
                      <a:pt x="15026" y="1750"/>
                    </a:lnTo>
                    <a:lnTo>
                      <a:pt x="13798" y="2406"/>
                    </a:lnTo>
                    <a:lnTo>
                      <a:pt x="12642" y="3172"/>
                    </a:lnTo>
                    <a:lnTo>
                      <a:pt x="11486" y="3992"/>
                    </a:lnTo>
                    <a:lnTo>
                      <a:pt x="10330" y="4867"/>
                    </a:lnTo>
                    <a:lnTo>
                      <a:pt x="9211" y="5851"/>
                    </a:lnTo>
                    <a:lnTo>
                      <a:pt x="8199" y="6945"/>
                    </a:lnTo>
                    <a:lnTo>
                      <a:pt x="7116" y="8148"/>
                    </a:lnTo>
                    <a:lnTo>
                      <a:pt x="6177" y="9351"/>
                    </a:lnTo>
                    <a:lnTo>
                      <a:pt x="5237" y="10663"/>
                    </a:lnTo>
                    <a:lnTo>
                      <a:pt x="4334" y="12030"/>
                    </a:lnTo>
                    <a:lnTo>
                      <a:pt x="3468" y="13452"/>
                    </a:lnTo>
                    <a:lnTo>
                      <a:pt x="2673" y="14983"/>
                    </a:lnTo>
                    <a:lnTo>
                      <a:pt x="1951" y="16514"/>
                    </a:lnTo>
                    <a:lnTo>
                      <a:pt x="1228" y="18155"/>
                    </a:lnTo>
                    <a:lnTo>
                      <a:pt x="578" y="19850"/>
                    </a:lnTo>
                    <a:lnTo>
                      <a:pt x="0" y="21600"/>
                    </a:lnTo>
                    <a:lnTo>
                      <a:pt x="289" y="20944"/>
                    </a:lnTo>
                    <a:lnTo>
                      <a:pt x="289" y="21163"/>
                    </a:lnTo>
                    <a:lnTo>
                      <a:pt x="433" y="20944"/>
                    </a:lnTo>
                    <a:lnTo>
                      <a:pt x="650" y="20288"/>
                    </a:lnTo>
                    <a:lnTo>
                      <a:pt x="795" y="19959"/>
                    </a:lnTo>
                    <a:lnTo>
                      <a:pt x="867" y="19631"/>
                    </a:lnTo>
                    <a:lnTo>
                      <a:pt x="795" y="19850"/>
                    </a:lnTo>
                    <a:lnTo>
                      <a:pt x="795" y="19959"/>
                    </a:lnTo>
                    <a:lnTo>
                      <a:pt x="867" y="19741"/>
                    </a:lnTo>
                    <a:lnTo>
                      <a:pt x="1228" y="18921"/>
                    </a:lnTo>
                    <a:lnTo>
                      <a:pt x="1228" y="18811"/>
                    </a:lnTo>
                    <a:lnTo>
                      <a:pt x="1156" y="19085"/>
                    </a:lnTo>
                    <a:lnTo>
                      <a:pt x="1084" y="19303"/>
                    </a:lnTo>
                    <a:lnTo>
                      <a:pt x="1300" y="18811"/>
                    </a:lnTo>
                    <a:lnTo>
                      <a:pt x="1373" y="18811"/>
                    </a:lnTo>
                    <a:lnTo>
                      <a:pt x="1228" y="19085"/>
                    </a:lnTo>
                    <a:lnTo>
                      <a:pt x="1373" y="18811"/>
                    </a:lnTo>
                    <a:lnTo>
                      <a:pt x="1156" y="19413"/>
                    </a:lnTo>
                    <a:lnTo>
                      <a:pt x="1156" y="19522"/>
                    </a:lnTo>
                    <a:lnTo>
                      <a:pt x="1228" y="19522"/>
                    </a:lnTo>
                    <a:lnTo>
                      <a:pt x="1300" y="19413"/>
                    </a:lnTo>
                    <a:lnTo>
                      <a:pt x="1445" y="18921"/>
                    </a:lnTo>
                    <a:lnTo>
                      <a:pt x="1517" y="18811"/>
                    </a:lnTo>
                    <a:lnTo>
                      <a:pt x="1589" y="18921"/>
                    </a:lnTo>
                    <a:lnTo>
                      <a:pt x="1589" y="19194"/>
                    </a:lnTo>
                    <a:lnTo>
                      <a:pt x="1662" y="19303"/>
                    </a:lnTo>
                    <a:lnTo>
                      <a:pt x="2095" y="18483"/>
                    </a:lnTo>
                    <a:lnTo>
                      <a:pt x="2528" y="18702"/>
                    </a:lnTo>
                    <a:lnTo>
                      <a:pt x="2601" y="18483"/>
                    </a:lnTo>
                    <a:lnTo>
                      <a:pt x="2673" y="18483"/>
                    </a:lnTo>
                    <a:lnTo>
                      <a:pt x="2673" y="18374"/>
                    </a:lnTo>
                    <a:lnTo>
                      <a:pt x="2745" y="18483"/>
                    </a:lnTo>
                    <a:lnTo>
                      <a:pt x="2745" y="18592"/>
                    </a:lnTo>
                    <a:lnTo>
                      <a:pt x="2673" y="18702"/>
                    </a:lnTo>
                    <a:lnTo>
                      <a:pt x="2745" y="18811"/>
                    </a:lnTo>
                    <a:lnTo>
                      <a:pt x="2817" y="18702"/>
                    </a:lnTo>
                    <a:lnTo>
                      <a:pt x="2890" y="18702"/>
                    </a:lnTo>
                    <a:lnTo>
                      <a:pt x="2962" y="18592"/>
                    </a:lnTo>
                    <a:lnTo>
                      <a:pt x="3034" y="18592"/>
                    </a:lnTo>
                    <a:lnTo>
                      <a:pt x="2890" y="18811"/>
                    </a:lnTo>
                    <a:lnTo>
                      <a:pt x="2745" y="18921"/>
                    </a:lnTo>
                    <a:lnTo>
                      <a:pt x="2817" y="19194"/>
                    </a:lnTo>
                    <a:lnTo>
                      <a:pt x="2817" y="19413"/>
                    </a:lnTo>
                    <a:lnTo>
                      <a:pt x="2745" y="19413"/>
                    </a:lnTo>
                    <a:lnTo>
                      <a:pt x="2673" y="19303"/>
                    </a:lnTo>
                    <a:lnTo>
                      <a:pt x="2528" y="19194"/>
                    </a:lnTo>
                    <a:lnTo>
                      <a:pt x="2456" y="19194"/>
                    </a:lnTo>
                    <a:lnTo>
                      <a:pt x="2312" y="19522"/>
                    </a:lnTo>
                    <a:lnTo>
                      <a:pt x="2239" y="19741"/>
                    </a:lnTo>
                    <a:lnTo>
                      <a:pt x="2167" y="19850"/>
                    </a:lnTo>
                    <a:lnTo>
                      <a:pt x="2312" y="19959"/>
                    </a:lnTo>
                    <a:lnTo>
                      <a:pt x="2673" y="19959"/>
                    </a:lnTo>
                    <a:lnTo>
                      <a:pt x="2817" y="20178"/>
                    </a:lnTo>
                    <a:lnTo>
                      <a:pt x="2890" y="20178"/>
                    </a:lnTo>
                    <a:lnTo>
                      <a:pt x="2962" y="19850"/>
                    </a:lnTo>
                    <a:lnTo>
                      <a:pt x="2962" y="19085"/>
                    </a:lnTo>
                    <a:lnTo>
                      <a:pt x="3106" y="18483"/>
                    </a:lnTo>
                    <a:lnTo>
                      <a:pt x="3179" y="18155"/>
                    </a:lnTo>
                    <a:lnTo>
                      <a:pt x="3323" y="17936"/>
                    </a:lnTo>
                    <a:lnTo>
                      <a:pt x="3468" y="17827"/>
                    </a:lnTo>
                    <a:lnTo>
                      <a:pt x="3540" y="17717"/>
                    </a:lnTo>
                    <a:lnTo>
                      <a:pt x="3540" y="17171"/>
                    </a:lnTo>
                    <a:lnTo>
                      <a:pt x="3612" y="17061"/>
                    </a:lnTo>
                    <a:lnTo>
                      <a:pt x="3684" y="17061"/>
                    </a:lnTo>
                    <a:lnTo>
                      <a:pt x="3684" y="17171"/>
                    </a:lnTo>
                    <a:lnTo>
                      <a:pt x="3757" y="17389"/>
                    </a:lnTo>
                    <a:lnTo>
                      <a:pt x="3829" y="17499"/>
                    </a:lnTo>
                    <a:lnTo>
                      <a:pt x="3901" y="17389"/>
                    </a:lnTo>
                    <a:lnTo>
                      <a:pt x="4045" y="16952"/>
                    </a:lnTo>
                    <a:lnTo>
                      <a:pt x="4045" y="16733"/>
                    </a:lnTo>
                    <a:lnTo>
                      <a:pt x="3829" y="16624"/>
                    </a:lnTo>
                    <a:lnTo>
                      <a:pt x="3251" y="16624"/>
                    </a:lnTo>
                    <a:lnTo>
                      <a:pt x="3179" y="16514"/>
                    </a:lnTo>
                    <a:lnTo>
                      <a:pt x="3612" y="16296"/>
                    </a:lnTo>
                    <a:lnTo>
                      <a:pt x="3684" y="16077"/>
                    </a:lnTo>
                    <a:lnTo>
                      <a:pt x="3684" y="15858"/>
                    </a:lnTo>
                    <a:lnTo>
                      <a:pt x="3757" y="15749"/>
                    </a:lnTo>
                    <a:lnTo>
                      <a:pt x="3901" y="15968"/>
                    </a:lnTo>
                    <a:lnTo>
                      <a:pt x="3973" y="16186"/>
                    </a:lnTo>
                    <a:lnTo>
                      <a:pt x="4118" y="16186"/>
                    </a:lnTo>
                    <a:lnTo>
                      <a:pt x="4190" y="16077"/>
                    </a:lnTo>
                    <a:lnTo>
                      <a:pt x="4334" y="15968"/>
                    </a:lnTo>
                    <a:lnTo>
                      <a:pt x="4407" y="15968"/>
                    </a:lnTo>
                    <a:lnTo>
                      <a:pt x="4407" y="16843"/>
                    </a:lnTo>
                    <a:lnTo>
                      <a:pt x="4479" y="17280"/>
                    </a:lnTo>
                    <a:lnTo>
                      <a:pt x="4479" y="17499"/>
                    </a:lnTo>
                    <a:lnTo>
                      <a:pt x="4551" y="17608"/>
                    </a:lnTo>
                    <a:lnTo>
                      <a:pt x="4696" y="17608"/>
                    </a:lnTo>
                    <a:lnTo>
                      <a:pt x="4840" y="17499"/>
                    </a:lnTo>
                    <a:lnTo>
                      <a:pt x="4912" y="17389"/>
                    </a:lnTo>
                    <a:lnTo>
                      <a:pt x="5165" y="17389"/>
                    </a:lnTo>
                    <a:lnTo>
                      <a:pt x="5237" y="17608"/>
                    </a:lnTo>
                    <a:lnTo>
                      <a:pt x="5237" y="17827"/>
                    </a:lnTo>
                    <a:lnTo>
                      <a:pt x="5310" y="17827"/>
                    </a:lnTo>
                    <a:lnTo>
                      <a:pt x="5599" y="17499"/>
                    </a:lnTo>
                    <a:lnTo>
                      <a:pt x="5960" y="17171"/>
                    </a:lnTo>
                    <a:lnTo>
                      <a:pt x="6032" y="17061"/>
                    </a:lnTo>
                    <a:lnTo>
                      <a:pt x="5960" y="16843"/>
                    </a:lnTo>
                    <a:lnTo>
                      <a:pt x="5888" y="16733"/>
                    </a:lnTo>
                    <a:lnTo>
                      <a:pt x="5960" y="16514"/>
                    </a:lnTo>
                    <a:lnTo>
                      <a:pt x="6032" y="16186"/>
                    </a:lnTo>
                    <a:lnTo>
                      <a:pt x="6177" y="15968"/>
                    </a:lnTo>
                    <a:lnTo>
                      <a:pt x="6177" y="15858"/>
                    </a:lnTo>
                    <a:lnTo>
                      <a:pt x="6393" y="15858"/>
                    </a:lnTo>
                    <a:lnTo>
                      <a:pt x="6393" y="15749"/>
                    </a:lnTo>
                    <a:lnTo>
                      <a:pt x="6321" y="15530"/>
                    </a:lnTo>
                    <a:lnTo>
                      <a:pt x="6321" y="15202"/>
                    </a:lnTo>
                    <a:lnTo>
                      <a:pt x="6393" y="15093"/>
                    </a:lnTo>
                    <a:lnTo>
                      <a:pt x="6466" y="14874"/>
                    </a:lnTo>
                    <a:lnTo>
                      <a:pt x="6321" y="14874"/>
                    </a:lnTo>
                    <a:lnTo>
                      <a:pt x="6538" y="14546"/>
                    </a:lnTo>
                    <a:lnTo>
                      <a:pt x="6827" y="14218"/>
                    </a:lnTo>
                    <a:lnTo>
                      <a:pt x="6971" y="13671"/>
                    </a:lnTo>
                    <a:lnTo>
                      <a:pt x="6971" y="13780"/>
                    </a:lnTo>
                    <a:lnTo>
                      <a:pt x="7260" y="13562"/>
                    </a:lnTo>
                    <a:lnTo>
                      <a:pt x="7405" y="13124"/>
                    </a:lnTo>
                    <a:lnTo>
                      <a:pt x="7694" y="12905"/>
                    </a:lnTo>
                    <a:lnTo>
                      <a:pt x="7621" y="12796"/>
                    </a:lnTo>
                    <a:lnTo>
                      <a:pt x="7549" y="12796"/>
                    </a:lnTo>
                    <a:lnTo>
                      <a:pt x="7983" y="12358"/>
                    </a:lnTo>
                    <a:lnTo>
                      <a:pt x="7983" y="12140"/>
                    </a:lnTo>
                    <a:lnTo>
                      <a:pt x="8344" y="12140"/>
                    </a:lnTo>
                    <a:lnTo>
                      <a:pt x="8416" y="12030"/>
                    </a:lnTo>
                    <a:lnTo>
                      <a:pt x="8416" y="11921"/>
                    </a:lnTo>
                    <a:lnTo>
                      <a:pt x="8344" y="11593"/>
                    </a:lnTo>
                    <a:close/>
                  </a:path>
                </a:pathLst>
              </a:custGeom>
              <a:solidFill>
                <a:srgbClr val="00000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819" name="Shape 819"/>
              <p:cNvSpPr/>
              <p:nvPr/>
            </p:nvSpPr>
            <p:spPr>
              <a:xfrm>
                <a:off x="220255" y="766010"/>
                <a:ext cx="13350" cy="2448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7200" y="9818"/>
                    </a:lnTo>
                    <a:lnTo>
                      <a:pt x="0" y="13745"/>
                    </a:lnTo>
                    <a:lnTo>
                      <a:pt x="0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000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820" name="Shape 820"/>
              <p:cNvSpPr/>
              <p:nvPr/>
            </p:nvSpPr>
            <p:spPr>
              <a:xfrm>
                <a:off x="175284" y="848349"/>
                <a:ext cx="1" cy="445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h="21600" extrusionOk="0">
                    <a:moveTo>
                      <a:pt x="0" y="0"/>
                    </a:moveTo>
                    <a:lnTo>
                      <a:pt x="0" y="2160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821" name="Shape 821"/>
              <p:cNvSpPr/>
              <p:nvPr/>
            </p:nvSpPr>
            <p:spPr>
              <a:xfrm>
                <a:off x="175759" y="826095"/>
                <a:ext cx="13350" cy="2225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0" y="21600"/>
                    </a:moveTo>
                    <a:lnTo>
                      <a:pt x="21600" y="0"/>
                    </a:lnTo>
                    <a:lnTo>
                      <a:pt x="21600" y="4320"/>
                    </a:lnTo>
                    <a:lnTo>
                      <a:pt x="0" y="21600"/>
                    </a:lnTo>
                    <a:close/>
                  </a:path>
                </a:pathLst>
              </a:custGeom>
              <a:solidFill>
                <a:srgbClr val="00000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822" name="Shape 822"/>
              <p:cNvSpPr/>
              <p:nvPr/>
            </p:nvSpPr>
            <p:spPr>
              <a:xfrm>
                <a:off x="220255" y="766010"/>
                <a:ext cx="4451" cy="1112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8640"/>
                    </a:moveTo>
                    <a:lnTo>
                      <a:pt x="0" y="21600"/>
                    </a:lnTo>
                    <a:lnTo>
                      <a:pt x="21600" y="0"/>
                    </a:lnTo>
                    <a:lnTo>
                      <a:pt x="21600" y="8640"/>
                    </a:lnTo>
                    <a:close/>
                  </a:path>
                </a:pathLst>
              </a:custGeom>
              <a:solidFill>
                <a:srgbClr val="00000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823" name="Shape 823"/>
              <p:cNvSpPr/>
              <p:nvPr/>
            </p:nvSpPr>
            <p:spPr>
              <a:xfrm>
                <a:off x="142387" y="879505"/>
                <a:ext cx="6675" cy="445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0" y="21600"/>
                    </a:moveTo>
                    <a:lnTo>
                      <a:pt x="21600" y="0"/>
                    </a:lnTo>
                    <a:lnTo>
                      <a:pt x="0" y="21600"/>
                    </a:lnTo>
                    <a:close/>
                  </a:path>
                </a:pathLst>
              </a:custGeom>
              <a:solidFill>
                <a:srgbClr val="00000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824" name="Shape 824"/>
              <p:cNvSpPr/>
              <p:nvPr/>
            </p:nvSpPr>
            <p:spPr>
              <a:xfrm>
                <a:off x="198007" y="781588"/>
                <a:ext cx="22249" cy="4005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0" y="16800"/>
                    </a:lnTo>
                    <a:lnTo>
                      <a:pt x="0" y="21600"/>
                    </a:lnTo>
                    <a:lnTo>
                      <a:pt x="4320" y="19200"/>
                    </a:lnTo>
                    <a:lnTo>
                      <a:pt x="21600" y="480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000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825" name="Shape 825"/>
              <p:cNvSpPr/>
              <p:nvPr/>
            </p:nvSpPr>
            <p:spPr>
              <a:xfrm>
                <a:off x="197532" y="812743"/>
                <a:ext cx="1" cy="445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h="21600" extrusionOk="0">
                    <a:moveTo>
                      <a:pt x="0" y="0"/>
                    </a:moveTo>
                    <a:lnTo>
                      <a:pt x="0" y="2160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826" name="Shape 826"/>
              <p:cNvSpPr/>
              <p:nvPr/>
            </p:nvSpPr>
            <p:spPr>
              <a:xfrm>
                <a:off x="529027" y="645839"/>
                <a:ext cx="1" cy="890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h="21600" extrusionOk="0">
                    <a:moveTo>
                      <a:pt x="0" y="0"/>
                    </a:moveTo>
                    <a:lnTo>
                      <a:pt x="0" y="2160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827" name="Shape 827"/>
              <p:cNvSpPr/>
              <p:nvPr/>
            </p:nvSpPr>
            <p:spPr>
              <a:xfrm>
                <a:off x="198007" y="799391"/>
                <a:ext cx="4450" cy="1335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0" y="21600"/>
                    </a:lnTo>
                    <a:lnTo>
                      <a:pt x="0" y="1440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000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828" name="Shape 828"/>
              <p:cNvSpPr/>
              <p:nvPr/>
            </p:nvSpPr>
            <p:spPr>
              <a:xfrm>
                <a:off x="820476" y="251944"/>
                <a:ext cx="1" cy="445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h="21600" extrusionOk="0">
                    <a:moveTo>
                      <a:pt x="0" y="21600"/>
                    </a:moveTo>
                    <a:lnTo>
                      <a:pt x="0" y="0"/>
                    </a:lnTo>
                    <a:lnTo>
                      <a:pt x="0" y="2160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829" name="Shape 829"/>
              <p:cNvSpPr/>
              <p:nvPr/>
            </p:nvSpPr>
            <p:spPr>
              <a:xfrm>
                <a:off x="220255" y="777137"/>
                <a:ext cx="4451" cy="445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0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000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830" name="Shape 830"/>
              <p:cNvSpPr/>
              <p:nvPr/>
            </p:nvSpPr>
            <p:spPr>
              <a:xfrm>
                <a:off x="1479493" y="0"/>
                <a:ext cx="13350" cy="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21600" y="0"/>
                    </a:moveTo>
                    <a:lnTo>
                      <a:pt x="0" y="0"/>
                    </a:lnTo>
                    <a:lnTo>
                      <a:pt x="2160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831" name="Shape 831"/>
              <p:cNvSpPr/>
              <p:nvPr/>
            </p:nvSpPr>
            <p:spPr>
              <a:xfrm>
                <a:off x="825401" y="260845"/>
                <a:ext cx="4451" cy="445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000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832" name="Shape 832"/>
              <p:cNvSpPr/>
              <p:nvPr/>
            </p:nvSpPr>
            <p:spPr>
              <a:xfrm>
                <a:off x="820952" y="256395"/>
                <a:ext cx="8900" cy="445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0800" y="0"/>
                    </a:moveTo>
                    <a:lnTo>
                      <a:pt x="0" y="21600"/>
                    </a:lnTo>
                    <a:lnTo>
                      <a:pt x="10800" y="21600"/>
                    </a:lnTo>
                    <a:lnTo>
                      <a:pt x="21600" y="0"/>
                    </a:lnTo>
                    <a:lnTo>
                      <a:pt x="10800" y="0"/>
                    </a:lnTo>
                    <a:close/>
                  </a:path>
                </a:pathLst>
              </a:custGeom>
              <a:solidFill>
                <a:srgbClr val="00000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833" name="Shape 833"/>
              <p:cNvSpPr/>
              <p:nvPr/>
            </p:nvSpPr>
            <p:spPr>
              <a:xfrm>
                <a:off x="471658" y="725478"/>
                <a:ext cx="4450" cy="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21600" y="0"/>
                    </a:moveTo>
                    <a:lnTo>
                      <a:pt x="0" y="0"/>
                    </a:lnTo>
                    <a:lnTo>
                      <a:pt x="2160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834" name="Shape 834"/>
              <p:cNvSpPr/>
              <p:nvPr/>
            </p:nvSpPr>
            <p:spPr>
              <a:xfrm>
                <a:off x="2738731" y="2205365"/>
                <a:ext cx="4451" cy="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21600" y="0"/>
                    </a:moveTo>
                    <a:lnTo>
                      <a:pt x="0" y="0"/>
                    </a:lnTo>
                    <a:lnTo>
                      <a:pt x="2160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835" name="Shape 835"/>
              <p:cNvSpPr/>
              <p:nvPr/>
            </p:nvSpPr>
            <p:spPr>
              <a:xfrm>
                <a:off x="1721996" y="3107124"/>
                <a:ext cx="4451" cy="445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21600"/>
                    </a:moveTo>
                    <a:lnTo>
                      <a:pt x="21600" y="0"/>
                    </a:lnTo>
                    <a:lnTo>
                      <a:pt x="0" y="21600"/>
                    </a:lnTo>
                    <a:lnTo>
                      <a:pt x="21600" y="21600"/>
                    </a:lnTo>
                    <a:close/>
                  </a:path>
                </a:pathLst>
              </a:custGeom>
              <a:solidFill>
                <a:srgbClr val="00000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836" name="Shape 836"/>
              <p:cNvSpPr/>
              <p:nvPr/>
            </p:nvSpPr>
            <p:spPr>
              <a:xfrm>
                <a:off x="2743181" y="2201389"/>
                <a:ext cx="4450" cy="445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0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000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837" name="Shape 837"/>
              <p:cNvSpPr/>
              <p:nvPr/>
            </p:nvSpPr>
            <p:spPr>
              <a:xfrm>
                <a:off x="640743" y="1653942"/>
                <a:ext cx="2102439" cy="145318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5566" y="2084"/>
                    </a:moveTo>
                    <a:lnTo>
                      <a:pt x="15383" y="2349"/>
                    </a:lnTo>
                    <a:lnTo>
                      <a:pt x="15291" y="2349"/>
                    </a:lnTo>
                    <a:lnTo>
                      <a:pt x="15200" y="2547"/>
                    </a:lnTo>
                    <a:lnTo>
                      <a:pt x="15154" y="2613"/>
                    </a:lnTo>
                    <a:lnTo>
                      <a:pt x="15063" y="2679"/>
                    </a:lnTo>
                    <a:lnTo>
                      <a:pt x="14240" y="2547"/>
                    </a:lnTo>
                    <a:lnTo>
                      <a:pt x="14080" y="2547"/>
                    </a:lnTo>
                    <a:lnTo>
                      <a:pt x="13897" y="2679"/>
                    </a:lnTo>
                    <a:lnTo>
                      <a:pt x="13669" y="2613"/>
                    </a:lnTo>
                    <a:lnTo>
                      <a:pt x="13440" y="2481"/>
                    </a:lnTo>
                    <a:lnTo>
                      <a:pt x="13440" y="2415"/>
                    </a:lnTo>
                    <a:lnTo>
                      <a:pt x="13349" y="2481"/>
                    </a:lnTo>
                    <a:lnTo>
                      <a:pt x="13257" y="2481"/>
                    </a:lnTo>
                    <a:lnTo>
                      <a:pt x="13166" y="2216"/>
                    </a:lnTo>
                    <a:lnTo>
                      <a:pt x="13029" y="2150"/>
                    </a:lnTo>
                    <a:lnTo>
                      <a:pt x="12846" y="2084"/>
                    </a:lnTo>
                    <a:lnTo>
                      <a:pt x="12617" y="2216"/>
                    </a:lnTo>
                    <a:lnTo>
                      <a:pt x="12480" y="2349"/>
                    </a:lnTo>
                    <a:lnTo>
                      <a:pt x="12389" y="2415"/>
                    </a:lnTo>
                    <a:lnTo>
                      <a:pt x="12297" y="2878"/>
                    </a:lnTo>
                    <a:lnTo>
                      <a:pt x="12297" y="3142"/>
                    </a:lnTo>
                    <a:lnTo>
                      <a:pt x="12251" y="3407"/>
                    </a:lnTo>
                    <a:lnTo>
                      <a:pt x="12069" y="3672"/>
                    </a:lnTo>
                    <a:lnTo>
                      <a:pt x="11977" y="3738"/>
                    </a:lnTo>
                    <a:lnTo>
                      <a:pt x="11703" y="3473"/>
                    </a:lnTo>
                    <a:lnTo>
                      <a:pt x="11429" y="3341"/>
                    </a:lnTo>
                    <a:lnTo>
                      <a:pt x="11109" y="3275"/>
                    </a:lnTo>
                    <a:lnTo>
                      <a:pt x="10903" y="3275"/>
                    </a:lnTo>
                    <a:lnTo>
                      <a:pt x="10811" y="3076"/>
                    </a:lnTo>
                    <a:lnTo>
                      <a:pt x="10766" y="2878"/>
                    </a:lnTo>
                    <a:lnTo>
                      <a:pt x="10720" y="2745"/>
                    </a:lnTo>
                    <a:lnTo>
                      <a:pt x="10674" y="2679"/>
                    </a:lnTo>
                    <a:lnTo>
                      <a:pt x="10263" y="2349"/>
                    </a:lnTo>
                    <a:lnTo>
                      <a:pt x="10126" y="2349"/>
                    </a:lnTo>
                    <a:lnTo>
                      <a:pt x="10034" y="2481"/>
                    </a:lnTo>
                    <a:lnTo>
                      <a:pt x="9943" y="2547"/>
                    </a:lnTo>
                    <a:lnTo>
                      <a:pt x="9760" y="2481"/>
                    </a:lnTo>
                    <a:lnTo>
                      <a:pt x="9623" y="2415"/>
                    </a:lnTo>
                    <a:lnTo>
                      <a:pt x="9531" y="2282"/>
                    </a:lnTo>
                    <a:lnTo>
                      <a:pt x="9257" y="2018"/>
                    </a:lnTo>
                    <a:lnTo>
                      <a:pt x="9166" y="2018"/>
                    </a:lnTo>
                    <a:lnTo>
                      <a:pt x="9029" y="1819"/>
                    </a:lnTo>
                    <a:lnTo>
                      <a:pt x="9074" y="1687"/>
                    </a:lnTo>
                    <a:lnTo>
                      <a:pt x="9166" y="1621"/>
                    </a:lnTo>
                    <a:lnTo>
                      <a:pt x="9303" y="1489"/>
                    </a:lnTo>
                    <a:lnTo>
                      <a:pt x="9394" y="1356"/>
                    </a:lnTo>
                    <a:lnTo>
                      <a:pt x="9394" y="1224"/>
                    </a:lnTo>
                    <a:lnTo>
                      <a:pt x="9303" y="959"/>
                    </a:lnTo>
                    <a:lnTo>
                      <a:pt x="9211" y="728"/>
                    </a:lnTo>
                    <a:lnTo>
                      <a:pt x="9257" y="529"/>
                    </a:lnTo>
                    <a:lnTo>
                      <a:pt x="9303" y="397"/>
                    </a:lnTo>
                    <a:lnTo>
                      <a:pt x="9394" y="265"/>
                    </a:lnTo>
                    <a:lnTo>
                      <a:pt x="9394" y="198"/>
                    </a:lnTo>
                    <a:lnTo>
                      <a:pt x="9349" y="198"/>
                    </a:lnTo>
                    <a:lnTo>
                      <a:pt x="9029" y="66"/>
                    </a:lnTo>
                    <a:lnTo>
                      <a:pt x="8891" y="0"/>
                    </a:lnTo>
                    <a:lnTo>
                      <a:pt x="8800" y="66"/>
                    </a:lnTo>
                    <a:lnTo>
                      <a:pt x="8754" y="198"/>
                    </a:lnTo>
                    <a:lnTo>
                      <a:pt x="8617" y="265"/>
                    </a:lnTo>
                    <a:lnTo>
                      <a:pt x="8389" y="265"/>
                    </a:lnTo>
                    <a:lnTo>
                      <a:pt x="8206" y="198"/>
                    </a:lnTo>
                    <a:lnTo>
                      <a:pt x="8114" y="198"/>
                    </a:lnTo>
                    <a:lnTo>
                      <a:pt x="7977" y="132"/>
                    </a:lnTo>
                    <a:lnTo>
                      <a:pt x="7931" y="198"/>
                    </a:lnTo>
                    <a:lnTo>
                      <a:pt x="7794" y="331"/>
                    </a:lnTo>
                    <a:lnTo>
                      <a:pt x="7634" y="331"/>
                    </a:lnTo>
                    <a:lnTo>
                      <a:pt x="7406" y="265"/>
                    </a:lnTo>
                    <a:lnTo>
                      <a:pt x="7177" y="132"/>
                    </a:lnTo>
                    <a:lnTo>
                      <a:pt x="6949" y="132"/>
                    </a:lnTo>
                    <a:lnTo>
                      <a:pt x="6309" y="265"/>
                    </a:lnTo>
                    <a:lnTo>
                      <a:pt x="6126" y="397"/>
                    </a:lnTo>
                    <a:lnTo>
                      <a:pt x="6080" y="463"/>
                    </a:lnTo>
                    <a:lnTo>
                      <a:pt x="5989" y="529"/>
                    </a:lnTo>
                    <a:lnTo>
                      <a:pt x="5760" y="529"/>
                    </a:lnTo>
                    <a:lnTo>
                      <a:pt x="5623" y="662"/>
                    </a:lnTo>
                    <a:lnTo>
                      <a:pt x="5440" y="794"/>
                    </a:lnTo>
                    <a:lnTo>
                      <a:pt x="5349" y="893"/>
                    </a:lnTo>
                    <a:lnTo>
                      <a:pt x="5257" y="728"/>
                    </a:lnTo>
                    <a:lnTo>
                      <a:pt x="5211" y="662"/>
                    </a:lnTo>
                    <a:lnTo>
                      <a:pt x="5120" y="595"/>
                    </a:lnTo>
                    <a:lnTo>
                      <a:pt x="5074" y="595"/>
                    </a:lnTo>
                    <a:lnTo>
                      <a:pt x="4983" y="662"/>
                    </a:lnTo>
                    <a:lnTo>
                      <a:pt x="4800" y="662"/>
                    </a:lnTo>
                    <a:lnTo>
                      <a:pt x="4617" y="529"/>
                    </a:lnTo>
                    <a:lnTo>
                      <a:pt x="4457" y="331"/>
                    </a:lnTo>
                    <a:lnTo>
                      <a:pt x="4411" y="132"/>
                    </a:lnTo>
                    <a:lnTo>
                      <a:pt x="4366" y="66"/>
                    </a:lnTo>
                    <a:lnTo>
                      <a:pt x="4274" y="132"/>
                    </a:lnTo>
                    <a:lnTo>
                      <a:pt x="4183" y="331"/>
                    </a:lnTo>
                    <a:lnTo>
                      <a:pt x="4091" y="662"/>
                    </a:lnTo>
                    <a:lnTo>
                      <a:pt x="4000" y="959"/>
                    </a:lnTo>
                    <a:lnTo>
                      <a:pt x="3863" y="1092"/>
                    </a:lnTo>
                    <a:lnTo>
                      <a:pt x="3589" y="1158"/>
                    </a:lnTo>
                    <a:lnTo>
                      <a:pt x="3497" y="1224"/>
                    </a:lnTo>
                    <a:lnTo>
                      <a:pt x="3360" y="1290"/>
                    </a:lnTo>
                    <a:lnTo>
                      <a:pt x="3223" y="1422"/>
                    </a:lnTo>
                    <a:lnTo>
                      <a:pt x="3131" y="1555"/>
                    </a:lnTo>
                    <a:lnTo>
                      <a:pt x="3086" y="1687"/>
                    </a:lnTo>
                    <a:lnTo>
                      <a:pt x="3086" y="1753"/>
                    </a:lnTo>
                    <a:lnTo>
                      <a:pt x="2994" y="1885"/>
                    </a:lnTo>
                    <a:lnTo>
                      <a:pt x="2949" y="2018"/>
                    </a:lnTo>
                    <a:lnTo>
                      <a:pt x="2903" y="2415"/>
                    </a:lnTo>
                    <a:lnTo>
                      <a:pt x="2903" y="2613"/>
                    </a:lnTo>
                    <a:lnTo>
                      <a:pt x="2857" y="2745"/>
                    </a:lnTo>
                    <a:lnTo>
                      <a:pt x="2720" y="3010"/>
                    </a:lnTo>
                    <a:lnTo>
                      <a:pt x="2583" y="3209"/>
                    </a:lnTo>
                    <a:lnTo>
                      <a:pt x="2400" y="3341"/>
                    </a:lnTo>
                    <a:lnTo>
                      <a:pt x="2080" y="3539"/>
                    </a:lnTo>
                    <a:lnTo>
                      <a:pt x="1943" y="3539"/>
                    </a:lnTo>
                    <a:lnTo>
                      <a:pt x="1851" y="3473"/>
                    </a:lnTo>
                    <a:lnTo>
                      <a:pt x="1806" y="3473"/>
                    </a:lnTo>
                    <a:lnTo>
                      <a:pt x="1714" y="3606"/>
                    </a:lnTo>
                    <a:lnTo>
                      <a:pt x="1669" y="3738"/>
                    </a:lnTo>
                    <a:lnTo>
                      <a:pt x="1577" y="3936"/>
                    </a:lnTo>
                    <a:lnTo>
                      <a:pt x="1531" y="3936"/>
                    </a:lnTo>
                    <a:lnTo>
                      <a:pt x="1349" y="4069"/>
                    </a:lnTo>
                    <a:lnTo>
                      <a:pt x="1234" y="4135"/>
                    </a:lnTo>
                    <a:lnTo>
                      <a:pt x="1097" y="4466"/>
                    </a:lnTo>
                    <a:lnTo>
                      <a:pt x="1097" y="4664"/>
                    </a:lnTo>
                    <a:lnTo>
                      <a:pt x="1051" y="4796"/>
                    </a:lnTo>
                    <a:lnTo>
                      <a:pt x="960" y="4929"/>
                    </a:lnTo>
                    <a:lnTo>
                      <a:pt x="823" y="4995"/>
                    </a:lnTo>
                    <a:lnTo>
                      <a:pt x="731" y="5061"/>
                    </a:lnTo>
                    <a:lnTo>
                      <a:pt x="686" y="5061"/>
                    </a:lnTo>
                    <a:lnTo>
                      <a:pt x="731" y="5127"/>
                    </a:lnTo>
                    <a:lnTo>
                      <a:pt x="777" y="5061"/>
                    </a:lnTo>
                    <a:lnTo>
                      <a:pt x="640" y="5392"/>
                    </a:lnTo>
                    <a:lnTo>
                      <a:pt x="594" y="5458"/>
                    </a:lnTo>
                    <a:lnTo>
                      <a:pt x="503" y="5689"/>
                    </a:lnTo>
                    <a:lnTo>
                      <a:pt x="366" y="5756"/>
                    </a:lnTo>
                    <a:lnTo>
                      <a:pt x="366" y="5888"/>
                    </a:lnTo>
                    <a:lnTo>
                      <a:pt x="320" y="6086"/>
                    </a:lnTo>
                    <a:lnTo>
                      <a:pt x="320" y="6285"/>
                    </a:lnTo>
                    <a:lnTo>
                      <a:pt x="411" y="6417"/>
                    </a:lnTo>
                    <a:lnTo>
                      <a:pt x="503" y="6682"/>
                    </a:lnTo>
                    <a:lnTo>
                      <a:pt x="503" y="6748"/>
                    </a:lnTo>
                    <a:lnTo>
                      <a:pt x="457" y="6880"/>
                    </a:lnTo>
                    <a:lnTo>
                      <a:pt x="411" y="6946"/>
                    </a:lnTo>
                    <a:lnTo>
                      <a:pt x="411" y="7211"/>
                    </a:lnTo>
                    <a:lnTo>
                      <a:pt x="503" y="7608"/>
                    </a:lnTo>
                    <a:lnTo>
                      <a:pt x="503" y="7806"/>
                    </a:lnTo>
                    <a:lnTo>
                      <a:pt x="366" y="8270"/>
                    </a:lnTo>
                    <a:lnTo>
                      <a:pt x="320" y="8402"/>
                    </a:lnTo>
                    <a:lnTo>
                      <a:pt x="320" y="8534"/>
                    </a:lnTo>
                    <a:lnTo>
                      <a:pt x="183" y="8733"/>
                    </a:lnTo>
                    <a:lnTo>
                      <a:pt x="0" y="8865"/>
                    </a:lnTo>
                    <a:lnTo>
                      <a:pt x="46" y="8931"/>
                    </a:lnTo>
                    <a:lnTo>
                      <a:pt x="91" y="8931"/>
                    </a:lnTo>
                    <a:lnTo>
                      <a:pt x="320" y="9262"/>
                    </a:lnTo>
                    <a:lnTo>
                      <a:pt x="320" y="9328"/>
                    </a:lnTo>
                    <a:lnTo>
                      <a:pt x="274" y="9526"/>
                    </a:lnTo>
                    <a:lnTo>
                      <a:pt x="320" y="9659"/>
                    </a:lnTo>
                    <a:lnTo>
                      <a:pt x="366" y="9659"/>
                    </a:lnTo>
                    <a:lnTo>
                      <a:pt x="366" y="9791"/>
                    </a:lnTo>
                    <a:lnTo>
                      <a:pt x="320" y="9725"/>
                    </a:lnTo>
                    <a:lnTo>
                      <a:pt x="274" y="9593"/>
                    </a:lnTo>
                    <a:lnTo>
                      <a:pt x="229" y="9526"/>
                    </a:lnTo>
                    <a:lnTo>
                      <a:pt x="183" y="9593"/>
                    </a:lnTo>
                    <a:lnTo>
                      <a:pt x="229" y="9659"/>
                    </a:lnTo>
                    <a:lnTo>
                      <a:pt x="366" y="9923"/>
                    </a:lnTo>
                    <a:lnTo>
                      <a:pt x="549" y="10056"/>
                    </a:lnTo>
                    <a:lnTo>
                      <a:pt x="411" y="9990"/>
                    </a:lnTo>
                    <a:lnTo>
                      <a:pt x="274" y="9857"/>
                    </a:lnTo>
                    <a:lnTo>
                      <a:pt x="229" y="9857"/>
                    </a:lnTo>
                    <a:lnTo>
                      <a:pt x="229" y="9990"/>
                    </a:lnTo>
                    <a:lnTo>
                      <a:pt x="274" y="10122"/>
                    </a:lnTo>
                    <a:lnTo>
                      <a:pt x="366" y="10287"/>
                    </a:lnTo>
                    <a:lnTo>
                      <a:pt x="503" y="10287"/>
                    </a:lnTo>
                    <a:lnTo>
                      <a:pt x="457" y="10353"/>
                    </a:lnTo>
                    <a:lnTo>
                      <a:pt x="411" y="10353"/>
                    </a:lnTo>
                    <a:lnTo>
                      <a:pt x="594" y="10420"/>
                    </a:lnTo>
                    <a:lnTo>
                      <a:pt x="686" y="10420"/>
                    </a:lnTo>
                    <a:lnTo>
                      <a:pt x="686" y="10486"/>
                    </a:lnTo>
                    <a:lnTo>
                      <a:pt x="640" y="10486"/>
                    </a:lnTo>
                    <a:lnTo>
                      <a:pt x="549" y="10618"/>
                    </a:lnTo>
                    <a:lnTo>
                      <a:pt x="640" y="10750"/>
                    </a:lnTo>
                    <a:lnTo>
                      <a:pt x="686" y="10883"/>
                    </a:lnTo>
                    <a:lnTo>
                      <a:pt x="823" y="11081"/>
                    </a:lnTo>
                    <a:lnTo>
                      <a:pt x="1006" y="11280"/>
                    </a:lnTo>
                    <a:lnTo>
                      <a:pt x="1189" y="11743"/>
                    </a:lnTo>
                    <a:lnTo>
                      <a:pt x="1189" y="11875"/>
                    </a:lnTo>
                    <a:lnTo>
                      <a:pt x="1349" y="12272"/>
                    </a:lnTo>
                    <a:lnTo>
                      <a:pt x="1349" y="12338"/>
                    </a:lnTo>
                    <a:lnTo>
                      <a:pt x="1486" y="12470"/>
                    </a:lnTo>
                    <a:lnTo>
                      <a:pt x="1577" y="12603"/>
                    </a:lnTo>
                    <a:lnTo>
                      <a:pt x="1486" y="12603"/>
                    </a:lnTo>
                    <a:lnTo>
                      <a:pt x="1577" y="12735"/>
                    </a:lnTo>
                    <a:lnTo>
                      <a:pt x="1669" y="12801"/>
                    </a:lnTo>
                    <a:lnTo>
                      <a:pt x="1806" y="12934"/>
                    </a:lnTo>
                    <a:lnTo>
                      <a:pt x="1851" y="13000"/>
                    </a:lnTo>
                    <a:lnTo>
                      <a:pt x="2034" y="13330"/>
                    </a:lnTo>
                    <a:lnTo>
                      <a:pt x="1989" y="13264"/>
                    </a:lnTo>
                    <a:lnTo>
                      <a:pt x="2171" y="13397"/>
                    </a:lnTo>
                    <a:lnTo>
                      <a:pt x="2491" y="13926"/>
                    </a:lnTo>
                    <a:lnTo>
                      <a:pt x="2720" y="14124"/>
                    </a:lnTo>
                    <a:lnTo>
                      <a:pt x="2903" y="14257"/>
                    </a:lnTo>
                    <a:lnTo>
                      <a:pt x="4137" y="14455"/>
                    </a:lnTo>
                    <a:lnTo>
                      <a:pt x="4571" y="14654"/>
                    </a:lnTo>
                    <a:lnTo>
                      <a:pt x="4457" y="14654"/>
                    </a:lnTo>
                    <a:lnTo>
                      <a:pt x="4800" y="14720"/>
                    </a:lnTo>
                    <a:lnTo>
                      <a:pt x="5120" y="14786"/>
                    </a:lnTo>
                    <a:lnTo>
                      <a:pt x="5257" y="14786"/>
                    </a:lnTo>
                    <a:lnTo>
                      <a:pt x="5394" y="14720"/>
                    </a:lnTo>
                    <a:lnTo>
                      <a:pt x="7040" y="14720"/>
                    </a:lnTo>
                    <a:lnTo>
                      <a:pt x="7086" y="14786"/>
                    </a:lnTo>
                    <a:lnTo>
                      <a:pt x="7131" y="14885"/>
                    </a:lnTo>
                    <a:lnTo>
                      <a:pt x="7269" y="15017"/>
                    </a:lnTo>
                    <a:lnTo>
                      <a:pt x="7314" y="15017"/>
                    </a:lnTo>
                    <a:lnTo>
                      <a:pt x="7360" y="14951"/>
                    </a:lnTo>
                    <a:lnTo>
                      <a:pt x="7406" y="15150"/>
                    </a:lnTo>
                    <a:lnTo>
                      <a:pt x="7406" y="15348"/>
                    </a:lnTo>
                    <a:lnTo>
                      <a:pt x="7451" y="15481"/>
                    </a:lnTo>
                    <a:lnTo>
                      <a:pt x="7634" y="15547"/>
                    </a:lnTo>
                    <a:lnTo>
                      <a:pt x="7680" y="15547"/>
                    </a:lnTo>
                    <a:lnTo>
                      <a:pt x="7726" y="15481"/>
                    </a:lnTo>
                    <a:lnTo>
                      <a:pt x="7794" y="15414"/>
                    </a:lnTo>
                    <a:lnTo>
                      <a:pt x="7886" y="15414"/>
                    </a:lnTo>
                    <a:lnTo>
                      <a:pt x="8023" y="15481"/>
                    </a:lnTo>
                    <a:lnTo>
                      <a:pt x="8206" y="15547"/>
                    </a:lnTo>
                    <a:lnTo>
                      <a:pt x="8434" y="15547"/>
                    </a:lnTo>
                    <a:lnTo>
                      <a:pt x="8434" y="15481"/>
                    </a:lnTo>
                    <a:lnTo>
                      <a:pt x="8389" y="15481"/>
                    </a:lnTo>
                    <a:lnTo>
                      <a:pt x="8389" y="15414"/>
                    </a:lnTo>
                    <a:lnTo>
                      <a:pt x="8480" y="15414"/>
                    </a:lnTo>
                    <a:lnTo>
                      <a:pt x="8709" y="15745"/>
                    </a:lnTo>
                    <a:lnTo>
                      <a:pt x="8754" y="15745"/>
                    </a:lnTo>
                    <a:lnTo>
                      <a:pt x="8800" y="15679"/>
                    </a:lnTo>
                    <a:lnTo>
                      <a:pt x="8937" y="15679"/>
                    </a:lnTo>
                    <a:lnTo>
                      <a:pt x="8983" y="15877"/>
                    </a:lnTo>
                    <a:lnTo>
                      <a:pt x="9029" y="16010"/>
                    </a:lnTo>
                    <a:lnTo>
                      <a:pt x="8937" y="16274"/>
                    </a:lnTo>
                    <a:lnTo>
                      <a:pt x="8937" y="16738"/>
                    </a:lnTo>
                    <a:lnTo>
                      <a:pt x="8800" y="17201"/>
                    </a:lnTo>
                    <a:lnTo>
                      <a:pt x="8754" y="17333"/>
                    </a:lnTo>
                    <a:lnTo>
                      <a:pt x="8800" y="16936"/>
                    </a:lnTo>
                    <a:lnTo>
                      <a:pt x="8800" y="16539"/>
                    </a:lnTo>
                    <a:lnTo>
                      <a:pt x="8709" y="16671"/>
                    </a:lnTo>
                    <a:lnTo>
                      <a:pt x="8571" y="17201"/>
                    </a:lnTo>
                    <a:lnTo>
                      <a:pt x="8617" y="17333"/>
                    </a:lnTo>
                    <a:lnTo>
                      <a:pt x="8663" y="17399"/>
                    </a:lnTo>
                    <a:lnTo>
                      <a:pt x="8754" y="17598"/>
                    </a:lnTo>
                    <a:lnTo>
                      <a:pt x="8937" y="17664"/>
                    </a:lnTo>
                    <a:lnTo>
                      <a:pt x="9074" y="17730"/>
                    </a:lnTo>
                    <a:lnTo>
                      <a:pt x="8937" y="17730"/>
                    </a:lnTo>
                    <a:lnTo>
                      <a:pt x="9257" y="17994"/>
                    </a:lnTo>
                    <a:lnTo>
                      <a:pt x="9623" y="18325"/>
                    </a:lnTo>
                    <a:lnTo>
                      <a:pt x="9714" y="18458"/>
                    </a:lnTo>
                    <a:lnTo>
                      <a:pt x="9714" y="18524"/>
                    </a:lnTo>
                    <a:lnTo>
                      <a:pt x="9760" y="18656"/>
                    </a:lnTo>
                    <a:lnTo>
                      <a:pt x="10080" y="19119"/>
                    </a:lnTo>
                    <a:lnTo>
                      <a:pt x="10126" y="19251"/>
                    </a:lnTo>
                    <a:lnTo>
                      <a:pt x="10126" y="19318"/>
                    </a:lnTo>
                    <a:lnTo>
                      <a:pt x="10034" y="19318"/>
                    </a:lnTo>
                    <a:lnTo>
                      <a:pt x="9989" y="19384"/>
                    </a:lnTo>
                    <a:lnTo>
                      <a:pt x="10080" y="19450"/>
                    </a:lnTo>
                    <a:lnTo>
                      <a:pt x="10171" y="19615"/>
                    </a:lnTo>
                    <a:lnTo>
                      <a:pt x="10263" y="19748"/>
                    </a:lnTo>
                    <a:lnTo>
                      <a:pt x="10263" y="19880"/>
                    </a:lnTo>
                    <a:lnTo>
                      <a:pt x="9989" y="20145"/>
                    </a:lnTo>
                    <a:lnTo>
                      <a:pt x="9851" y="20211"/>
                    </a:lnTo>
                    <a:lnTo>
                      <a:pt x="9714" y="20475"/>
                    </a:lnTo>
                    <a:lnTo>
                      <a:pt x="9623" y="20542"/>
                    </a:lnTo>
                    <a:lnTo>
                      <a:pt x="9577" y="20608"/>
                    </a:lnTo>
                    <a:lnTo>
                      <a:pt x="9577" y="20938"/>
                    </a:lnTo>
                    <a:lnTo>
                      <a:pt x="9714" y="21005"/>
                    </a:lnTo>
                    <a:lnTo>
                      <a:pt x="9806" y="21005"/>
                    </a:lnTo>
                    <a:lnTo>
                      <a:pt x="10309" y="21335"/>
                    </a:lnTo>
                    <a:lnTo>
                      <a:pt x="10354" y="21335"/>
                    </a:lnTo>
                    <a:lnTo>
                      <a:pt x="10309" y="21402"/>
                    </a:lnTo>
                    <a:lnTo>
                      <a:pt x="11154" y="21600"/>
                    </a:lnTo>
                    <a:lnTo>
                      <a:pt x="11977" y="21468"/>
                    </a:lnTo>
                    <a:lnTo>
                      <a:pt x="13120" y="21137"/>
                    </a:lnTo>
                    <a:lnTo>
                      <a:pt x="14240" y="20674"/>
                    </a:lnTo>
                    <a:lnTo>
                      <a:pt x="14286" y="20674"/>
                    </a:lnTo>
                    <a:lnTo>
                      <a:pt x="14880" y="20343"/>
                    </a:lnTo>
                    <a:lnTo>
                      <a:pt x="15520" y="19946"/>
                    </a:lnTo>
                    <a:lnTo>
                      <a:pt x="15886" y="19681"/>
                    </a:lnTo>
                    <a:lnTo>
                      <a:pt x="15931" y="19549"/>
                    </a:lnTo>
                    <a:lnTo>
                      <a:pt x="16023" y="19318"/>
                    </a:lnTo>
                    <a:lnTo>
                      <a:pt x="16069" y="19251"/>
                    </a:lnTo>
                    <a:lnTo>
                      <a:pt x="16434" y="18987"/>
                    </a:lnTo>
                    <a:lnTo>
                      <a:pt x="16709" y="18722"/>
                    </a:lnTo>
                    <a:lnTo>
                      <a:pt x="17371" y="18259"/>
                    </a:lnTo>
                    <a:lnTo>
                      <a:pt x="17691" y="17928"/>
                    </a:lnTo>
                    <a:lnTo>
                      <a:pt x="17829" y="17730"/>
                    </a:lnTo>
                    <a:lnTo>
                      <a:pt x="17920" y="17531"/>
                    </a:lnTo>
                    <a:lnTo>
                      <a:pt x="18057" y="17201"/>
                    </a:lnTo>
                    <a:lnTo>
                      <a:pt x="18103" y="17002"/>
                    </a:lnTo>
                    <a:lnTo>
                      <a:pt x="18194" y="16804"/>
                    </a:lnTo>
                    <a:lnTo>
                      <a:pt x="18103" y="16605"/>
                    </a:lnTo>
                    <a:lnTo>
                      <a:pt x="18057" y="16407"/>
                    </a:lnTo>
                    <a:lnTo>
                      <a:pt x="18057" y="16341"/>
                    </a:lnTo>
                    <a:lnTo>
                      <a:pt x="18194" y="16142"/>
                    </a:lnTo>
                    <a:lnTo>
                      <a:pt x="18103" y="16142"/>
                    </a:lnTo>
                    <a:lnTo>
                      <a:pt x="18057" y="16076"/>
                    </a:lnTo>
                    <a:lnTo>
                      <a:pt x="18011" y="16076"/>
                    </a:lnTo>
                    <a:lnTo>
                      <a:pt x="18057" y="15877"/>
                    </a:lnTo>
                    <a:lnTo>
                      <a:pt x="18149" y="15679"/>
                    </a:lnTo>
                    <a:lnTo>
                      <a:pt x="18377" y="15348"/>
                    </a:lnTo>
                    <a:lnTo>
                      <a:pt x="18469" y="15150"/>
                    </a:lnTo>
                    <a:lnTo>
                      <a:pt x="18514" y="15084"/>
                    </a:lnTo>
                    <a:lnTo>
                      <a:pt x="18560" y="14885"/>
                    </a:lnTo>
                    <a:lnTo>
                      <a:pt x="18789" y="14654"/>
                    </a:lnTo>
                    <a:lnTo>
                      <a:pt x="18789" y="14521"/>
                    </a:lnTo>
                    <a:lnTo>
                      <a:pt x="18880" y="14455"/>
                    </a:lnTo>
                    <a:lnTo>
                      <a:pt x="19017" y="14257"/>
                    </a:lnTo>
                    <a:lnTo>
                      <a:pt x="19109" y="14058"/>
                    </a:lnTo>
                    <a:lnTo>
                      <a:pt x="19794" y="12867"/>
                    </a:lnTo>
                    <a:lnTo>
                      <a:pt x="20251" y="12140"/>
                    </a:lnTo>
                    <a:lnTo>
                      <a:pt x="20526" y="11610"/>
                    </a:lnTo>
                    <a:lnTo>
                      <a:pt x="20777" y="11081"/>
                    </a:lnTo>
                    <a:lnTo>
                      <a:pt x="21097" y="10221"/>
                    </a:lnTo>
                    <a:lnTo>
                      <a:pt x="21280" y="9394"/>
                    </a:lnTo>
                    <a:lnTo>
                      <a:pt x="21417" y="9063"/>
                    </a:lnTo>
                    <a:lnTo>
                      <a:pt x="21509" y="8666"/>
                    </a:lnTo>
                    <a:lnTo>
                      <a:pt x="21509" y="8468"/>
                    </a:lnTo>
                    <a:lnTo>
                      <a:pt x="21554" y="8270"/>
                    </a:lnTo>
                    <a:lnTo>
                      <a:pt x="21554" y="8071"/>
                    </a:lnTo>
                    <a:lnTo>
                      <a:pt x="21600" y="7873"/>
                    </a:lnTo>
                    <a:lnTo>
                      <a:pt x="21600" y="7608"/>
                    </a:lnTo>
                    <a:lnTo>
                      <a:pt x="21554" y="7608"/>
                    </a:lnTo>
                    <a:lnTo>
                      <a:pt x="21509" y="7674"/>
                    </a:lnTo>
                    <a:lnTo>
                      <a:pt x="21417" y="7873"/>
                    </a:lnTo>
                    <a:lnTo>
                      <a:pt x="21371" y="8005"/>
                    </a:lnTo>
                    <a:lnTo>
                      <a:pt x="21143" y="8336"/>
                    </a:lnTo>
                    <a:lnTo>
                      <a:pt x="21143" y="8270"/>
                    </a:lnTo>
                    <a:lnTo>
                      <a:pt x="20914" y="8600"/>
                    </a:lnTo>
                    <a:lnTo>
                      <a:pt x="20777" y="8733"/>
                    </a:lnTo>
                    <a:lnTo>
                      <a:pt x="20640" y="8931"/>
                    </a:lnTo>
                    <a:lnTo>
                      <a:pt x="20526" y="9130"/>
                    </a:lnTo>
                    <a:lnTo>
                      <a:pt x="20434" y="9196"/>
                    </a:lnTo>
                    <a:lnTo>
                      <a:pt x="20343" y="9196"/>
                    </a:lnTo>
                    <a:lnTo>
                      <a:pt x="19703" y="9460"/>
                    </a:lnTo>
                    <a:lnTo>
                      <a:pt x="19566" y="9593"/>
                    </a:lnTo>
                    <a:lnTo>
                      <a:pt x="19520" y="9593"/>
                    </a:lnTo>
                    <a:lnTo>
                      <a:pt x="19566" y="9460"/>
                    </a:lnTo>
                    <a:lnTo>
                      <a:pt x="19611" y="9394"/>
                    </a:lnTo>
                    <a:lnTo>
                      <a:pt x="19703" y="9328"/>
                    </a:lnTo>
                    <a:lnTo>
                      <a:pt x="19749" y="9196"/>
                    </a:lnTo>
                    <a:lnTo>
                      <a:pt x="19749" y="9130"/>
                    </a:lnTo>
                    <a:lnTo>
                      <a:pt x="19703" y="9063"/>
                    </a:lnTo>
                    <a:lnTo>
                      <a:pt x="19474" y="8865"/>
                    </a:lnTo>
                    <a:lnTo>
                      <a:pt x="19154" y="8600"/>
                    </a:lnTo>
                    <a:lnTo>
                      <a:pt x="19017" y="8600"/>
                    </a:lnTo>
                    <a:lnTo>
                      <a:pt x="18880" y="8666"/>
                    </a:lnTo>
                    <a:lnTo>
                      <a:pt x="18834" y="8534"/>
                    </a:lnTo>
                    <a:lnTo>
                      <a:pt x="18789" y="8468"/>
                    </a:lnTo>
                    <a:lnTo>
                      <a:pt x="18743" y="8534"/>
                    </a:lnTo>
                    <a:lnTo>
                      <a:pt x="18743" y="8666"/>
                    </a:lnTo>
                    <a:lnTo>
                      <a:pt x="18697" y="8600"/>
                    </a:lnTo>
                    <a:lnTo>
                      <a:pt x="18560" y="8203"/>
                    </a:lnTo>
                    <a:lnTo>
                      <a:pt x="18469" y="7873"/>
                    </a:lnTo>
                    <a:lnTo>
                      <a:pt x="18377" y="7608"/>
                    </a:lnTo>
                    <a:lnTo>
                      <a:pt x="18240" y="7476"/>
                    </a:lnTo>
                    <a:lnTo>
                      <a:pt x="18103" y="7409"/>
                    </a:lnTo>
                    <a:lnTo>
                      <a:pt x="18057" y="7476"/>
                    </a:lnTo>
                    <a:lnTo>
                      <a:pt x="18011" y="7409"/>
                    </a:lnTo>
                    <a:lnTo>
                      <a:pt x="17966" y="7211"/>
                    </a:lnTo>
                    <a:lnTo>
                      <a:pt x="17966" y="7013"/>
                    </a:lnTo>
                    <a:lnTo>
                      <a:pt x="17874" y="6748"/>
                    </a:lnTo>
                    <a:lnTo>
                      <a:pt x="17829" y="6483"/>
                    </a:lnTo>
                    <a:lnTo>
                      <a:pt x="17920" y="6483"/>
                    </a:lnTo>
                    <a:lnTo>
                      <a:pt x="17783" y="6285"/>
                    </a:lnTo>
                    <a:lnTo>
                      <a:pt x="17783" y="6086"/>
                    </a:lnTo>
                    <a:lnTo>
                      <a:pt x="17646" y="5954"/>
                    </a:lnTo>
                    <a:lnTo>
                      <a:pt x="17371" y="5756"/>
                    </a:lnTo>
                    <a:lnTo>
                      <a:pt x="17371" y="5326"/>
                    </a:lnTo>
                    <a:lnTo>
                      <a:pt x="17303" y="5259"/>
                    </a:lnTo>
                    <a:lnTo>
                      <a:pt x="17257" y="5193"/>
                    </a:lnTo>
                    <a:lnTo>
                      <a:pt x="17120" y="5127"/>
                    </a:lnTo>
                    <a:lnTo>
                      <a:pt x="17029" y="4929"/>
                    </a:lnTo>
                    <a:lnTo>
                      <a:pt x="16983" y="4862"/>
                    </a:lnTo>
                    <a:lnTo>
                      <a:pt x="16983" y="4730"/>
                    </a:lnTo>
                    <a:lnTo>
                      <a:pt x="16937" y="4598"/>
                    </a:lnTo>
                    <a:lnTo>
                      <a:pt x="16800" y="4466"/>
                    </a:lnTo>
                    <a:lnTo>
                      <a:pt x="16709" y="4267"/>
                    </a:lnTo>
                    <a:lnTo>
                      <a:pt x="16709" y="4135"/>
                    </a:lnTo>
                    <a:lnTo>
                      <a:pt x="16480" y="3738"/>
                    </a:lnTo>
                    <a:lnTo>
                      <a:pt x="16526" y="3672"/>
                    </a:lnTo>
                    <a:lnTo>
                      <a:pt x="16251" y="3407"/>
                    </a:lnTo>
                    <a:lnTo>
                      <a:pt x="16160" y="3209"/>
                    </a:lnTo>
                    <a:lnTo>
                      <a:pt x="16069" y="2944"/>
                    </a:lnTo>
                    <a:lnTo>
                      <a:pt x="15840" y="2018"/>
                    </a:lnTo>
                    <a:lnTo>
                      <a:pt x="15703" y="2018"/>
                    </a:lnTo>
                    <a:lnTo>
                      <a:pt x="15566" y="2084"/>
                    </a:lnTo>
                    <a:close/>
                    <a:moveTo>
                      <a:pt x="3726" y="13727"/>
                    </a:moveTo>
                    <a:lnTo>
                      <a:pt x="3680" y="13727"/>
                    </a:lnTo>
                    <a:lnTo>
                      <a:pt x="3634" y="13661"/>
                    </a:lnTo>
                    <a:lnTo>
                      <a:pt x="3634" y="13463"/>
                    </a:lnTo>
                    <a:lnTo>
                      <a:pt x="3680" y="13330"/>
                    </a:lnTo>
                    <a:lnTo>
                      <a:pt x="3680" y="13529"/>
                    </a:lnTo>
                    <a:lnTo>
                      <a:pt x="3726" y="13727"/>
                    </a:lnTo>
                    <a:close/>
                    <a:moveTo>
                      <a:pt x="10354" y="12404"/>
                    </a:moveTo>
                    <a:lnTo>
                      <a:pt x="10217" y="12074"/>
                    </a:lnTo>
                    <a:lnTo>
                      <a:pt x="10171" y="11941"/>
                    </a:lnTo>
                    <a:lnTo>
                      <a:pt x="10217" y="11875"/>
                    </a:lnTo>
                    <a:lnTo>
                      <a:pt x="10309" y="11809"/>
                    </a:lnTo>
                    <a:lnTo>
                      <a:pt x="10354" y="11875"/>
                    </a:lnTo>
                    <a:lnTo>
                      <a:pt x="10354" y="12007"/>
                    </a:lnTo>
                    <a:lnTo>
                      <a:pt x="10446" y="12074"/>
                    </a:lnTo>
                    <a:lnTo>
                      <a:pt x="10446" y="12140"/>
                    </a:lnTo>
                    <a:lnTo>
                      <a:pt x="10491" y="12206"/>
                    </a:lnTo>
                    <a:lnTo>
                      <a:pt x="10537" y="12140"/>
                    </a:lnTo>
                    <a:lnTo>
                      <a:pt x="10583" y="12140"/>
                    </a:lnTo>
                    <a:lnTo>
                      <a:pt x="10811" y="12206"/>
                    </a:lnTo>
                    <a:lnTo>
                      <a:pt x="10583" y="12404"/>
                    </a:lnTo>
                    <a:lnTo>
                      <a:pt x="10446" y="12470"/>
                    </a:lnTo>
                    <a:lnTo>
                      <a:pt x="10354" y="12404"/>
                    </a:lnTo>
                    <a:close/>
                    <a:moveTo>
                      <a:pt x="15657" y="17928"/>
                    </a:moveTo>
                    <a:lnTo>
                      <a:pt x="15566" y="17928"/>
                    </a:lnTo>
                    <a:lnTo>
                      <a:pt x="15429" y="17796"/>
                    </a:lnTo>
                    <a:lnTo>
                      <a:pt x="15337" y="17664"/>
                    </a:lnTo>
                    <a:lnTo>
                      <a:pt x="15291" y="17531"/>
                    </a:lnTo>
                    <a:lnTo>
                      <a:pt x="15291" y="17134"/>
                    </a:lnTo>
                    <a:lnTo>
                      <a:pt x="15337" y="16936"/>
                    </a:lnTo>
                    <a:lnTo>
                      <a:pt x="15337" y="16870"/>
                    </a:lnTo>
                    <a:lnTo>
                      <a:pt x="15383" y="16804"/>
                    </a:lnTo>
                    <a:lnTo>
                      <a:pt x="15429" y="16870"/>
                    </a:lnTo>
                    <a:lnTo>
                      <a:pt x="15429" y="16936"/>
                    </a:lnTo>
                    <a:lnTo>
                      <a:pt x="15657" y="17598"/>
                    </a:lnTo>
                    <a:lnTo>
                      <a:pt x="15703" y="17664"/>
                    </a:lnTo>
                    <a:lnTo>
                      <a:pt x="15749" y="17796"/>
                    </a:lnTo>
                    <a:lnTo>
                      <a:pt x="15657" y="17928"/>
                    </a:lnTo>
                    <a:close/>
                    <a:moveTo>
                      <a:pt x="16526" y="18458"/>
                    </a:moveTo>
                    <a:lnTo>
                      <a:pt x="16480" y="18524"/>
                    </a:lnTo>
                    <a:lnTo>
                      <a:pt x="16389" y="18458"/>
                    </a:lnTo>
                    <a:lnTo>
                      <a:pt x="16389" y="18259"/>
                    </a:lnTo>
                    <a:lnTo>
                      <a:pt x="16480" y="18061"/>
                    </a:lnTo>
                    <a:lnTo>
                      <a:pt x="16480" y="17730"/>
                    </a:lnTo>
                    <a:lnTo>
                      <a:pt x="16526" y="18061"/>
                    </a:lnTo>
                    <a:lnTo>
                      <a:pt x="16571" y="18259"/>
                    </a:lnTo>
                    <a:lnTo>
                      <a:pt x="16526" y="18458"/>
                    </a:lnTo>
                    <a:close/>
                    <a:moveTo>
                      <a:pt x="17120" y="15150"/>
                    </a:moveTo>
                    <a:lnTo>
                      <a:pt x="17166" y="15150"/>
                    </a:lnTo>
                    <a:lnTo>
                      <a:pt x="17029" y="15216"/>
                    </a:lnTo>
                    <a:lnTo>
                      <a:pt x="16937" y="15348"/>
                    </a:lnTo>
                    <a:lnTo>
                      <a:pt x="16846" y="15613"/>
                    </a:lnTo>
                    <a:lnTo>
                      <a:pt x="16754" y="15679"/>
                    </a:lnTo>
                    <a:lnTo>
                      <a:pt x="16663" y="15811"/>
                    </a:lnTo>
                    <a:lnTo>
                      <a:pt x="16709" y="15811"/>
                    </a:lnTo>
                    <a:lnTo>
                      <a:pt x="16754" y="15877"/>
                    </a:lnTo>
                    <a:lnTo>
                      <a:pt x="16800" y="15877"/>
                    </a:lnTo>
                    <a:lnTo>
                      <a:pt x="16663" y="16010"/>
                    </a:lnTo>
                    <a:lnTo>
                      <a:pt x="16571" y="16142"/>
                    </a:lnTo>
                    <a:lnTo>
                      <a:pt x="16434" y="16274"/>
                    </a:lnTo>
                    <a:lnTo>
                      <a:pt x="16434" y="16142"/>
                    </a:lnTo>
                    <a:lnTo>
                      <a:pt x="16160" y="16142"/>
                    </a:lnTo>
                    <a:lnTo>
                      <a:pt x="16251" y="15811"/>
                    </a:lnTo>
                    <a:lnTo>
                      <a:pt x="16297" y="15547"/>
                    </a:lnTo>
                    <a:lnTo>
                      <a:pt x="16434" y="15414"/>
                    </a:lnTo>
                    <a:lnTo>
                      <a:pt x="16663" y="15282"/>
                    </a:lnTo>
                    <a:lnTo>
                      <a:pt x="17120" y="15150"/>
                    </a:lnTo>
                    <a:close/>
                    <a:moveTo>
                      <a:pt x="16114" y="6880"/>
                    </a:moveTo>
                    <a:lnTo>
                      <a:pt x="16114" y="6748"/>
                    </a:lnTo>
                    <a:lnTo>
                      <a:pt x="16251" y="6549"/>
                    </a:lnTo>
                    <a:lnTo>
                      <a:pt x="16297" y="6417"/>
                    </a:lnTo>
                    <a:lnTo>
                      <a:pt x="16343" y="6417"/>
                    </a:lnTo>
                    <a:lnTo>
                      <a:pt x="16480" y="6285"/>
                    </a:lnTo>
                    <a:lnTo>
                      <a:pt x="16480" y="5689"/>
                    </a:lnTo>
                    <a:lnTo>
                      <a:pt x="16571" y="5954"/>
                    </a:lnTo>
                    <a:lnTo>
                      <a:pt x="16571" y="6219"/>
                    </a:lnTo>
                    <a:lnTo>
                      <a:pt x="16480" y="6219"/>
                    </a:lnTo>
                    <a:lnTo>
                      <a:pt x="16389" y="6483"/>
                    </a:lnTo>
                    <a:lnTo>
                      <a:pt x="16343" y="6483"/>
                    </a:lnTo>
                    <a:lnTo>
                      <a:pt x="16343" y="6417"/>
                    </a:lnTo>
                    <a:lnTo>
                      <a:pt x="16251" y="6549"/>
                    </a:lnTo>
                    <a:lnTo>
                      <a:pt x="16069" y="7013"/>
                    </a:lnTo>
                    <a:lnTo>
                      <a:pt x="16114" y="6880"/>
                    </a:lnTo>
                    <a:close/>
                  </a:path>
                </a:pathLst>
              </a:custGeom>
              <a:solidFill>
                <a:srgbClr val="00000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838" name="Shape 838"/>
              <p:cNvSpPr/>
              <p:nvPr/>
            </p:nvSpPr>
            <p:spPr>
              <a:xfrm>
                <a:off x="1497291" y="2837851"/>
                <a:ext cx="4451" cy="445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21600"/>
                    </a:moveTo>
                    <a:lnTo>
                      <a:pt x="0" y="0"/>
                    </a:lnTo>
                    <a:lnTo>
                      <a:pt x="21600" y="21600"/>
                    </a:lnTo>
                    <a:close/>
                  </a:path>
                </a:pathLst>
              </a:custGeom>
              <a:solidFill>
                <a:srgbClr val="00000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839" name="Shape 839"/>
              <p:cNvSpPr/>
              <p:nvPr/>
            </p:nvSpPr>
            <p:spPr>
              <a:xfrm>
                <a:off x="1492842" y="2837377"/>
                <a:ext cx="4450" cy="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21600" y="0"/>
                    </a:moveTo>
                    <a:lnTo>
                      <a:pt x="0" y="0"/>
                    </a:lnTo>
                    <a:lnTo>
                      <a:pt x="2160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840" name="Shape 840"/>
              <p:cNvSpPr/>
              <p:nvPr/>
            </p:nvSpPr>
            <p:spPr>
              <a:xfrm>
                <a:off x="1670826" y="543470"/>
                <a:ext cx="17799" cy="445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0" y="0"/>
                    </a:moveTo>
                    <a:lnTo>
                      <a:pt x="21600" y="21600"/>
                    </a:lnTo>
                    <a:lnTo>
                      <a:pt x="16200" y="21600"/>
                    </a:lnTo>
                    <a:lnTo>
                      <a:pt x="540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841" name="Shape 841"/>
              <p:cNvSpPr/>
              <p:nvPr/>
            </p:nvSpPr>
            <p:spPr>
              <a:xfrm>
                <a:off x="1617431" y="474"/>
                <a:ext cx="75644" cy="445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0" y="0"/>
                    </a:moveTo>
                    <a:lnTo>
                      <a:pt x="21600" y="2160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842" name="Shape 842"/>
              <p:cNvSpPr/>
              <p:nvPr/>
            </p:nvSpPr>
            <p:spPr>
              <a:xfrm>
                <a:off x="1448346" y="821170"/>
                <a:ext cx="4450" cy="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21600" y="0"/>
                    </a:moveTo>
                    <a:lnTo>
                      <a:pt x="0" y="0"/>
                    </a:lnTo>
                    <a:lnTo>
                      <a:pt x="2160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843" name="Shape 843"/>
              <p:cNvSpPr/>
              <p:nvPr/>
            </p:nvSpPr>
            <p:spPr>
              <a:xfrm>
                <a:off x="1988973" y="202510"/>
                <a:ext cx="4450" cy="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844" name="Shape 844"/>
              <p:cNvSpPr/>
              <p:nvPr/>
            </p:nvSpPr>
            <p:spPr>
              <a:xfrm>
                <a:off x="2075740" y="202985"/>
                <a:ext cx="13350" cy="445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21600"/>
                    </a:moveTo>
                    <a:lnTo>
                      <a:pt x="0" y="0"/>
                    </a:lnTo>
                    <a:lnTo>
                      <a:pt x="21600" y="21600"/>
                    </a:lnTo>
                    <a:close/>
                  </a:path>
                </a:pathLst>
              </a:custGeom>
              <a:solidFill>
                <a:srgbClr val="00000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845" name="Shape 845"/>
              <p:cNvSpPr/>
              <p:nvPr/>
            </p:nvSpPr>
            <p:spPr>
              <a:xfrm>
                <a:off x="2053492" y="269747"/>
                <a:ext cx="4450" cy="445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0" y="0"/>
                    </a:moveTo>
                    <a:lnTo>
                      <a:pt x="0" y="21600"/>
                    </a:lnTo>
                    <a:lnTo>
                      <a:pt x="21600" y="2160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846" name="Shape 846"/>
              <p:cNvSpPr/>
              <p:nvPr/>
            </p:nvSpPr>
            <p:spPr>
              <a:xfrm>
                <a:off x="2129135" y="421074"/>
                <a:ext cx="8900" cy="445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0" y="21600"/>
                    </a:lnTo>
                    <a:lnTo>
                      <a:pt x="10800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000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847" name="Shape 847"/>
              <p:cNvSpPr/>
              <p:nvPr/>
            </p:nvSpPr>
            <p:spPr>
              <a:xfrm>
                <a:off x="1713097" y="1444755"/>
                <a:ext cx="22249" cy="445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21600"/>
                    </a:moveTo>
                    <a:lnTo>
                      <a:pt x="0" y="0"/>
                    </a:lnTo>
                    <a:lnTo>
                      <a:pt x="8640" y="0"/>
                    </a:lnTo>
                    <a:lnTo>
                      <a:pt x="21600" y="21600"/>
                    </a:lnTo>
                    <a:close/>
                  </a:path>
                </a:pathLst>
              </a:custGeom>
              <a:solidFill>
                <a:srgbClr val="00000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848" name="Shape 848"/>
              <p:cNvSpPr/>
              <p:nvPr/>
            </p:nvSpPr>
            <p:spPr>
              <a:xfrm>
                <a:off x="2985684" y="1587180"/>
                <a:ext cx="8900" cy="17804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0800" y="16200"/>
                    </a:moveTo>
                    <a:lnTo>
                      <a:pt x="21600" y="0"/>
                    </a:lnTo>
                    <a:lnTo>
                      <a:pt x="0" y="21600"/>
                    </a:lnTo>
                    <a:lnTo>
                      <a:pt x="10800" y="16200"/>
                    </a:lnTo>
                    <a:close/>
                  </a:path>
                </a:pathLst>
              </a:custGeom>
              <a:solidFill>
                <a:srgbClr val="00000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849" name="Shape 849"/>
              <p:cNvSpPr/>
              <p:nvPr/>
            </p:nvSpPr>
            <p:spPr>
              <a:xfrm>
                <a:off x="981137" y="4925"/>
                <a:ext cx="2115788" cy="2249874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509" y="12862"/>
                    </a:moveTo>
                    <a:lnTo>
                      <a:pt x="21464" y="12734"/>
                    </a:lnTo>
                    <a:lnTo>
                      <a:pt x="21418" y="12093"/>
                    </a:lnTo>
                    <a:lnTo>
                      <a:pt x="21418" y="11751"/>
                    </a:lnTo>
                    <a:lnTo>
                      <a:pt x="21237" y="11024"/>
                    </a:lnTo>
                    <a:lnTo>
                      <a:pt x="21009" y="10319"/>
                    </a:lnTo>
                    <a:lnTo>
                      <a:pt x="20464" y="8952"/>
                    </a:lnTo>
                    <a:lnTo>
                      <a:pt x="20124" y="8354"/>
                    </a:lnTo>
                    <a:lnTo>
                      <a:pt x="19806" y="7755"/>
                    </a:lnTo>
                    <a:lnTo>
                      <a:pt x="19442" y="7136"/>
                    </a:lnTo>
                    <a:lnTo>
                      <a:pt x="19079" y="6580"/>
                    </a:lnTo>
                    <a:lnTo>
                      <a:pt x="18670" y="6025"/>
                    </a:lnTo>
                    <a:lnTo>
                      <a:pt x="17762" y="4999"/>
                    </a:lnTo>
                    <a:lnTo>
                      <a:pt x="17262" y="4487"/>
                    </a:lnTo>
                    <a:lnTo>
                      <a:pt x="16421" y="3739"/>
                    </a:lnTo>
                    <a:lnTo>
                      <a:pt x="15513" y="3012"/>
                    </a:lnTo>
                    <a:lnTo>
                      <a:pt x="14559" y="2372"/>
                    </a:lnTo>
                    <a:lnTo>
                      <a:pt x="13537" y="1816"/>
                    </a:lnTo>
                    <a:lnTo>
                      <a:pt x="12538" y="1282"/>
                    </a:lnTo>
                    <a:lnTo>
                      <a:pt x="11447" y="855"/>
                    </a:lnTo>
                    <a:lnTo>
                      <a:pt x="10334" y="513"/>
                    </a:lnTo>
                    <a:lnTo>
                      <a:pt x="9199" y="256"/>
                    </a:lnTo>
                    <a:lnTo>
                      <a:pt x="8199" y="85"/>
                    </a:lnTo>
                    <a:lnTo>
                      <a:pt x="7268" y="0"/>
                    </a:lnTo>
                    <a:lnTo>
                      <a:pt x="8063" y="128"/>
                    </a:lnTo>
                    <a:lnTo>
                      <a:pt x="8426" y="171"/>
                    </a:lnTo>
                    <a:lnTo>
                      <a:pt x="8790" y="299"/>
                    </a:lnTo>
                    <a:lnTo>
                      <a:pt x="9380" y="427"/>
                    </a:lnTo>
                    <a:lnTo>
                      <a:pt x="9471" y="470"/>
                    </a:lnTo>
                    <a:lnTo>
                      <a:pt x="9517" y="555"/>
                    </a:lnTo>
                    <a:lnTo>
                      <a:pt x="9653" y="641"/>
                    </a:lnTo>
                    <a:lnTo>
                      <a:pt x="9789" y="684"/>
                    </a:lnTo>
                    <a:lnTo>
                      <a:pt x="10107" y="769"/>
                    </a:lnTo>
                    <a:lnTo>
                      <a:pt x="10153" y="769"/>
                    </a:lnTo>
                    <a:lnTo>
                      <a:pt x="10380" y="897"/>
                    </a:lnTo>
                    <a:lnTo>
                      <a:pt x="10516" y="983"/>
                    </a:lnTo>
                    <a:lnTo>
                      <a:pt x="10902" y="1068"/>
                    </a:lnTo>
                    <a:lnTo>
                      <a:pt x="10902" y="1111"/>
                    </a:lnTo>
                    <a:lnTo>
                      <a:pt x="10857" y="1196"/>
                    </a:lnTo>
                    <a:lnTo>
                      <a:pt x="10766" y="1282"/>
                    </a:lnTo>
                    <a:lnTo>
                      <a:pt x="10811" y="1389"/>
                    </a:lnTo>
                    <a:lnTo>
                      <a:pt x="10857" y="1431"/>
                    </a:lnTo>
                    <a:lnTo>
                      <a:pt x="10766" y="1431"/>
                    </a:lnTo>
                    <a:lnTo>
                      <a:pt x="10721" y="1389"/>
                    </a:lnTo>
                    <a:lnTo>
                      <a:pt x="10902" y="1517"/>
                    </a:lnTo>
                    <a:lnTo>
                      <a:pt x="10993" y="1560"/>
                    </a:lnTo>
                    <a:lnTo>
                      <a:pt x="11038" y="1602"/>
                    </a:lnTo>
                    <a:lnTo>
                      <a:pt x="10993" y="1645"/>
                    </a:lnTo>
                    <a:lnTo>
                      <a:pt x="10948" y="1602"/>
                    </a:lnTo>
                    <a:lnTo>
                      <a:pt x="10811" y="1602"/>
                    </a:lnTo>
                    <a:lnTo>
                      <a:pt x="10857" y="1645"/>
                    </a:lnTo>
                    <a:lnTo>
                      <a:pt x="10993" y="1731"/>
                    </a:lnTo>
                    <a:lnTo>
                      <a:pt x="11175" y="1859"/>
                    </a:lnTo>
                    <a:lnTo>
                      <a:pt x="11175" y="1901"/>
                    </a:lnTo>
                    <a:lnTo>
                      <a:pt x="11311" y="1944"/>
                    </a:lnTo>
                    <a:lnTo>
                      <a:pt x="11175" y="1901"/>
                    </a:lnTo>
                    <a:lnTo>
                      <a:pt x="10721" y="1645"/>
                    </a:lnTo>
                    <a:lnTo>
                      <a:pt x="10471" y="1560"/>
                    </a:lnTo>
                    <a:lnTo>
                      <a:pt x="10334" y="1474"/>
                    </a:lnTo>
                    <a:lnTo>
                      <a:pt x="10016" y="1517"/>
                    </a:lnTo>
                    <a:lnTo>
                      <a:pt x="9835" y="1560"/>
                    </a:lnTo>
                    <a:lnTo>
                      <a:pt x="9789" y="1602"/>
                    </a:lnTo>
                    <a:lnTo>
                      <a:pt x="9789" y="1645"/>
                    </a:lnTo>
                    <a:lnTo>
                      <a:pt x="9880" y="1773"/>
                    </a:lnTo>
                    <a:lnTo>
                      <a:pt x="9971" y="1859"/>
                    </a:lnTo>
                    <a:lnTo>
                      <a:pt x="10153" y="1901"/>
                    </a:lnTo>
                    <a:lnTo>
                      <a:pt x="10334" y="1901"/>
                    </a:lnTo>
                    <a:lnTo>
                      <a:pt x="10630" y="1944"/>
                    </a:lnTo>
                    <a:lnTo>
                      <a:pt x="10471" y="1944"/>
                    </a:lnTo>
                    <a:lnTo>
                      <a:pt x="10334" y="1901"/>
                    </a:lnTo>
                    <a:lnTo>
                      <a:pt x="10244" y="1901"/>
                    </a:lnTo>
                    <a:lnTo>
                      <a:pt x="10244" y="1944"/>
                    </a:lnTo>
                    <a:lnTo>
                      <a:pt x="10380" y="2072"/>
                    </a:lnTo>
                    <a:lnTo>
                      <a:pt x="10425" y="2201"/>
                    </a:lnTo>
                    <a:lnTo>
                      <a:pt x="10471" y="2286"/>
                    </a:lnTo>
                    <a:lnTo>
                      <a:pt x="10562" y="2372"/>
                    </a:lnTo>
                    <a:lnTo>
                      <a:pt x="10721" y="2457"/>
                    </a:lnTo>
                    <a:lnTo>
                      <a:pt x="10675" y="2500"/>
                    </a:lnTo>
                    <a:lnTo>
                      <a:pt x="10948" y="2585"/>
                    </a:lnTo>
                    <a:lnTo>
                      <a:pt x="10948" y="2542"/>
                    </a:lnTo>
                    <a:lnTo>
                      <a:pt x="10993" y="2585"/>
                    </a:lnTo>
                    <a:lnTo>
                      <a:pt x="11220" y="2671"/>
                    </a:lnTo>
                    <a:lnTo>
                      <a:pt x="11038" y="2628"/>
                    </a:lnTo>
                    <a:lnTo>
                      <a:pt x="10993" y="2585"/>
                    </a:lnTo>
                    <a:lnTo>
                      <a:pt x="10948" y="2585"/>
                    </a:lnTo>
                    <a:lnTo>
                      <a:pt x="10902" y="2671"/>
                    </a:lnTo>
                    <a:lnTo>
                      <a:pt x="10902" y="2799"/>
                    </a:lnTo>
                    <a:lnTo>
                      <a:pt x="10993" y="2884"/>
                    </a:lnTo>
                    <a:lnTo>
                      <a:pt x="11084" y="2884"/>
                    </a:lnTo>
                    <a:lnTo>
                      <a:pt x="11356" y="2927"/>
                    </a:lnTo>
                    <a:lnTo>
                      <a:pt x="11584" y="2970"/>
                    </a:lnTo>
                    <a:lnTo>
                      <a:pt x="11629" y="2970"/>
                    </a:lnTo>
                    <a:lnTo>
                      <a:pt x="11720" y="3055"/>
                    </a:lnTo>
                    <a:lnTo>
                      <a:pt x="11856" y="3098"/>
                    </a:lnTo>
                    <a:lnTo>
                      <a:pt x="12038" y="3183"/>
                    </a:lnTo>
                    <a:lnTo>
                      <a:pt x="11992" y="3183"/>
                    </a:lnTo>
                    <a:lnTo>
                      <a:pt x="11856" y="3141"/>
                    </a:lnTo>
                    <a:lnTo>
                      <a:pt x="11538" y="3055"/>
                    </a:lnTo>
                    <a:lnTo>
                      <a:pt x="11356" y="3012"/>
                    </a:lnTo>
                    <a:lnTo>
                      <a:pt x="11266" y="3012"/>
                    </a:lnTo>
                    <a:lnTo>
                      <a:pt x="11220" y="3055"/>
                    </a:lnTo>
                    <a:lnTo>
                      <a:pt x="11175" y="3141"/>
                    </a:lnTo>
                    <a:lnTo>
                      <a:pt x="11266" y="3226"/>
                    </a:lnTo>
                    <a:lnTo>
                      <a:pt x="11356" y="3269"/>
                    </a:lnTo>
                    <a:lnTo>
                      <a:pt x="11629" y="3269"/>
                    </a:lnTo>
                    <a:lnTo>
                      <a:pt x="11629" y="3312"/>
                    </a:lnTo>
                    <a:lnTo>
                      <a:pt x="11584" y="3312"/>
                    </a:lnTo>
                    <a:lnTo>
                      <a:pt x="11402" y="3354"/>
                    </a:lnTo>
                    <a:lnTo>
                      <a:pt x="11220" y="3226"/>
                    </a:lnTo>
                    <a:lnTo>
                      <a:pt x="11084" y="3141"/>
                    </a:lnTo>
                    <a:lnTo>
                      <a:pt x="10993" y="3098"/>
                    </a:lnTo>
                    <a:lnTo>
                      <a:pt x="10948" y="3141"/>
                    </a:lnTo>
                    <a:lnTo>
                      <a:pt x="11038" y="3183"/>
                    </a:lnTo>
                    <a:lnTo>
                      <a:pt x="11175" y="3226"/>
                    </a:lnTo>
                    <a:lnTo>
                      <a:pt x="11220" y="3312"/>
                    </a:lnTo>
                    <a:lnTo>
                      <a:pt x="11266" y="3440"/>
                    </a:lnTo>
                    <a:lnTo>
                      <a:pt x="11402" y="3440"/>
                    </a:lnTo>
                    <a:lnTo>
                      <a:pt x="11538" y="3482"/>
                    </a:lnTo>
                    <a:lnTo>
                      <a:pt x="11629" y="3525"/>
                    </a:lnTo>
                    <a:lnTo>
                      <a:pt x="11765" y="3653"/>
                    </a:lnTo>
                    <a:lnTo>
                      <a:pt x="11902" y="3739"/>
                    </a:lnTo>
                    <a:lnTo>
                      <a:pt x="12038" y="3739"/>
                    </a:lnTo>
                    <a:lnTo>
                      <a:pt x="12174" y="3611"/>
                    </a:lnTo>
                    <a:lnTo>
                      <a:pt x="12356" y="3611"/>
                    </a:lnTo>
                    <a:lnTo>
                      <a:pt x="12401" y="3653"/>
                    </a:lnTo>
                    <a:lnTo>
                      <a:pt x="12447" y="3739"/>
                    </a:lnTo>
                    <a:lnTo>
                      <a:pt x="12538" y="3782"/>
                    </a:lnTo>
                    <a:lnTo>
                      <a:pt x="12583" y="3782"/>
                    </a:lnTo>
                    <a:lnTo>
                      <a:pt x="12628" y="3739"/>
                    </a:lnTo>
                    <a:lnTo>
                      <a:pt x="12583" y="3782"/>
                    </a:lnTo>
                    <a:lnTo>
                      <a:pt x="12492" y="3824"/>
                    </a:lnTo>
                    <a:lnTo>
                      <a:pt x="12356" y="3696"/>
                    </a:lnTo>
                    <a:lnTo>
                      <a:pt x="12220" y="3653"/>
                    </a:lnTo>
                    <a:lnTo>
                      <a:pt x="12129" y="3653"/>
                    </a:lnTo>
                    <a:lnTo>
                      <a:pt x="12083" y="3696"/>
                    </a:lnTo>
                    <a:lnTo>
                      <a:pt x="12129" y="3782"/>
                    </a:lnTo>
                    <a:lnTo>
                      <a:pt x="12174" y="3824"/>
                    </a:lnTo>
                    <a:lnTo>
                      <a:pt x="12447" y="3953"/>
                    </a:lnTo>
                    <a:lnTo>
                      <a:pt x="12583" y="4123"/>
                    </a:lnTo>
                    <a:lnTo>
                      <a:pt x="12628" y="4252"/>
                    </a:lnTo>
                    <a:lnTo>
                      <a:pt x="12674" y="4294"/>
                    </a:lnTo>
                    <a:lnTo>
                      <a:pt x="12674" y="4337"/>
                    </a:lnTo>
                    <a:lnTo>
                      <a:pt x="12583" y="4444"/>
                    </a:lnTo>
                    <a:lnTo>
                      <a:pt x="12356" y="4444"/>
                    </a:lnTo>
                    <a:lnTo>
                      <a:pt x="12401" y="4337"/>
                    </a:lnTo>
                    <a:lnTo>
                      <a:pt x="12447" y="4252"/>
                    </a:lnTo>
                    <a:lnTo>
                      <a:pt x="12401" y="4166"/>
                    </a:lnTo>
                    <a:lnTo>
                      <a:pt x="12356" y="4038"/>
                    </a:lnTo>
                    <a:lnTo>
                      <a:pt x="12129" y="3867"/>
                    </a:lnTo>
                    <a:lnTo>
                      <a:pt x="12038" y="3867"/>
                    </a:lnTo>
                    <a:lnTo>
                      <a:pt x="11947" y="3824"/>
                    </a:lnTo>
                    <a:lnTo>
                      <a:pt x="11584" y="3611"/>
                    </a:lnTo>
                    <a:lnTo>
                      <a:pt x="11447" y="3525"/>
                    </a:lnTo>
                    <a:lnTo>
                      <a:pt x="11311" y="3482"/>
                    </a:lnTo>
                    <a:lnTo>
                      <a:pt x="11220" y="3482"/>
                    </a:lnTo>
                    <a:lnTo>
                      <a:pt x="10993" y="3269"/>
                    </a:lnTo>
                    <a:lnTo>
                      <a:pt x="10902" y="3226"/>
                    </a:lnTo>
                    <a:lnTo>
                      <a:pt x="10811" y="3269"/>
                    </a:lnTo>
                    <a:lnTo>
                      <a:pt x="10766" y="3312"/>
                    </a:lnTo>
                    <a:lnTo>
                      <a:pt x="10766" y="3397"/>
                    </a:lnTo>
                    <a:lnTo>
                      <a:pt x="10902" y="3482"/>
                    </a:lnTo>
                    <a:lnTo>
                      <a:pt x="10993" y="3568"/>
                    </a:lnTo>
                    <a:lnTo>
                      <a:pt x="11084" y="3739"/>
                    </a:lnTo>
                    <a:lnTo>
                      <a:pt x="11129" y="3739"/>
                    </a:lnTo>
                    <a:lnTo>
                      <a:pt x="11220" y="3782"/>
                    </a:lnTo>
                    <a:lnTo>
                      <a:pt x="11720" y="4038"/>
                    </a:lnTo>
                    <a:lnTo>
                      <a:pt x="11811" y="3995"/>
                    </a:lnTo>
                    <a:lnTo>
                      <a:pt x="11765" y="4038"/>
                    </a:lnTo>
                    <a:lnTo>
                      <a:pt x="11720" y="4038"/>
                    </a:lnTo>
                    <a:lnTo>
                      <a:pt x="11447" y="4123"/>
                    </a:lnTo>
                    <a:lnTo>
                      <a:pt x="11175" y="4123"/>
                    </a:lnTo>
                    <a:lnTo>
                      <a:pt x="11038" y="4166"/>
                    </a:lnTo>
                    <a:lnTo>
                      <a:pt x="10993" y="4209"/>
                    </a:lnTo>
                    <a:lnTo>
                      <a:pt x="11038" y="4252"/>
                    </a:lnTo>
                    <a:lnTo>
                      <a:pt x="11175" y="4337"/>
                    </a:lnTo>
                    <a:lnTo>
                      <a:pt x="11266" y="4487"/>
                    </a:lnTo>
                    <a:lnTo>
                      <a:pt x="11311" y="4529"/>
                    </a:lnTo>
                    <a:lnTo>
                      <a:pt x="11311" y="4572"/>
                    </a:lnTo>
                    <a:lnTo>
                      <a:pt x="11220" y="4615"/>
                    </a:lnTo>
                    <a:lnTo>
                      <a:pt x="11084" y="4615"/>
                    </a:lnTo>
                    <a:lnTo>
                      <a:pt x="10993" y="4658"/>
                    </a:lnTo>
                    <a:lnTo>
                      <a:pt x="10902" y="4743"/>
                    </a:lnTo>
                    <a:lnTo>
                      <a:pt x="10857" y="4828"/>
                    </a:lnTo>
                    <a:lnTo>
                      <a:pt x="10857" y="4786"/>
                    </a:lnTo>
                    <a:lnTo>
                      <a:pt x="10766" y="4615"/>
                    </a:lnTo>
                    <a:lnTo>
                      <a:pt x="10675" y="4700"/>
                    </a:lnTo>
                    <a:lnTo>
                      <a:pt x="10675" y="4828"/>
                    </a:lnTo>
                    <a:lnTo>
                      <a:pt x="10425" y="5213"/>
                    </a:lnTo>
                    <a:lnTo>
                      <a:pt x="10425" y="5384"/>
                    </a:lnTo>
                    <a:lnTo>
                      <a:pt x="10334" y="5469"/>
                    </a:lnTo>
                    <a:lnTo>
                      <a:pt x="10244" y="5427"/>
                    </a:lnTo>
                    <a:lnTo>
                      <a:pt x="10153" y="5341"/>
                    </a:lnTo>
                    <a:lnTo>
                      <a:pt x="10289" y="5213"/>
                    </a:lnTo>
                    <a:lnTo>
                      <a:pt x="10289" y="5170"/>
                    </a:lnTo>
                    <a:lnTo>
                      <a:pt x="10107" y="5170"/>
                    </a:lnTo>
                    <a:lnTo>
                      <a:pt x="10016" y="5213"/>
                    </a:lnTo>
                    <a:lnTo>
                      <a:pt x="9971" y="5256"/>
                    </a:lnTo>
                    <a:lnTo>
                      <a:pt x="9971" y="5341"/>
                    </a:lnTo>
                    <a:lnTo>
                      <a:pt x="10062" y="5427"/>
                    </a:lnTo>
                    <a:lnTo>
                      <a:pt x="10244" y="5512"/>
                    </a:lnTo>
                    <a:lnTo>
                      <a:pt x="10289" y="5555"/>
                    </a:lnTo>
                    <a:lnTo>
                      <a:pt x="10244" y="5598"/>
                    </a:lnTo>
                    <a:lnTo>
                      <a:pt x="10153" y="5640"/>
                    </a:lnTo>
                    <a:lnTo>
                      <a:pt x="10016" y="5640"/>
                    </a:lnTo>
                    <a:lnTo>
                      <a:pt x="10016" y="5769"/>
                    </a:lnTo>
                    <a:lnTo>
                      <a:pt x="9880" y="5939"/>
                    </a:lnTo>
                    <a:lnTo>
                      <a:pt x="9926" y="6025"/>
                    </a:lnTo>
                    <a:lnTo>
                      <a:pt x="10107" y="6110"/>
                    </a:lnTo>
                    <a:lnTo>
                      <a:pt x="10107" y="6153"/>
                    </a:lnTo>
                    <a:lnTo>
                      <a:pt x="10016" y="6239"/>
                    </a:lnTo>
                    <a:lnTo>
                      <a:pt x="9835" y="6281"/>
                    </a:lnTo>
                    <a:lnTo>
                      <a:pt x="9835" y="6196"/>
                    </a:lnTo>
                    <a:lnTo>
                      <a:pt x="9698" y="6153"/>
                    </a:lnTo>
                    <a:lnTo>
                      <a:pt x="9562" y="6153"/>
                    </a:lnTo>
                    <a:lnTo>
                      <a:pt x="9562" y="6239"/>
                    </a:lnTo>
                    <a:lnTo>
                      <a:pt x="9608" y="6281"/>
                    </a:lnTo>
                    <a:lnTo>
                      <a:pt x="9880" y="6367"/>
                    </a:lnTo>
                    <a:lnTo>
                      <a:pt x="9926" y="6452"/>
                    </a:lnTo>
                    <a:lnTo>
                      <a:pt x="9926" y="6495"/>
                    </a:lnTo>
                    <a:lnTo>
                      <a:pt x="9698" y="6495"/>
                    </a:lnTo>
                    <a:lnTo>
                      <a:pt x="9517" y="6452"/>
                    </a:lnTo>
                    <a:lnTo>
                      <a:pt x="9380" y="6409"/>
                    </a:lnTo>
                    <a:lnTo>
                      <a:pt x="9290" y="6281"/>
                    </a:lnTo>
                    <a:lnTo>
                      <a:pt x="9199" y="6196"/>
                    </a:lnTo>
                    <a:lnTo>
                      <a:pt x="9244" y="6153"/>
                    </a:lnTo>
                    <a:lnTo>
                      <a:pt x="9244" y="6068"/>
                    </a:lnTo>
                    <a:lnTo>
                      <a:pt x="9199" y="6068"/>
                    </a:lnTo>
                    <a:lnTo>
                      <a:pt x="9153" y="6025"/>
                    </a:lnTo>
                    <a:lnTo>
                      <a:pt x="9108" y="6025"/>
                    </a:lnTo>
                    <a:lnTo>
                      <a:pt x="9108" y="5982"/>
                    </a:lnTo>
                    <a:lnTo>
                      <a:pt x="9153" y="5939"/>
                    </a:lnTo>
                    <a:lnTo>
                      <a:pt x="9244" y="5897"/>
                    </a:lnTo>
                    <a:lnTo>
                      <a:pt x="9608" y="5897"/>
                    </a:lnTo>
                    <a:lnTo>
                      <a:pt x="9789" y="5598"/>
                    </a:lnTo>
                    <a:lnTo>
                      <a:pt x="9835" y="5555"/>
                    </a:lnTo>
                    <a:lnTo>
                      <a:pt x="9653" y="5384"/>
                    </a:lnTo>
                    <a:lnTo>
                      <a:pt x="9471" y="5341"/>
                    </a:lnTo>
                    <a:lnTo>
                      <a:pt x="9199" y="5256"/>
                    </a:lnTo>
                    <a:lnTo>
                      <a:pt x="9017" y="5213"/>
                    </a:lnTo>
                    <a:lnTo>
                      <a:pt x="8881" y="5170"/>
                    </a:lnTo>
                    <a:lnTo>
                      <a:pt x="8608" y="5170"/>
                    </a:lnTo>
                    <a:lnTo>
                      <a:pt x="8608" y="5256"/>
                    </a:lnTo>
                    <a:lnTo>
                      <a:pt x="8472" y="5213"/>
                    </a:lnTo>
                    <a:lnTo>
                      <a:pt x="8336" y="5128"/>
                    </a:lnTo>
                    <a:lnTo>
                      <a:pt x="8290" y="5170"/>
                    </a:lnTo>
                    <a:lnTo>
                      <a:pt x="8199" y="5128"/>
                    </a:lnTo>
                    <a:lnTo>
                      <a:pt x="8109" y="5042"/>
                    </a:lnTo>
                    <a:lnTo>
                      <a:pt x="8018" y="4914"/>
                    </a:lnTo>
                    <a:lnTo>
                      <a:pt x="7881" y="4914"/>
                    </a:lnTo>
                    <a:lnTo>
                      <a:pt x="7700" y="4871"/>
                    </a:lnTo>
                    <a:lnTo>
                      <a:pt x="7473" y="4914"/>
                    </a:lnTo>
                    <a:lnTo>
                      <a:pt x="7518" y="4957"/>
                    </a:lnTo>
                    <a:lnTo>
                      <a:pt x="7518" y="5042"/>
                    </a:lnTo>
                    <a:lnTo>
                      <a:pt x="7473" y="5128"/>
                    </a:lnTo>
                    <a:lnTo>
                      <a:pt x="7314" y="5213"/>
                    </a:lnTo>
                    <a:lnTo>
                      <a:pt x="7223" y="5213"/>
                    </a:lnTo>
                    <a:lnTo>
                      <a:pt x="7177" y="5299"/>
                    </a:lnTo>
                    <a:lnTo>
                      <a:pt x="7086" y="5299"/>
                    </a:lnTo>
                    <a:lnTo>
                      <a:pt x="7041" y="5256"/>
                    </a:lnTo>
                    <a:lnTo>
                      <a:pt x="6905" y="5299"/>
                    </a:lnTo>
                    <a:lnTo>
                      <a:pt x="6723" y="5384"/>
                    </a:lnTo>
                    <a:lnTo>
                      <a:pt x="6723" y="5427"/>
                    </a:lnTo>
                    <a:lnTo>
                      <a:pt x="6768" y="5555"/>
                    </a:lnTo>
                    <a:lnTo>
                      <a:pt x="6678" y="5726"/>
                    </a:lnTo>
                    <a:lnTo>
                      <a:pt x="6632" y="5769"/>
                    </a:lnTo>
                    <a:lnTo>
                      <a:pt x="6587" y="5726"/>
                    </a:lnTo>
                    <a:lnTo>
                      <a:pt x="6496" y="5726"/>
                    </a:lnTo>
                    <a:lnTo>
                      <a:pt x="6541" y="5769"/>
                    </a:lnTo>
                    <a:lnTo>
                      <a:pt x="6541" y="5982"/>
                    </a:lnTo>
                    <a:lnTo>
                      <a:pt x="6496" y="6025"/>
                    </a:lnTo>
                    <a:lnTo>
                      <a:pt x="6405" y="5982"/>
                    </a:lnTo>
                    <a:lnTo>
                      <a:pt x="6269" y="6025"/>
                    </a:lnTo>
                    <a:lnTo>
                      <a:pt x="6269" y="6068"/>
                    </a:lnTo>
                    <a:lnTo>
                      <a:pt x="6178" y="6153"/>
                    </a:lnTo>
                    <a:lnTo>
                      <a:pt x="6132" y="6153"/>
                    </a:lnTo>
                    <a:lnTo>
                      <a:pt x="6178" y="6239"/>
                    </a:lnTo>
                    <a:lnTo>
                      <a:pt x="6223" y="6281"/>
                    </a:lnTo>
                    <a:lnTo>
                      <a:pt x="6132" y="6538"/>
                    </a:lnTo>
                    <a:lnTo>
                      <a:pt x="5996" y="6751"/>
                    </a:lnTo>
                    <a:lnTo>
                      <a:pt x="5996" y="6666"/>
                    </a:lnTo>
                    <a:lnTo>
                      <a:pt x="6042" y="6538"/>
                    </a:lnTo>
                    <a:lnTo>
                      <a:pt x="5996" y="6580"/>
                    </a:lnTo>
                    <a:lnTo>
                      <a:pt x="5905" y="6709"/>
                    </a:lnTo>
                    <a:lnTo>
                      <a:pt x="5905" y="6794"/>
                    </a:lnTo>
                    <a:lnTo>
                      <a:pt x="5815" y="6794"/>
                    </a:lnTo>
                    <a:lnTo>
                      <a:pt x="5815" y="6709"/>
                    </a:lnTo>
                    <a:lnTo>
                      <a:pt x="5587" y="6922"/>
                    </a:lnTo>
                    <a:lnTo>
                      <a:pt x="5587" y="6965"/>
                    </a:lnTo>
                    <a:lnTo>
                      <a:pt x="5633" y="7008"/>
                    </a:lnTo>
                    <a:lnTo>
                      <a:pt x="5815" y="6922"/>
                    </a:lnTo>
                    <a:lnTo>
                      <a:pt x="5860" y="6880"/>
                    </a:lnTo>
                    <a:lnTo>
                      <a:pt x="5905" y="6922"/>
                    </a:lnTo>
                    <a:lnTo>
                      <a:pt x="5905" y="6965"/>
                    </a:lnTo>
                    <a:lnTo>
                      <a:pt x="5769" y="7008"/>
                    </a:lnTo>
                    <a:lnTo>
                      <a:pt x="5633" y="7008"/>
                    </a:lnTo>
                    <a:lnTo>
                      <a:pt x="5497" y="7136"/>
                    </a:lnTo>
                    <a:lnTo>
                      <a:pt x="5360" y="7179"/>
                    </a:lnTo>
                    <a:lnTo>
                      <a:pt x="5315" y="7221"/>
                    </a:lnTo>
                    <a:lnTo>
                      <a:pt x="5133" y="7221"/>
                    </a:lnTo>
                    <a:lnTo>
                      <a:pt x="5088" y="7264"/>
                    </a:lnTo>
                    <a:lnTo>
                      <a:pt x="5088" y="7456"/>
                    </a:lnTo>
                    <a:lnTo>
                      <a:pt x="5042" y="7499"/>
                    </a:lnTo>
                    <a:lnTo>
                      <a:pt x="4997" y="7499"/>
                    </a:lnTo>
                    <a:lnTo>
                      <a:pt x="4951" y="7456"/>
                    </a:lnTo>
                    <a:lnTo>
                      <a:pt x="4815" y="7456"/>
                    </a:lnTo>
                    <a:lnTo>
                      <a:pt x="4815" y="7542"/>
                    </a:lnTo>
                    <a:lnTo>
                      <a:pt x="4906" y="7542"/>
                    </a:lnTo>
                    <a:lnTo>
                      <a:pt x="4997" y="7499"/>
                    </a:lnTo>
                    <a:lnTo>
                      <a:pt x="5042" y="7499"/>
                    </a:lnTo>
                    <a:lnTo>
                      <a:pt x="5133" y="7585"/>
                    </a:lnTo>
                    <a:lnTo>
                      <a:pt x="5088" y="7627"/>
                    </a:lnTo>
                    <a:lnTo>
                      <a:pt x="4997" y="7670"/>
                    </a:lnTo>
                    <a:lnTo>
                      <a:pt x="4861" y="7713"/>
                    </a:lnTo>
                    <a:lnTo>
                      <a:pt x="4770" y="7713"/>
                    </a:lnTo>
                    <a:lnTo>
                      <a:pt x="4770" y="7755"/>
                    </a:lnTo>
                    <a:lnTo>
                      <a:pt x="4997" y="7755"/>
                    </a:lnTo>
                    <a:lnTo>
                      <a:pt x="5179" y="7713"/>
                    </a:lnTo>
                    <a:lnTo>
                      <a:pt x="5224" y="7755"/>
                    </a:lnTo>
                    <a:lnTo>
                      <a:pt x="4770" y="7841"/>
                    </a:lnTo>
                    <a:lnTo>
                      <a:pt x="4815" y="7841"/>
                    </a:lnTo>
                    <a:lnTo>
                      <a:pt x="4724" y="7841"/>
                    </a:lnTo>
                    <a:lnTo>
                      <a:pt x="4861" y="7926"/>
                    </a:lnTo>
                    <a:lnTo>
                      <a:pt x="4951" y="7969"/>
                    </a:lnTo>
                    <a:lnTo>
                      <a:pt x="5042" y="7969"/>
                    </a:lnTo>
                    <a:lnTo>
                      <a:pt x="5088" y="7926"/>
                    </a:lnTo>
                    <a:lnTo>
                      <a:pt x="5133" y="7969"/>
                    </a:lnTo>
                    <a:lnTo>
                      <a:pt x="5088" y="8055"/>
                    </a:lnTo>
                    <a:lnTo>
                      <a:pt x="5042" y="8097"/>
                    </a:lnTo>
                    <a:lnTo>
                      <a:pt x="4815" y="8226"/>
                    </a:lnTo>
                    <a:lnTo>
                      <a:pt x="4724" y="8268"/>
                    </a:lnTo>
                    <a:lnTo>
                      <a:pt x="4679" y="8311"/>
                    </a:lnTo>
                    <a:lnTo>
                      <a:pt x="4679" y="8396"/>
                    </a:lnTo>
                    <a:lnTo>
                      <a:pt x="4861" y="8567"/>
                    </a:lnTo>
                    <a:lnTo>
                      <a:pt x="4997" y="8610"/>
                    </a:lnTo>
                    <a:lnTo>
                      <a:pt x="5224" y="8653"/>
                    </a:lnTo>
                    <a:lnTo>
                      <a:pt x="5269" y="8696"/>
                    </a:lnTo>
                    <a:lnTo>
                      <a:pt x="5497" y="8482"/>
                    </a:lnTo>
                    <a:lnTo>
                      <a:pt x="5542" y="8396"/>
                    </a:lnTo>
                    <a:lnTo>
                      <a:pt x="5633" y="8354"/>
                    </a:lnTo>
                    <a:lnTo>
                      <a:pt x="5724" y="8268"/>
                    </a:lnTo>
                    <a:lnTo>
                      <a:pt x="5724" y="8140"/>
                    </a:lnTo>
                    <a:lnTo>
                      <a:pt x="5769" y="8268"/>
                    </a:lnTo>
                    <a:lnTo>
                      <a:pt x="5769" y="8354"/>
                    </a:lnTo>
                    <a:lnTo>
                      <a:pt x="5905" y="8482"/>
                    </a:lnTo>
                    <a:lnTo>
                      <a:pt x="5996" y="8653"/>
                    </a:lnTo>
                    <a:lnTo>
                      <a:pt x="5996" y="8738"/>
                    </a:lnTo>
                    <a:lnTo>
                      <a:pt x="5951" y="8824"/>
                    </a:lnTo>
                    <a:lnTo>
                      <a:pt x="6042" y="9208"/>
                    </a:lnTo>
                    <a:lnTo>
                      <a:pt x="6087" y="9208"/>
                    </a:lnTo>
                    <a:lnTo>
                      <a:pt x="6087" y="9080"/>
                    </a:lnTo>
                    <a:lnTo>
                      <a:pt x="6132" y="9080"/>
                    </a:lnTo>
                    <a:lnTo>
                      <a:pt x="6223" y="9166"/>
                    </a:lnTo>
                    <a:lnTo>
                      <a:pt x="6223" y="9251"/>
                    </a:lnTo>
                    <a:lnTo>
                      <a:pt x="6178" y="9294"/>
                    </a:lnTo>
                    <a:lnTo>
                      <a:pt x="6132" y="9294"/>
                    </a:lnTo>
                    <a:lnTo>
                      <a:pt x="6132" y="9379"/>
                    </a:lnTo>
                    <a:lnTo>
                      <a:pt x="6223" y="9593"/>
                    </a:lnTo>
                    <a:lnTo>
                      <a:pt x="6496" y="9593"/>
                    </a:lnTo>
                    <a:lnTo>
                      <a:pt x="6541" y="9507"/>
                    </a:lnTo>
                    <a:lnTo>
                      <a:pt x="6541" y="9379"/>
                    </a:lnTo>
                    <a:lnTo>
                      <a:pt x="6678" y="9251"/>
                    </a:lnTo>
                    <a:lnTo>
                      <a:pt x="6950" y="9123"/>
                    </a:lnTo>
                    <a:lnTo>
                      <a:pt x="6950" y="9037"/>
                    </a:lnTo>
                    <a:lnTo>
                      <a:pt x="6905" y="8952"/>
                    </a:lnTo>
                    <a:lnTo>
                      <a:pt x="6950" y="8866"/>
                    </a:lnTo>
                    <a:lnTo>
                      <a:pt x="6905" y="8824"/>
                    </a:lnTo>
                    <a:lnTo>
                      <a:pt x="6859" y="8738"/>
                    </a:lnTo>
                    <a:lnTo>
                      <a:pt x="6950" y="8738"/>
                    </a:lnTo>
                    <a:lnTo>
                      <a:pt x="6950" y="8610"/>
                    </a:lnTo>
                    <a:lnTo>
                      <a:pt x="6859" y="8567"/>
                    </a:lnTo>
                    <a:lnTo>
                      <a:pt x="6814" y="8567"/>
                    </a:lnTo>
                    <a:lnTo>
                      <a:pt x="6814" y="8525"/>
                    </a:lnTo>
                    <a:lnTo>
                      <a:pt x="6859" y="8482"/>
                    </a:lnTo>
                    <a:lnTo>
                      <a:pt x="7041" y="8482"/>
                    </a:lnTo>
                    <a:lnTo>
                      <a:pt x="7132" y="8439"/>
                    </a:lnTo>
                    <a:lnTo>
                      <a:pt x="7223" y="8354"/>
                    </a:lnTo>
                    <a:lnTo>
                      <a:pt x="7177" y="8354"/>
                    </a:lnTo>
                    <a:lnTo>
                      <a:pt x="7086" y="8311"/>
                    </a:lnTo>
                    <a:lnTo>
                      <a:pt x="7041" y="8226"/>
                    </a:lnTo>
                    <a:lnTo>
                      <a:pt x="7041" y="8140"/>
                    </a:lnTo>
                    <a:lnTo>
                      <a:pt x="7041" y="8226"/>
                    </a:lnTo>
                    <a:lnTo>
                      <a:pt x="7086" y="8268"/>
                    </a:lnTo>
                    <a:lnTo>
                      <a:pt x="7132" y="8268"/>
                    </a:lnTo>
                    <a:lnTo>
                      <a:pt x="7223" y="8226"/>
                    </a:lnTo>
                    <a:lnTo>
                      <a:pt x="7314" y="8140"/>
                    </a:lnTo>
                    <a:lnTo>
                      <a:pt x="7268" y="8097"/>
                    </a:lnTo>
                    <a:lnTo>
                      <a:pt x="7223" y="8012"/>
                    </a:lnTo>
                    <a:lnTo>
                      <a:pt x="7086" y="7884"/>
                    </a:lnTo>
                    <a:lnTo>
                      <a:pt x="6950" y="7627"/>
                    </a:lnTo>
                    <a:lnTo>
                      <a:pt x="6905" y="7456"/>
                    </a:lnTo>
                    <a:lnTo>
                      <a:pt x="6905" y="7307"/>
                    </a:lnTo>
                    <a:lnTo>
                      <a:pt x="6950" y="7264"/>
                    </a:lnTo>
                    <a:lnTo>
                      <a:pt x="7041" y="7221"/>
                    </a:lnTo>
                    <a:lnTo>
                      <a:pt x="7086" y="7093"/>
                    </a:lnTo>
                    <a:lnTo>
                      <a:pt x="7177" y="7008"/>
                    </a:lnTo>
                    <a:lnTo>
                      <a:pt x="7359" y="6922"/>
                    </a:lnTo>
                    <a:lnTo>
                      <a:pt x="7518" y="6751"/>
                    </a:lnTo>
                    <a:lnTo>
                      <a:pt x="7518" y="6709"/>
                    </a:lnTo>
                    <a:lnTo>
                      <a:pt x="7427" y="6709"/>
                    </a:lnTo>
                    <a:lnTo>
                      <a:pt x="7359" y="6666"/>
                    </a:lnTo>
                    <a:lnTo>
                      <a:pt x="7359" y="6623"/>
                    </a:lnTo>
                    <a:lnTo>
                      <a:pt x="7427" y="6580"/>
                    </a:lnTo>
                    <a:lnTo>
                      <a:pt x="7427" y="6495"/>
                    </a:lnTo>
                    <a:lnTo>
                      <a:pt x="7359" y="6452"/>
                    </a:lnTo>
                    <a:lnTo>
                      <a:pt x="7359" y="6409"/>
                    </a:lnTo>
                    <a:lnTo>
                      <a:pt x="7427" y="6367"/>
                    </a:lnTo>
                    <a:lnTo>
                      <a:pt x="7518" y="6324"/>
                    </a:lnTo>
                    <a:lnTo>
                      <a:pt x="7654" y="6281"/>
                    </a:lnTo>
                    <a:lnTo>
                      <a:pt x="7745" y="6281"/>
                    </a:lnTo>
                    <a:lnTo>
                      <a:pt x="8018" y="6409"/>
                    </a:lnTo>
                    <a:lnTo>
                      <a:pt x="8018" y="6495"/>
                    </a:lnTo>
                    <a:lnTo>
                      <a:pt x="7972" y="6538"/>
                    </a:lnTo>
                    <a:lnTo>
                      <a:pt x="7881" y="6580"/>
                    </a:lnTo>
                    <a:lnTo>
                      <a:pt x="7881" y="6666"/>
                    </a:lnTo>
                    <a:lnTo>
                      <a:pt x="7836" y="6794"/>
                    </a:lnTo>
                    <a:lnTo>
                      <a:pt x="7745" y="6922"/>
                    </a:lnTo>
                    <a:lnTo>
                      <a:pt x="7654" y="6965"/>
                    </a:lnTo>
                    <a:lnTo>
                      <a:pt x="7654" y="7008"/>
                    </a:lnTo>
                    <a:lnTo>
                      <a:pt x="7700" y="7050"/>
                    </a:lnTo>
                    <a:lnTo>
                      <a:pt x="7563" y="7136"/>
                    </a:lnTo>
                    <a:lnTo>
                      <a:pt x="7518" y="7136"/>
                    </a:lnTo>
                    <a:lnTo>
                      <a:pt x="7518" y="7307"/>
                    </a:lnTo>
                    <a:lnTo>
                      <a:pt x="7563" y="7456"/>
                    </a:lnTo>
                    <a:lnTo>
                      <a:pt x="7654" y="7713"/>
                    </a:lnTo>
                    <a:lnTo>
                      <a:pt x="7654" y="7798"/>
                    </a:lnTo>
                    <a:lnTo>
                      <a:pt x="7700" y="7884"/>
                    </a:lnTo>
                    <a:lnTo>
                      <a:pt x="8063" y="8012"/>
                    </a:lnTo>
                    <a:lnTo>
                      <a:pt x="8018" y="8055"/>
                    </a:lnTo>
                    <a:lnTo>
                      <a:pt x="8290" y="7926"/>
                    </a:lnTo>
                    <a:lnTo>
                      <a:pt x="8381" y="7926"/>
                    </a:lnTo>
                    <a:lnTo>
                      <a:pt x="8472" y="7841"/>
                    </a:lnTo>
                    <a:lnTo>
                      <a:pt x="8608" y="7755"/>
                    </a:lnTo>
                    <a:lnTo>
                      <a:pt x="8608" y="7798"/>
                    </a:lnTo>
                    <a:lnTo>
                      <a:pt x="8790" y="7713"/>
                    </a:lnTo>
                    <a:lnTo>
                      <a:pt x="9062" y="7755"/>
                    </a:lnTo>
                    <a:lnTo>
                      <a:pt x="9290" y="7841"/>
                    </a:lnTo>
                    <a:lnTo>
                      <a:pt x="9244" y="7884"/>
                    </a:lnTo>
                    <a:lnTo>
                      <a:pt x="9062" y="7884"/>
                    </a:lnTo>
                    <a:lnTo>
                      <a:pt x="8926" y="7969"/>
                    </a:lnTo>
                    <a:lnTo>
                      <a:pt x="8608" y="8055"/>
                    </a:lnTo>
                    <a:lnTo>
                      <a:pt x="8472" y="8097"/>
                    </a:lnTo>
                    <a:lnTo>
                      <a:pt x="8290" y="8140"/>
                    </a:lnTo>
                    <a:lnTo>
                      <a:pt x="8245" y="8226"/>
                    </a:lnTo>
                    <a:lnTo>
                      <a:pt x="8154" y="8226"/>
                    </a:lnTo>
                    <a:lnTo>
                      <a:pt x="8199" y="8354"/>
                    </a:lnTo>
                    <a:lnTo>
                      <a:pt x="8290" y="8525"/>
                    </a:lnTo>
                    <a:lnTo>
                      <a:pt x="8336" y="8482"/>
                    </a:lnTo>
                    <a:lnTo>
                      <a:pt x="8426" y="8482"/>
                    </a:lnTo>
                    <a:lnTo>
                      <a:pt x="8426" y="8653"/>
                    </a:lnTo>
                    <a:lnTo>
                      <a:pt x="8472" y="8738"/>
                    </a:lnTo>
                    <a:lnTo>
                      <a:pt x="8472" y="8824"/>
                    </a:lnTo>
                    <a:lnTo>
                      <a:pt x="8381" y="8909"/>
                    </a:lnTo>
                    <a:lnTo>
                      <a:pt x="8336" y="8909"/>
                    </a:lnTo>
                    <a:lnTo>
                      <a:pt x="8109" y="8696"/>
                    </a:lnTo>
                    <a:lnTo>
                      <a:pt x="8018" y="8696"/>
                    </a:lnTo>
                    <a:lnTo>
                      <a:pt x="7927" y="8781"/>
                    </a:lnTo>
                    <a:lnTo>
                      <a:pt x="7927" y="8909"/>
                    </a:lnTo>
                    <a:lnTo>
                      <a:pt x="7881" y="9037"/>
                    </a:lnTo>
                    <a:lnTo>
                      <a:pt x="7881" y="9166"/>
                    </a:lnTo>
                    <a:lnTo>
                      <a:pt x="7927" y="9379"/>
                    </a:lnTo>
                    <a:lnTo>
                      <a:pt x="7972" y="9550"/>
                    </a:lnTo>
                    <a:lnTo>
                      <a:pt x="8018" y="9593"/>
                    </a:lnTo>
                    <a:lnTo>
                      <a:pt x="8018" y="9636"/>
                    </a:lnTo>
                    <a:lnTo>
                      <a:pt x="7745" y="9636"/>
                    </a:lnTo>
                    <a:lnTo>
                      <a:pt x="7700" y="9678"/>
                    </a:lnTo>
                    <a:lnTo>
                      <a:pt x="7700" y="9807"/>
                    </a:lnTo>
                    <a:lnTo>
                      <a:pt x="7518" y="9807"/>
                    </a:lnTo>
                    <a:lnTo>
                      <a:pt x="7473" y="9721"/>
                    </a:lnTo>
                    <a:lnTo>
                      <a:pt x="7359" y="9721"/>
                    </a:lnTo>
                    <a:lnTo>
                      <a:pt x="7086" y="9807"/>
                    </a:lnTo>
                    <a:lnTo>
                      <a:pt x="6996" y="9807"/>
                    </a:lnTo>
                    <a:lnTo>
                      <a:pt x="6950" y="9935"/>
                    </a:lnTo>
                    <a:lnTo>
                      <a:pt x="6768" y="9977"/>
                    </a:lnTo>
                    <a:lnTo>
                      <a:pt x="6541" y="10063"/>
                    </a:lnTo>
                    <a:lnTo>
                      <a:pt x="6541" y="10106"/>
                    </a:lnTo>
                    <a:lnTo>
                      <a:pt x="6360" y="9977"/>
                    </a:lnTo>
                    <a:lnTo>
                      <a:pt x="6269" y="9935"/>
                    </a:lnTo>
                    <a:lnTo>
                      <a:pt x="6132" y="9892"/>
                    </a:lnTo>
                    <a:lnTo>
                      <a:pt x="6087" y="9935"/>
                    </a:lnTo>
                    <a:lnTo>
                      <a:pt x="6087" y="10020"/>
                    </a:lnTo>
                    <a:lnTo>
                      <a:pt x="5905" y="10063"/>
                    </a:lnTo>
                    <a:lnTo>
                      <a:pt x="5815" y="10063"/>
                    </a:lnTo>
                    <a:lnTo>
                      <a:pt x="5678" y="10020"/>
                    </a:lnTo>
                    <a:lnTo>
                      <a:pt x="5587" y="9892"/>
                    </a:lnTo>
                    <a:lnTo>
                      <a:pt x="5587" y="9807"/>
                    </a:lnTo>
                    <a:lnTo>
                      <a:pt x="5542" y="9764"/>
                    </a:lnTo>
                    <a:lnTo>
                      <a:pt x="5497" y="9764"/>
                    </a:lnTo>
                    <a:lnTo>
                      <a:pt x="5497" y="9636"/>
                    </a:lnTo>
                    <a:lnTo>
                      <a:pt x="5542" y="9465"/>
                    </a:lnTo>
                    <a:lnTo>
                      <a:pt x="5633" y="9465"/>
                    </a:lnTo>
                    <a:lnTo>
                      <a:pt x="5633" y="9379"/>
                    </a:lnTo>
                    <a:lnTo>
                      <a:pt x="5678" y="9294"/>
                    </a:lnTo>
                    <a:lnTo>
                      <a:pt x="5724" y="9336"/>
                    </a:lnTo>
                    <a:lnTo>
                      <a:pt x="5769" y="9336"/>
                    </a:lnTo>
                    <a:lnTo>
                      <a:pt x="5815" y="9294"/>
                    </a:lnTo>
                    <a:lnTo>
                      <a:pt x="5815" y="9080"/>
                    </a:lnTo>
                    <a:lnTo>
                      <a:pt x="5724" y="8824"/>
                    </a:lnTo>
                    <a:lnTo>
                      <a:pt x="5678" y="8824"/>
                    </a:lnTo>
                    <a:lnTo>
                      <a:pt x="5497" y="8995"/>
                    </a:lnTo>
                    <a:lnTo>
                      <a:pt x="5542" y="9037"/>
                    </a:lnTo>
                    <a:lnTo>
                      <a:pt x="5633" y="9037"/>
                    </a:lnTo>
                    <a:lnTo>
                      <a:pt x="5451" y="9123"/>
                    </a:lnTo>
                    <a:lnTo>
                      <a:pt x="5269" y="9294"/>
                    </a:lnTo>
                    <a:lnTo>
                      <a:pt x="5224" y="9422"/>
                    </a:lnTo>
                    <a:lnTo>
                      <a:pt x="5224" y="9507"/>
                    </a:lnTo>
                    <a:lnTo>
                      <a:pt x="5315" y="9721"/>
                    </a:lnTo>
                    <a:lnTo>
                      <a:pt x="5315" y="9764"/>
                    </a:lnTo>
                    <a:lnTo>
                      <a:pt x="5406" y="9935"/>
                    </a:lnTo>
                    <a:lnTo>
                      <a:pt x="5360" y="9977"/>
                    </a:lnTo>
                    <a:lnTo>
                      <a:pt x="5360" y="10063"/>
                    </a:lnTo>
                    <a:lnTo>
                      <a:pt x="5497" y="10148"/>
                    </a:lnTo>
                    <a:lnTo>
                      <a:pt x="5587" y="10148"/>
                    </a:lnTo>
                    <a:lnTo>
                      <a:pt x="5587" y="10191"/>
                    </a:lnTo>
                    <a:lnTo>
                      <a:pt x="5497" y="10191"/>
                    </a:lnTo>
                    <a:lnTo>
                      <a:pt x="5360" y="10063"/>
                    </a:lnTo>
                    <a:lnTo>
                      <a:pt x="5315" y="10063"/>
                    </a:lnTo>
                    <a:lnTo>
                      <a:pt x="5269" y="10106"/>
                    </a:lnTo>
                    <a:lnTo>
                      <a:pt x="5269" y="10148"/>
                    </a:lnTo>
                    <a:lnTo>
                      <a:pt x="5315" y="10191"/>
                    </a:lnTo>
                    <a:lnTo>
                      <a:pt x="5269" y="10234"/>
                    </a:lnTo>
                    <a:lnTo>
                      <a:pt x="5224" y="10234"/>
                    </a:lnTo>
                    <a:lnTo>
                      <a:pt x="5224" y="10191"/>
                    </a:lnTo>
                    <a:lnTo>
                      <a:pt x="5179" y="10148"/>
                    </a:lnTo>
                    <a:lnTo>
                      <a:pt x="5179" y="10106"/>
                    </a:lnTo>
                    <a:lnTo>
                      <a:pt x="5088" y="10148"/>
                    </a:lnTo>
                    <a:lnTo>
                      <a:pt x="5088" y="10191"/>
                    </a:lnTo>
                    <a:lnTo>
                      <a:pt x="4997" y="10277"/>
                    </a:lnTo>
                    <a:lnTo>
                      <a:pt x="4906" y="10277"/>
                    </a:lnTo>
                    <a:lnTo>
                      <a:pt x="4861" y="10234"/>
                    </a:lnTo>
                    <a:lnTo>
                      <a:pt x="4770" y="10234"/>
                    </a:lnTo>
                    <a:lnTo>
                      <a:pt x="4724" y="10191"/>
                    </a:lnTo>
                    <a:lnTo>
                      <a:pt x="4633" y="10277"/>
                    </a:lnTo>
                    <a:lnTo>
                      <a:pt x="4543" y="10319"/>
                    </a:lnTo>
                    <a:lnTo>
                      <a:pt x="4588" y="10319"/>
                    </a:lnTo>
                    <a:lnTo>
                      <a:pt x="4543" y="10469"/>
                    </a:lnTo>
                    <a:lnTo>
                      <a:pt x="4543" y="10512"/>
                    </a:lnTo>
                    <a:lnTo>
                      <a:pt x="4497" y="10554"/>
                    </a:lnTo>
                    <a:lnTo>
                      <a:pt x="4452" y="10554"/>
                    </a:lnTo>
                    <a:lnTo>
                      <a:pt x="4452" y="10512"/>
                    </a:lnTo>
                    <a:lnTo>
                      <a:pt x="4497" y="10362"/>
                    </a:lnTo>
                    <a:lnTo>
                      <a:pt x="4452" y="10319"/>
                    </a:lnTo>
                    <a:lnTo>
                      <a:pt x="4406" y="10319"/>
                    </a:lnTo>
                    <a:lnTo>
                      <a:pt x="4361" y="10469"/>
                    </a:lnTo>
                    <a:lnTo>
                      <a:pt x="4315" y="10597"/>
                    </a:lnTo>
                    <a:lnTo>
                      <a:pt x="4270" y="10682"/>
                    </a:lnTo>
                    <a:lnTo>
                      <a:pt x="4202" y="10725"/>
                    </a:lnTo>
                    <a:lnTo>
                      <a:pt x="4270" y="10811"/>
                    </a:lnTo>
                    <a:lnTo>
                      <a:pt x="4270" y="10853"/>
                    </a:lnTo>
                    <a:lnTo>
                      <a:pt x="4156" y="10853"/>
                    </a:lnTo>
                    <a:lnTo>
                      <a:pt x="4066" y="10811"/>
                    </a:lnTo>
                    <a:lnTo>
                      <a:pt x="3929" y="10896"/>
                    </a:lnTo>
                    <a:lnTo>
                      <a:pt x="3838" y="10939"/>
                    </a:lnTo>
                    <a:lnTo>
                      <a:pt x="3702" y="10982"/>
                    </a:lnTo>
                    <a:lnTo>
                      <a:pt x="3657" y="10982"/>
                    </a:lnTo>
                    <a:lnTo>
                      <a:pt x="3566" y="11067"/>
                    </a:lnTo>
                    <a:lnTo>
                      <a:pt x="3611" y="11110"/>
                    </a:lnTo>
                    <a:lnTo>
                      <a:pt x="3611" y="11195"/>
                    </a:lnTo>
                    <a:lnTo>
                      <a:pt x="3521" y="11281"/>
                    </a:lnTo>
                    <a:lnTo>
                      <a:pt x="3475" y="11281"/>
                    </a:lnTo>
                    <a:lnTo>
                      <a:pt x="3339" y="11323"/>
                    </a:lnTo>
                    <a:lnTo>
                      <a:pt x="3203" y="11409"/>
                    </a:lnTo>
                    <a:lnTo>
                      <a:pt x="3157" y="11452"/>
                    </a:lnTo>
                    <a:lnTo>
                      <a:pt x="3157" y="11494"/>
                    </a:lnTo>
                    <a:lnTo>
                      <a:pt x="3021" y="11494"/>
                    </a:lnTo>
                    <a:lnTo>
                      <a:pt x="2885" y="11452"/>
                    </a:lnTo>
                    <a:lnTo>
                      <a:pt x="2885" y="11323"/>
                    </a:lnTo>
                    <a:lnTo>
                      <a:pt x="2794" y="11281"/>
                    </a:lnTo>
                    <a:lnTo>
                      <a:pt x="2703" y="11281"/>
                    </a:lnTo>
                    <a:lnTo>
                      <a:pt x="2657" y="11409"/>
                    </a:lnTo>
                    <a:lnTo>
                      <a:pt x="2748" y="11494"/>
                    </a:lnTo>
                    <a:lnTo>
                      <a:pt x="2839" y="11494"/>
                    </a:lnTo>
                    <a:lnTo>
                      <a:pt x="2657" y="11665"/>
                    </a:lnTo>
                    <a:lnTo>
                      <a:pt x="2567" y="11708"/>
                    </a:lnTo>
                    <a:lnTo>
                      <a:pt x="2476" y="11708"/>
                    </a:lnTo>
                    <a:lnTo>
                      <a:pt x="2385" y="11537"/>
                    </a:lnTo>
                    <a:lnTo>
                      <a:pt x="2158" y="11580"/>
                    </a:lnTo>
                    <a:lnTo>
                      <a:pt x="1976" y="11623"/>
                    </a:lnTo>
                    <a:lnTo>
                      <a:pt x="2021" y="11751"/>
                    </a:lnTo>
                    <a:lnTo>
                      <a:pt x="2112" y="11836"/>
                    </a:lnTo>
                    <a:lnTo>
                      <a:pt x="2294" y="12050"/>
                    </a:lnTo>
                    <a:lnTo>
                      <a:pt x="2339" y="12007"/>
                    </a:lnTo>
                    <a:lnTo>
                      <a:pt x="2385" y="12007"/>
                    </a:lnTo>
                    <a:lnTo>
                      <a:pt x="2430" y="11964"/>
                    </a:lnTo>
                    <a:lnTo>
                      <a:pt x="2476" y="12050"/>
                    </a:lnTo>
                    <a:lnTo>
                      <a:pt x="2430" y="12093"/>
                    </a:lnTo>
                    <a:lnTo>
                      <a:pt x="2521" y="12135"/>
                    </a:lnTo>
                    <a:lnTo>
                      <a:pt x="2567" y="12135"/>
                    </a:lnTo>
                    <a:lnTo>
                      <a:pt x="2612" y="12178"/>
                    </a:lnTo>
                    <a:lnTo>
                      <a:pt x="2567" y="12221"/>
                    </a:lnTo>
                    <a:lnTo>
                      <a:pt x="2476" y="12264"/>
                    </a:lnTo>
                    <a:lnTo>
                      <a:pt x="2521" y="12349"/>
                    </a:lnTo>
                    <a:lnTo>
                      <a:pt x="2567" y="12392"/>
                    </a:lnTo>
                    <a:lnTo>
                      <a:pt x="2657" y="12734"/>
                    </a:lnTo>
                    <a:lnTo>
                      <a:pt x="2703" y="12947"/>
                    </a:lnTo>
                    <a:lnTo>
                      <a:pt x="2567" y="13204"/>
                    </a:lnTo>
                    <a:lnTo>
                      <a:pt x="2430" y="13439"/>
                    </a:lnTo>
                    <a:lnTo>
                      <a:pt x="2385" y="13481"/>
                    </a:lnTo>
                    <a:lnTo>
                      <a:pt x="2294" y="13481"/>
                    </a:lnTo>
                    <a:lnTo>
                      <a:pt x="2112" y="13439"/>
                    </a:lnTo>
                    <a:lnTo>
                      <a:pt x="2067" y="13439"/>
                    </a:lnTo>
                    <a:lnTo>
                      <a:pt x="2021" y="13481"/>
                    </a:lnTo>
                    <a:lnTo>
                      <a:pt x="1976" y="13439"/>
                    </a:lnTo>
                    <a:lnTo>
                      <a:pt x="1885" y="13374"/>
                    </a:lnTo>
                    <a:lnTo>
                      <a:pt x="1658" y="13374"/>
                    </a:lnTo>
                    <a:lnTo>
                      <a:pt x="1340" y="13289"/>
                    </a:lnTo>
                    <a:lnTo>
                      <a:pt x="999" y="13204"/>
                    </a:lnTo>
                    <a:lnTo>
                      <a:pt x="863" y="13075"/>
                    </a:lnTo>
                    <a:lnTo>
                      <a:pt x="818" y="13075"/>
                    </a:lnTo>
                    <a:lnTo>
                      <a:pt x="454" y="13118"/>
                    </a:lnTo>
                    <a:lnTo>
                      <a:pt x="409" y="13161"/>
                    </a:lnTo>
                    <a:lnTo>
                      <a:pt x="409" y="13204"/>
                    </a:lnTo>
                    <a:lnTo>
                      <a:pt x="500" y="13332"/>
                    </a:lnTo>
                    <a:lnTo>
                      <a:pt x="500" y="13567"/>
                    </a:lnTo>
                    <a:lnTo>
                      <a:pt x="363" y="14080"/>
                    </a:lnTo>
                    <a:lnTo>
                      <a:pt x="409" y="14080"/>
                    </a:lnTo>
                    <a:lnTo>
                      <a:pt x="273" y="14336"/>
                    </a:lnTo>
                    <a:lnTo>
                      <a:pt x="136" y="14507"/>
                    </a:lnTo>
                    <a:lnTo>
                      <a:pt x="45" y="14507"/>
                    </a:lnTo>
                    <a:lnTo>
                      <a:pt x="0" y="14635"/>
                    </a:lnTo>
                    <a:lnTo>
                      <a:pt x="0" y="14720"/>
                    </a:lnTo>
                    <a:lnTo>
                      <a:pt x="45" y="14934"/>
                    </a:lnTo>
                    <a:lnTo>
                      <a:pt x="136" y="15105"/>
                    </a:lnTo>
                    <a:lnTo>
                      <a:pt x="273" y="15233"/>
                    </a:lnTo>
                    <a:lnTo>
                      <a:pt x="454" y="15361"/>
                    </a:lnTo>
                    <a:lnTo>
                      <a:pt x="591" y="15361"/>
                    </a:lnTo>
                    <a:lnTo>
                      <a:pt x="636" y="15490"/>
                    </a:lnTo>
                    <a:lnTo>
                      <a:pt x="681" y="15575"/>
                    </a:lnTo>
                    <a:lnTo>
                      <a:pt x="954" y="15831"/>
                    </a:lnTo>
                    <a:lnTo>
                      <a:pt x="1840" y="15746"/>
                    </a:lnTo>
                    <a:lnTo>
                      <a:pt x="1885" y="15789"/>
                    </a:lnTo>
                    <a:lnTo>
                      <a:pt x="1931" y="15789"/>
                    </a:lnTo>
                    <a:lnTo>
                      <a:pt x="1976" y="15703"/>
                    </a:lnTo>
                    <a:lnTo>
                      <a:pt x="2067" y="15575"/>
                    </a:lnTo>
                    <a:lnTo>
                      <a:pt x="2294" y="15575"/>
                    </a:lnTo>
                    <a:lnTo>
                      <a:pt x="2385" y="15490"/>
                    </a:lnTo>
                    <a:lnTo>
                      <a:pt x="2385" y="15361"/>
                    </a:lnTo>
                    <a:lnTo>
                      <a:pt x="2521" y="15276"/>
                    </a:lnTo>
                    <a:lnTo>
                      <a:pt x="2612" y="15233"/>
                    </a:lnTo>
                    <a:lnTo>
                      <a:pt x="2567" y="14891"/>
                    </a:lnTo>
                    <a:lnTo>
                      <a:pt x="2612" y="14806"/>
                    </a:lnTo>
                    <a:lnTo>
                      <a:pt x="2657" y="14763"/>
                    </a:lnTo>
                    <a:lnTo>
                      <a:pt x="2885" y="14507"/>
                    </a:lnTo>
                    <a:lnTo>
                      <a:pt x="2975" y="14421"/>
                    </a:lnTo>
                    <a:lnTo>
                      <a:pt x="3157" y="14379"/>
                    </a:lnTo>
                    <a:lnTo>
                      <a:pt x="3248" y="14336"/>
                    </a:lnTo>
                    <a:lnTo>
                      <a:pt x="3339" y="14379"/>
                    </a:lnTo>
                    <a:lnTo>
                      <a:pt x="3430" y="14336"/>
                    </a:lnTo>
                    <a:lnTo>
                      <a:pt x="3566" y="14208"/>
                    </a:lnTo>
                    <a:lnTo>
                      <a:pt x="3657" y="13951"/>
                    </a:lnTo>
                    <a:lnTo>
                      <a:pt x="3611" y="13823"/>
                    </a:lnTo>
                    <a:lnTo>
                      <a:pt x="3611" y="13780"/>
                    </a:lnTo>
                    <a:lnTo>
                      <a:pt x="3748" y="13652"/>
                    </a:lnTo>
                    <a:lnTo>
                      <a:pt x="3884" y="13652"/>
                    </a:lnTo>
                    <a:lnTo>
                      <a:pt x="4202" y="13609"/>
                    </a:lnTo>
                    <a:lnTo>
                      <a:pt x="4202" y="13652"/>
                    </a:lnTo>
                    <a:lnTo>
                      <a:pt x="4156" y="13695"/>
                    </a:lnTo>
                    <a:lnTo>
                      <a:pt x="4270" y="13738"/>
                    </a:lnTo>
                    <a:lnTo>
                      <a:pt x="4406" y="13780"/>
                    </a:lnTo>
                    <a:lnTo>
                      <a:pt x="4497" y="13823"/>
                    </a:lnTo>
                    <a:lnTo>
                      <a:pt x="4861" y="13567"/>
                    </a:lnTo>
                    <a:lnTo>
                      <a:pt x="4951" y="13567"/>
                    </a:lnTo>
                    <a:lnTo>
                      <a:pt x="5042" y="13524"/>
                    </a:lnTo>
                    <a:lnTo>
                      <a:pt x="5133" y="13439"/>
                    </a:lnTo>
                    <a:lnTo>
                      <a:pt x="5179" y="13332"/>
                    </a:lnTo>
                    <a:lnTo>
                      <a:pt x="5224" y="13332"/>
                    </a:lnTo>
                    <a:lnTo>
                      <a:pt x="5406" y="13374"/>
                    </a:lnTo>
                    <a:lnTo>
                      <a:pt x="5542" y="13481"/>
                    </a:lnTo>
                    <a:lnTo>
                      <a:pt x="5633" y="13609"/>
                    </a:lnTo>
                    <a:lnTo>
                      <a:pt x="5678" y="13780"/>
                    </a:lnTo>
                    <a:lnTo>
                      <a:pt x="5678" y="13866"/>
                    </a:lnTo>
                    <a:lnTo>
                      <a:pt x="5769" y="13994"/>
                    </a:lnTo>
                    <a:lnTo>
                      <a:pt x="5860" y="14080"/>
                    </a:lnTo>
                    <a:lnTo>
                      <a:pt x="5905" y="14080"/>
                    </a:lnTo>
                    <a:lnTo>
                      <a:pt x="5996" y="14122"/>
                    </a:lnTo>
                    <a:lnTo>
                      <a:pt x="6042" y="14208"/>
                    </a:lnTo>
                    <a:lnTo>
                      <a:pt x="6223" y="14293"/>
                    </a:lnTo>
                    <a:lnTo>
                      <a:pt x="6405" y="14464"/>
                    </a:lnTo>
                    <a:lnTo>
                      <a:pt x="6587" y="14464"/>
                    </a:lnTo>
                    <a:lnTo>
                      <a:pt x="6678" y="14635"/>
                    </a:lnTo>
                    <a:lnTo>
                      <a:pt x="6814" y="14635"/>
                    </a:lnTo>
                    <a:lnTo>
                      <a:pt x="6905" y="14678"/>
                    </a:lnTo>
                    <a:lnTo>
                      <a:pt x="6996" y="14763"/>
                    </a:lnTo>
                    <a:lnTo>
                      <a:pt x="7041" y="14891"/>
                    </a:lnTo>
                    <a:lnTo>
                      <a:pt x="7177" y="14891"/>
                    </a:lnTo>
                    <a:lnTo>
                      <a:pt x="7268" y="15062"/>
                    </a:lnTo>
                    <a:lnTo>
                      <a:pt x="7359" y="15276"/>
                    </a:lnTo>
                    <a:lnTo>
                      <a:pt x="7314" y="15319"/>
                    </a:lnTo>
                    <a:lnTo>
                      <a:pt x="7223" y="15447"/>
                    </a:lnTo>
                    <a:lnTo>
                      <a:pt x="7177" y="15532"/>
                    </a:lnTo>
                    <a:lnTo>
                      <a:pt x="7177" y="15575"/>
                    </a:lnTo>
                    <a:lnTo>
                      <a:pt x="7268" y="15618"/>
                    </a:lnTo>
                    <a:lnTo>
                      <a:pt x="7359" y="15575"/>
                    </a:lnTo>
                    <a:lnTo>
                      <a:pt x="7473" y="15404"/>
                    </a:lnTo>
                    <a:lnTo>
                      <a:pt x="7473" y="15276"/>
                    </a:lnTo>
                    <a:lnTo>
                      <a:pt x="7654" y="15191"/>
                    </a:lnTo>
                    <a:lnTo>
                      <a:pt x="7700" y="15148"/>
                    </a:lnTo>
                    <a:lnTo>
                      <a:pt x="7654" y="15105"/>
                    </a:lnTo>
                    <a:lnTo>
                      <a:pt x="7563" y="15062"/>
                    </a:lnTo>
                    <a:lnTo>
                      <a:pt x="7427" y="14977"/>
                    </a:lnTo>
                    <a:lnTo>
                      <a:pt x="7427" y="14934"/>
                    </a:lnTo>
                    <a:lnTo>
                      <a:pt x="7473" y="14849"/>
                    </a:lnTo>
                    <a:lnTo>
                      <a:pt x="7518" y="14720"/>
                    </a:lnTo>
                    <a:lnTo>
                      <a:pt x="7609" y="14678"/>
                    </a:lnTo>
                    <a:lnTo>
                      <a:pt x="7700" y="14678"/>
                    </a:lnTo>
                    <a:lnTo>
                      <a:pt x="7927" y="14891"/>
                    </a:lnTo>
                    <a:lnTo>
                      <a:pt x="8018" y="14891"/>
                    </a:lnTo>
                    <a:lnTo>
                      <a:pt x="7972" y="14763"/>
                    </a:lnTo>
                    <a:lnTo>
                      <a:pt x="7927" y="14678"/>
                    </a:lnTo>
                    <a:lnTo>
                      <a:pt x="7836" y="14635"/>
                    </a:lnTo>
                    <a:lnTo>
                      <a:pt x="7654" y="14507"/>
                    </a:lnTo>
                    <a:lnTo>
                      <a:pt x="7427" y="14464"/>
                    </a:lnTo>
                    <a:lnTo>
                      <a:pt x="7223" y="14379"/>
                    </a:lnTo>
                    <a:lnTo>
                      <a:pt x="6950" y="14208"/>
                    </a:lnTo>
                    <a:lnTo>
                      <a:pt x="6678" y="13994"/>
                    </a:lnTo>
                    <a:lnTo>
                      <a:pt x="6632" y="13909"/>
                    </a:lnTo>
                    <a:lnTo>
                      <a:pt x="6632" y="13823"/>
                    </a:lnTo>
                    <a:lnTo>
                      <a:pt x="6541" y="13652"/>
                    </a:lnTo>
                    <a:lnTo>
                      <a:pt x="6269" y="13481"/>
                    </a:lnTo>
                    <a:lnTo>
                      <a:pt x="6178" y="13374"/>
                    </a:lnTo>
                    <a:lnTo>
                      <a:pt x="6132" y="13289"/>
                    </a:lnTo>
                    <a:lnTo>
                      <a:pt x="6178" y="13246"/>
                    </a:lnTo>
                    <a:lnTo>
                      <a:pt x="6223" y="13118"/>
                    </a:lnTo>
                    <a:lnTo>
                      <a:pt x="6496" y="12862"/>
                    </a:lnTo>
                    <a:lnTo>
                      <a:pt x="6541" y="12904"/>
                    </a:lnTo>
                    <a:lnTo>
                      <a:pt x="6632" y="12947"/>
                    </a:lnTo>
                    <a:lnTo>
                      <a:pt x="6768" y="13033"/>
                    </a:lnTo>
                    <a:lnTo>
                      <a:pt x="6814" y="13118"/>
                    </a:lnTo>
                    <a:lnTo>
                      <a:pt x="6905" y="13246"/>
                    </a:lnTo>
                    <a:lnTo>
                      <a:pt x="7041" y="13374"/>
                    </a:lnTo>
                    <a:lnTo>
                      <a:pt x="6996" y="13374"/>
                    </a:lnTo>
                    <a:lnTo>
                      <a:pt x="6950" y="13439"/>
                    </a:lnTo>
                    <a:lnTo>
                      <a:pt x="7041" y="13567"/>
                    </a:lnTo>
                    <a:lnTo>
                      <a:pt x="7223" y="13652"/>
                    </a:lnTo>
                    <a:lnTo>
                      <a:pt x="7359" y="13652"/>
                    </a:lnTo>
                    <a:lnTo>
                      <a:pt x="7563" y="13695"/>
                    </a:lnTo>
                    <a:lnTo>
                      <a:pt x="7654" y="13738"/>
                    </a:lnTo>
                    <a:lnTo>
                      <a:pt x="7700" y="13866"/>
                    </a:lnTo>
                    <a:lnTo>
                      <a:pt x="7972" y="13951"/>
                    </a:lnTo>
                    <a:lnTo>
                      <a:pt x="7927" y="13994"/>
                    </a:lnTo>
                    <a:lnTo>
                      <a:pt x="8109" y="14336"/>
                    </a:lnTo>
                    <a:lnTo>
                      <a:pt x="8245" y="14635"/>
                    </a:lnTo>
                    <a:lnTo>
                      <a:pt x="8245" y="14678"/>
                    </a:lnTo>
                    <a:lnTo>
                      <a:pt x="8199" y="14678"/>
                    </a:lnTo>
                    <a:lnTo>
                      <a:pt x="8381" y="14806"/>
                    </a:lnTo>
                    <a:lnTo>
                      <a:pt x="8426" y="14891"/>
                    </a:lnTo>
                    <a:lnTo>
                      <a:pt x="8563" y="15020"/>
                    </a:lnTo>
                    <a:lnTo>
                      <a:pt x="8654" y="15191"/>
                    </a:lnTo>
                    <a:lnTo>
                      <a:pt x="8790" y="15276"/>
                    </a:lnTo>
                    <a:lnTo>
                      <a:pt x="8881" y="15319"/>
                    </a:lnTo>
                    <a:lnTo>
                      <a:pt x="9153" y="15319"/>
                    </a:lnTo>
                    <a:lnTo>
                      <a:pt x="9153" y="15276"/>
                    </a:lnTo>
                    <a:lnTo>
                      <a:pt x="9290" y="15276"/>
                    </a:lnTo>
                    <a:lnTo>
                      <a:pt x="9426" y="15319"/>
                    </a:lnTo>
                    <a:lnTo>
                      <a:pt x="9426" y="15361"/>
                    </a:lnTo>
                    <a:lnTo>
                      <a:pt x="9380" y="15404"/>
                    </a:lnTo>
                    <a:lnTo>
                      <a:pt x="9199" y="15404"/>
                    </a:lnTo>
                    <a:lnTo>
                      <a:pt x="9062" y="15319"/>
                    </a:lnTo>
                    <a:lnTo>
                      <a:pt x="8926" y="15361"/>
                    </a:lnTo>
                    <a:lnTo>
                      <a:pt x="8881" y="15319"/>
                    </a:lnTo>
                    <a:lnTo>
                      <a:pt x="8835" y="15404"/>
                    </a:lnTo>
                    <a:lnTo>
                      <a:pt x="8790" y="15532"/>
                    </a:lnTo>
                    <a:lnTo>
                      <a:pt x="8835" y="15575"/>
                    </a:lnTo>
                    <a:lnTo>
                      <a:pt x="8881" y="15575"/>
                    </a:lnTo>
                    <a:lnTo>
                      <a:pt x="8972" y="15618"/>
                    </a:lnTo>
                    <a:lnTo>
                      <a:pt x="9017" y="15746"/>
                    </a:lnTo>
                    <a:lnTo>
                      <a:pt x="9017" y="15874"/>
                    </a:lnTo>
                    <a:lnTo>
                      <a:pt x="9062" y="15831"/>
                    </a:lnTo>
                    <a:lnTo>
                      <a:pt x="9108" y="15831"/>
                    </a:lnTo>
                    <a:lnTo>
                      <a:pt x="9108" y="15789"/>
                    </a:lnTo>
                    <a:lnTo>
                      <a:pt x="9199" y="15789"/>
                    </a:lnTo>
                    <a:lnTo>
                      <a:pt x="9199" y="15917"/>
                    </a:lnTo>
                    <a:lnTo>
                      <a:pt x="9244" y="15960"/>
                    </a:lnTo>
                    <a:lnTo>
                      <a:pt x="9290" y="15917"/>
                    </a:lnTo>
                    <a:lnTo>
                      <a:pt x="9290" y="15831"/>
                    </a:lnTo>
                    <a:lnTo>
                      <a:pt x="9380" y="15831"/>
                    </a:lnTo>
                    <a:lnTo>
                      <a:pt x="9426" y="15874"/>
                    </a:lnTo>
                    <a:lnTo>
                      <a:pt x="9426" y="15917"/>
                    </a:lnTo>
                    <a:lnTo>
                      <a:pt x="9471" y="15917"/>
                    </a:lnTo>
                    <a:lnTo>
                      <a:pt x="9471" y="15874"/>
                    </a:lnTo>
                    <a:lnTo>
                      <a:pt x="9426" y="15831"/>
                    </a:lnTo>
                    <a:lnTo>
                      <a:pt x="9335" y="15703"/>
                    </a:lnTo>
                    <a:lnTo>
                      <a:pt x="9290" y="15575"/>
                    </a:lnTo>
                    <a:lnTo>
                      <a:pt x="9290" y="15490"/>
                    </a:lnTo>
                    <a:lnTo>
                      <a:pt x="9380" y="15404"/>
                    </a:lnTo>
                    <a:lnTo>
                      <a:pt x="9517" y="15361"/>
                    </a:lnTo>
                    <a:lnTo>
                      <a:pt x="9608" y="15447"/>
                    </a:lnTo>
                    <a:lnTo>
                      <a:pt x="9608" y="15490"/>
                    </a:lnTo>
                    <a:lnTo>
                      <a:pt x="9653" y="15490"/>
                    </a:lnTo>
                    <a:lnTo>
                      <a:pt x="9698" y="15447"/>
                    </a:lnTo>
                    <a:lnTo>
                      <a:pt x="9698" y="15404"/>
                    </a:lnTo>
                    <a:lnTo>
                      <a:pt x="9653" y="15276"/>
                    </a:lnTo>
                    <a:lnTo>
                      <a:pt x="9517" y="15191"/>
                    </a:lnTo>
                    <a:lnTo>
                      <a:pt x="9335" y="15148"/>
                    </a:lnTo>
                    <a:lnTo>
                      <a:pt x="9199" y="15148"/>
                    </a:lnTo>
                    <a:lnTo>
                      <a:pt x="9153" y="15105"/>
                    </a:lnTo>
                    <a:lnTo>
                      <a:pt x="9199" y="15062"/>
                    </a:lnTo>
                    <a:lnTo>
                      <a:pt x="9290" y="15062"/>
                    </a:lnTo>
                    <a:lnTo>
                      <a:pt x="9380" y="14977"/>
                    </a:lnTo>
                    <a:lnTo>
                      <a:pt x="9380" y="14849"/>
                    </a:lnTo>
                    <a:lnTo>
                      <a:pt x="9199" y="14763"/>
                    </a:lnTo>
                    <a:lnTo>
                      <a:pt x="9153" y="14720"/>
                    </a:lnTo>
                    <a:lnTo>
                      <a:pt x="9108" y="14635"/>
                    </a:lnTo>
                    <a:lnTo>
                      <a:pt x="9108" y="14550"/>
                    </a:lnTo>
                    <a:lnTo>
                      <a:pt x="9199" y="14550"/>
                    </a:lnTo>
                    <a:lnTo>
                      <a:pt x="9335" y="14635"/>
                    </a:lnTo>
                    <a:lnTo>
                      <a:pt x="9426" y="14678"/>
                    </a:lnTo>
                    <a:lnTo>
                      <a:pt x="9517" y="14678"/>
                    </a:lnTo>
                    <a:lnTo>
                      <a:pt x="9517" y="14592"/>
                    </a:lnTo>
                    <a:lnTo>
                      <a:pt x="9471" y="14592"/>
                    </a:lnTo>
                    <a:lnTo>
                      <a:pt x="9471" y="14550"/>
                    </a:lnTo>
                    <a:lnTo>
                      <a:pt x="9517" y="14550"/>
                    </a:lnTo>
                    <a:lnTo>
                      <a:pt x="9562" y="14592"/>
                    </a:lnTo>
                    <a:lnTo>
                      <a:pt x="9653" y="14592"/>
                    </a:lnTo>
                    <a:lnTo>
                      <a:pt x="9608" y="14550"/>
                    </a:lnTo>
                    <a:lnTo>
                      <a:pt x="9517" y="14507"/>
                    </a:lnTo>
                    <a:lnTo>
                      <a:pt x="9426" y="14421"/>
                    </a:lnTo>
                    <a:lnTo>
                      <a:pt x="9517" y="14421"/>
                    </a:lnTo>
                    <a:lnTo>
                      <a:pt x="9698" y="14336"/>
                    </a:lnTo>
                    <a:lnTo>
                      <a:pt x="9789" y="14250"/>
                    </a:lnTo>
                    <a:lnTo>
                      <a:pt x="9926" y="14293"/>
                    </a:lnTo>
                    <a:lnTo>
                      <a:pt x="10016" y="14336"/>
                    </a:lnTo>
                    <a:lnTo>
                      <a:pt x="10062" y="14379"/>
                    </a:lnTo>
                    <a:lnTo>
                      <a:pt x="10062" y="14507"/>
                    </a:lnTo>
                    <a:lnTo>
                      <a:pt x="10107" y="14550"/>
                    </a:lnTo>
                    <a:lnTo>
                      <a:pt x="10153" y="14464"/>
                    </a:lnTo>
                    <a:lnTo>
                      <a:pt x="10244" y="14379"/>
                    </a:lnTo>
                    <a:lnTo>
                      <a:pt x="10380" y="14293"/>
                    </a:lnTo>
                    <a:lnTo>
                      <a:pt x="10380" y="14208"/>
                    </a:lnTo>
                    <a:lnTo>
                      <a:pt x="10425" y="14165"/>
                    </a:lnTo>
                    <a:lnTo>
                      <a:pt x="10562" y="14122"/>
                    </a:lnTo>
                    <a:lnTo>
                      <a:pt x="10766" y="14122"/>
                    </a:lnTo>
                    <a:lnTo>
                      <a:pt x="10811" y="14080"/>
                    </a:lnTo>
                    <a:lnTo>
                      <a:pt x="10721" y="14037"/>
                    </a:lnTo>
                    <a:lnTo>
                      <a:pt x="10562" y="13951"/>
                    </a:lnTo>
                    <a:lnTo>
                      <a:pt x="10516" y="13866"/>
                    </a:lnTo>
                    <a:lnTo>
                      <a:pt x="10289" y="13652"/>
                    </a:lnTo>
                    <a:lnTo>
                      <a:pt x="10289" y="13524"/>
                    </a:lnTo>
                    <a:lnTo>
                      <a:pt x="10334" y="13374"/>
                    </a:lnTo>
                    <a:lnTo>
                      <a:pt x="10471" y="12862"/>
                    </a:lnTo>
                    <a:lnTo>
                      <a:pt x="10471" y="12734"/>
                    </a:lnTo>
                    <a:lnTo>
                      <a:pt x="10516" y="12648"/>
                    </a:lnTo>
                    <a:lnTo>
                      <a:pt x="10675" y="12605"/>
                    </a:lnTo>
                    <a:lnTo>
                      <a:pt x="10721" y="12349"/>
                    </a:lnTo>
                    <a:lnTo>
                      <a:pt x="10811" y="12093"/>
                    </a:lnTo>
                    <a:lnTo>
                      <a:pt x="10857" y="12050"/>
                    </a:lnTo>
                    <a:lnTo>
                      <a:pt x="10948" y="12007"/>
                    </a:lnTo>
                    <a:lnTo>
                      <a:pt x="11038" y="12007"/>
                    </a:lnTo>
                    <a:lnTo>
                      <a:pt x="11038" y="11964"/>
                    </a:lnTo>
                    <a:lnTo>
                      <a:pt x="10993" y="11879"/>
                    </a:lnTo>
                    <a:lnTo>
                      <a:pt x="10948" y="11836"/>
                    </a:lnTo>
                    <a:lnTo>
                      <a:pt x="11038" y="11964"/>
                    </a:lnTo>
                    <a:lnTo>
                      <a:pt x="11084" y="12093"/>
                    </a:lnTo>
                    <a:lnTo>
                      <a:pt x="11084" y="12135"/>
                    </a:lnTo>
                    <a:lnTo>
                      <a:pt x="11038" y="12135"/>
                    </a:lnTo>
                    <a:lnTo>
                      <a:pt x="11129" y="12178"/>
                    </a:lnTo>
                    <a:lnTo>
                      <a:pt x="11266" y="12178"/>
                    </a:lnTo>
                    <a:lnTo>
                      <a:pt x="11447" y="12135"/>
                    </a:lnTo>
                    <a:lnTo>
                      <a:pt x="11493" y="12093"/>
                    </a:lnTo>
                    <a:lnTo>
                      <a:pt x="11538" y="12135"/>
                    </a:lnTo>
                    <a:lnTo>
                      <a:pt x="11402" y="12264"/>
                    </a:lnTo>
                    <a:lnTo>
                      <a:pt x="11311" y="12306"/>
                    </a:lnTo>
                    <a:lnTo>
                      <a:pt x="11311" y="12392"/>
                    </a:lnTo>
                    <a:lnTo>
                      <a:pt x="11356" y="12434"/>
                    </a:lnTo>
                    <a:lnTo>
                      <a:pt x="11584" y="12434"/>
                    </a:lnTo>
                    <a:lnTo>
                      <a:pt x="11584" y="12648"/>
                    </a:lnTo>
                    <a:lnTo>
                      <a:pt x="11674" y="12648"/>
                    </a:lnTo>
                    <a:lnTo>
                      <a:pt x="11765" y="12605"/>
                    </a:lnTo>
                    <a:lnTo>
                      <a:pt x="11811" y="12520"/>
                    </a:lnTo>
                    <a:lnTo>
                      <a:pt x="11902" y="12477"/>
                    </a:lnTo>
                    <a:lnTo>
                      <a:pt x="11947" y="12477"/>
                    </a:lnTo>
                    <a:lnTo>
                      <a:pt x="12038" y="12306"/>
                    </a:lnTo>
                    <a:lnTo>
                      <a:pt x="12220" y="12306"/>
                    </a:lnTo>
                    <a:lnTo>
                      <a:pt x="12174" y="12264"/>
                    </a:lnTo>
                    <a:lnTo>
                      <a:pt x="12083" y="12264"/>
                    </a:lnTo>
                    <a:lnTo>
                      <a:pt x="11947" y="12221"/>
                    </a:lnTo>
                    <a:lnTo>
                      <a:pt x="11811" y="12135"/>
                    </a:lnTo>
                    <a:lnTo>
                      <a:pt x="11765" y="12007"/>
                    </a:lnTo>
                    <a:lnTo>
                      <a:pt x="11856" y="11836"/>
                    </a:lnTo>
                    <a:lnTo>
                      <a:pt x="11902" y="11793"/>
                    </a:lnTo>
                    <a:lnTo>
                      <a:pt x="11992" y="11793"/>
                    </a:lnTo>
                    <a:lnTo>
                      <a:pt x="12129" y="11751"/>
                    </a:lnTo>
                    <a:lnTo>
                      <a:pt x="12129" y="11708"/>
                    </a:lnTo>
                    <a:lnTo>
                      <a:pt x="12174" y="11665"/>
                    </a:lnTo>
                    <a:lnTo>
                      <a:pt x="12401" y="11494"/>
                    </a:lnTo>
                    <a:lnTo>
                      <a:pt x="12492" y="11409"/>
                    </a:lnTo>
                    <a:lnTo>
                      <a:pt x="12628" y="11409"/>
                    </a:lnTo>
                    <a:lnTo>
                      <a:pt x="12674" y="11494"/>
                    </a:lnTo>
                    <a:lnTo>
                      <a:pt x="12674" y="11537"/>
                    </a:lnTo>
                    <a:lnTo>
                      <a:pt x="12538" y="11623"/>
                    </a:lnTo>
                    <a:lnTo>
                      <a:pt x="12356" y="11665"/>
                    </a:lnTo>
                    <a:lnTo>
                      <a:pt x="12310" y="11708"/>
                    </a:lnTo>
                    <a:lnTo>
                      <a:pt x="12310" y="11751"/>
                    </a:lnTo>
                    <a:lnTo>
                      <a:pt x="12492" y="11751"/>
                    </a:lnTo>
                    <a:lnTo>
                      <a:pt x="12583" y="11836"/>
                    </a:lnTo>
                    <a:lnTo>
                      <a:pt x="12492" y="11836"/>
                    </a:lnTo>
                    <a:lnTo>
                      <a:pt x="12447" y="11879"/>
                    </a:lnTo>
                    <a:lnTo>
                      <a:pt x="12447" y="11922"/>
                    </a:lnTo>
                    <a:lnTo>
                      <a:pt x="12492" y="12007"/>
                    </a:lnTo>
                    <a:lnTo>
                      <a:pt x="12492" y="12135"/>
                    </a:lnTo>
                    <a:lnTo>
                      <a:pt x="12447" y="12178"/>
                    </a:lnTo>
                    <a:lnTo>
                      <a:pt x="12265" y="12178"/>
                    </a:lnTo>
                    <a:lnTo>
                      <a:pt x="12265" y="12221"/>
                    </a:lnTo>
                    <a:lnTo>
                      <a:pt x="12356" y="12306"/>
                    </a:lnTo>
                    <a:lnTo>
                      <a:pt x="12447" y="12349"/>
                    </a:lnTo>
                    <a:lnTo>
                      <a:pt x="12719" y="12392"/>
                    </a:lnTo>
                    <a:lnTo>
                      <a:pt x="12856" y="12392"/>
                    </a:lnTo>
                    <a:lnTo>
                      <a:pt x="12992" y="12477"/>
                    </a:lnTo>
                    <a:lnTo>
                      <a:pt x="13174" y="12563"/>
                    </a:lnTo>
                    <a:lnTo>
                      <a:pt x="13537" y="12648"/>
                    </a:lnTo>
                    <a:lnTo>
                      <a:pt x="13673" y="12776"/>
                    </a:lnTo>
                    <a:lnTo>
                      <a:pt x="13832" y="12947"/>
                    </a:lnTo>
                    <a:lnTo>
                      <a:pt x="13832" y="13033"/>
                    </a:lnTo>
                    <a:lnTo>
                      <a:pt x="13787" y="13075"/>
                    </a:lnTo>
                    <a:lnTo>
                      <a:pt x="13673" y="13246"/>
                    </a:lnTo>
                    <a:lnTo>
                      <a:pt x="13537" y="13374"/>
                    </a:lnTo>
                    <a:lnTo>
                      <a:pt x="13355" y="13374"/>
                    </a:lnTo>
                    <a:lnTo>
                      <a:pt x="12538" y="13439"/>
                    </a:lnTo>
                    <a:lnTo>
                      <a:pt x="12447" y="13481"/>
                    </a:lnTo>
                    <a:lnTo>
                      <a:pt x="12310" y="13481"/>
                    </a:lnTo>
                    <a:lnTo>
                      <a:pt x="12265" y="13439"/>
                    </a:lnTo>
                    <a:lnTo>
                      <a:pt x="12265" y="13374"/>
                    </a:lnTo>
                    <a:lnTo>
                      <a:pt x="12220" y="13374"/>
                    </a:lnTo>
                    <a:lnTo>
                      <a:pt x="12083" y="13439"/>
                    </a:lnTo>
                    <a:lnTo>
                      <a:pt x="11811" y="13524"/>
                    </a:lnTo>
                    <a:lnTo>
                      <a:pt x="11720" y="13567"/>
                    </a:lnTo>
                    <a:lnTo>
                      <a:pt x="11629" y="13695"/>
                    </a:lnTo>
                    <a:lnTo>
                      <a:pt x="11538" y="13780"/>
                    </a:lnTo>
                    <a:lnTo>
                      <a:pt x="11402" y="13866"/>
                    </a:lnTo>
                    <a:lnTo>
                      <a:pt x="11084" y="13994"/>
                    </a:lnTo>
                    <a:lnTo>
                      <a:pt x="10993" y="13994"/>
                    </a:lnTo>
                    <a:lnTo>
                      <a:pt x="10811" y="14250"/>
                    </a:lnTo>
                    <a:lnTo>
                      <a:pt x="10675" y="14336"/>
                    </a:lnTo>
                    <a:lnTo>
                      <a:pt x="10471" y="14421"/>
                    </a:lnTo>
                    <a:lnTo>
                      <a:pt x="10198" y="14421"/>
                    </a:lnTo>
                    <a:lnTo>
                      <a:pt x="10198" y="14507"/>
                    </a:lnTo>
                    <a:lnTo>
                      <a:pt x="10153" y="14550"/>
                    </a:lnTo>
                    <a:lnTo>
                      <a:pt x="10107" y="14550"/>
                    </a:lnTo>
                    <a:lnTo>
                      <a:pt x="10107" y="14592"/>
                    </a:lnTo>
                    <a:lnTo>
                      <a:pt x="10153" y="14763"/>
                    </a:lnTo>
                    <a:lnTo>
                      <a:pt x="10198" y="14806"/>
                    </a:lnTo>
                    <a:lnTo>
                      <a:pt x="10153" y="14763"/>
                    </a:lnTo>
                    <a:lnTo>
                      <a:pt x="10198" y="14763"/>
                    </a:lnTo>
                    <a:lnTo>
                      <a:pt x="10244" y="14806"/>
                    </a:lnTo>
                    <a:lnTo>
                      <a:pt x="10380" y="14806"/>
                    </a:lnTo>
                    <a:lnTo>
                      <a:pt x="10425" y="14934"/>
                    </a:lnTo>
                    <a:lnTo>
                      <a:pt x="10334" y="15020"/>
                    </a:lnTo>
                    <a:lnTo>
                      <a:pt x="10425" y="15020"/>
                    </a:lnTo>
                    <a:lnTo>
                      <a:pt x="10471" y="15062"/>
                    </a:lnTo>
                    <a:lnTo>
                      <a:pt x="10425" y="15105"/>
                    </a:lnTo>
                    <a:lnTo>
                      <a:pt x="10334" y="15105"/>
                    </a:lnTo>
                    <a:lnTo>
                      <a:pt x="10244" y="15148"/>
                    </a:lnTo>
                    <a:lnTo>
                      <a:pt x="10289" y="15191"/>
                    </a:lnTo>
                    <a:lnTo>
                      <a:pt x="10471" y="15191"/>
                    </a:lnTo>
                    <a:lnTo>
                      <a:pt x="10562" y="15233"/>
                    </a:lnTo>
                    <a:lnTo>
                      <a:pt x="10471" y="15319"/>
                    </a:lnTo>
                    <a:lnTo>
                      <a:pt x="10471" y="15361"/>
                    </a:lnTo>
                    <a:lnTo>
                      <a:pt x="10675" y="15447"/>
                    </a:lnTo>
                    <a:lnTo>
                      <a:pt x="10857" y="15490"/>
                    </a:lnTo>
                    <a:lnTo>
                      <a:pt x="10902" y="15490"/>
                    </a:lnTo>
                    <a:lnTo>
                      <a:pt x="10766" y="15575"/>
                    </a:lnTo>
                    <a:lnTo>
                      <a:pt x="10675" y="15661"/>
                    </a:lnTo>
                    <a:lnTo>
                      <a:pt x="10675" y="15703"/>
                    </a:lnTo>
                    <a:lnTo>
                      <a:pt x="10766" y="15703"/>
                    </a:lnTo>
                    <a:lnTo>
                      <a:pt x="10857" y="15661"/>
                    </a:lnTo>
                    <a:lnTo>
                      <a:pt x="10902" y="15575"/>
                    </a:lnTo>
                    <a:lnTo>
                      <a:pt x="10948" y="15532"/>
                    </a:lnTo>
                    <a:lnTo>
                      <a:pt x="11266" y="15532"/>
                    </a:lnTo>
                    <a:lnTo>
                      <a:pt x="11356" y="15575"/>
                    </a:lnTo>
                    <a:lnTo>
                      <a:pt x="11356" y="15618"/>
                    </a:lnTo>
                    <a:lnTo>
                      <a:pt x="11084" y="15703"/>
                    </a:lnTo>
                    <a:lnTo>
                      <a:pt x="11493" y="15703"/>
                    </a:lnTo>
                    <a:lnTo>
                      <a:pt x="11538" y="15661"/>
                    </a:lnTo>
                    <a:lnTo>
                      <a:pt x="11538" y="15447"/>
                    </a:lnTo>
                    <a:lnTo>
                      <a:pt x="11584" y="15404"/>
                    </a:lnTo>
                    <a:lnTo>
                      <a:pt x="11811" y="15404"/>
                    </a:lnTo>
                    <a:lnTo>
                      <a:pt x="11947" y="15447"/>
                    </a:lnTo>
                    <a:lnTo>
                      <a:pt x="12083" y="15532"/>
                    </a:lnTo>
                    <a:lnTo>
                      <a:pt x="12129" y="15575"/>
                    </a:lnTo>
                    <a:lnTo>
                      <a:pt x="12220" y="15575"/>
                    </a:lnTo>
                    <a:lnTo>
                      <a:pt x="12538" y="15404"/>
                    </a:lnTo>
                    <a:lnTo>
                      <a:pt x="12492" y="15404"/>
                    </a:lnTo>
                    <a:lnTo>
                      <a:pt x="12447" y="15361"/>
                    </a:lnTo>
                    <a:lnTo>
                      <a:pt x="12401" y="15361"/>
                    </a:lnTo>
                    <a:lnTo>
                      <a:pt x="12447" y="15276"/>
                    </a:lnTo>
                    <a:lnTo>
                      <a:pt x="12628" y="15148"/>
                    </a:lnTo>
                    <a:lnTo>
                      <a:pt x="12674" y="15148"/>
                    </a:lnTo>
                    <a:lnTo>
                      <a:pt x="12719" y="15191"/>
                    </a:lnTo>
                    <a:lnTo>
                      <a:pt x="12810" y="15191"/>
                    </a:lnTo>
                    <a:lnTo>
                      <a:pt x="12901" y="15105"/>
                    </a:lnTo>
                    <a:lnTo>
                      <a:pt x="12901" y="15020"/>
                    </a:lnTo>
                    <a:lnTo>
                      <a:pt x="12946" y="15020"/>
                    </a:lnTo>
                    <a:lnTo>
                      <a:pt x="12992" y="15062"/>
                    </a:lnTo>
                    <a:lnTo>
                      <a:pt x="12992" y="15105"/>
                    </a:lnTo>
                    <a:lnTo>
                      <a:pt x="12946" y="15233"/>
                    </a:lnTo>
                    <a:lnTo>
                      <a:pt x="12992" y="15490"/>
                    </a:lnTo>
                    <a:lnTo>
                      <a:pt x="13083" y="15532"/>
                    </a:lnTo>
                    <a:lnTo>
                      <a:pt x="13128" y="15789"/>
                    </a:lnTo>
                    <a:lnTo>
                      <a:pt x="13128" y="16045"/>
                    </a:lnTo>
                    <a:lnTo>
                      <a:pt x="13037" y="16622"/>
                    </a:lnTo>
                    <a:lnTo>
                      <a:pt x="12992" y="16836"/>
                    </a:lnTo>
                    <a:lnTo>
                      <a:pt x="12992" y="16964"/>
                    </a:lnTo>
                    <a:lnTo>
                      <a:pt x="12901" y="17049"/>
                    </a:lnTo>
                    <a:lnTo>
                      <a:pt x="12765" y="17092"/>
                    </a:lnTo>
                    <a:lnTo>
                      <a:pt x="12583" y="17092"/>
                    </a:lnTo>
                    <a:lnTo>
                      <a:pt x="12265" y="17135"/>
                    </a:lnTo>
                    <a:lnTo>
                      <a:pt x="12492" y="17733"/>
                    </a:lnTo>
                    <a:lnTo>
                      <a:pt x="12628" y="17733"/>
                    </a:lnTo>
                    <a:lnTo>
                      <a:pt x="12674" y="17776"/>
                    </a:lnTo>
                    <a:lnTo>
                      <a:pt x="12810" y="18032"/>
                    </a:lnTo>
                    <a:lnTo>
                      <a:pt x="12946" y="18160"/>
                    </a:lnTo>
                    <a:lnTo>
                      <a:pt x="13037" y="18203"/>
                    </a:lnTo>
                    <a:lnTo>
                      <a:pt x="13128" y="18203"/>
                    </a:lnTo>
                    <a:lnTo>
                      <a:pt x="13219" y="18032"/>
                    </a:lnTo>
                    <a:lnTo>
                      <a:pt x="13219" y="17947"/>
                    </a:lnTo>
                    <a:lnTo>
                      <a:pt x="13264" y="17904"/>
                    </a:lnTo>
                    <a:lnTo>
                      <a:pt x="13219" y="17947"/>
                    </a:lnTo>
                    <a:lnTo>
                      <a:pt x="13219" y="18075"/>
                    </a:lnTo>
                    <a:lnTo>
                      <a:pt x="13264" y="18075"/>
                    </a:lnTo>
                    <a:lnTo>
                      <a:pt x="13310" y="18032"/>
                    </a:lnTo>
                    <a:lnTo>
                      <a:pt x="13401" y="18032"/>
                    </a:lnTo>
                    <a:lnTo>
                      <a:pt x="13491" y="18075"/>
                    </a:lnTo>
                    <a:lnTo>
                      <a:pt x="13582" y="18160"/>
                    </a:lnTo>
                    <a:lnTo>
                      <a:pt x="13719" y="18331"/>
                    </a:lnTo>
                    <a:lnTo>
                      <a:pt x="13878" y="18502"/>
                    </a:lnTo>
                    <a:lnTo>
                      <a:pt x="13923" y="18502"/>
                    </a:lnTo>
                    <a:lnTo>
                      <a:pt x="13923" y="18588"/>
                    </a:lnTo>
                    <a:lnTo>
                      <a:pt x="14105" y="18716"/>
                    </a:lnTo>
                    <a:lnTo>
                      <a:pt x="14377" y="18972"/>
                    </a:lnTo>
                    <a:lnTo>
                      <a:pt x="14468" y="19015"/>
                    </a:lnTo>
                    <a:lnTo>
                      <a:pt x="14514" y="19058"/>
                    </a:lnTo>
                    <a:lnTo>
                      <a:pt x="14695" y="19186"/>
                    </a:lnTo>
                    <a:lnTo>
                      <a:pt x="14786" y="19421"/>
                    </a:lnTo>
                    <a:lnTo>
                      <a:pt x="14786" y="19506"/>
                    </a:lnTo>
                    <a:lnTo>
                      <a:pt x="14741" y="19592"/>
                    </a:lnTo>
                    <a:lnTo>
                      <a:pt x="14786" y="19677"/>
                    </a:lnTo>
                    <a:lnTo>
                      <a:pt x="14832" y="19805"/>
                    </a:lnTo>
                    <a:lnTo>
                      <a:pt x="14968" y="19934"/>
                    </a:lnTo>
                    <a:lnTo>
                      <a:pt x="15150" y="19934"/>
                    </a:lnTo>
                    <a:lnTo>
                      <a:pt x="15331" y="20019"/>
                    </a:lnTo>
                    <a:lnTo>
                      <a:pt x="15422" y="20104"/>
                    </a:lnTo>
                    <a:lnTo>
                      <a:pt x="15468" y="20190"/>
                    </a:lnTo>
                    <a:lnTo>
                      <a:pt x="15513" y="20318"/>
                    </a:lnTo>
                    <a:lnTo>
                      <a:pt x="15649" y="20446"/>
                    </a:lnTo>
                    <a:lnTo>
                      <a:pt x="15740" y="20446"/>
                    </a:lnTo>
                    <a:lnTo>
                      <a:pt x="15785" y="20489"/>
                    </a:lnTo>
                    <a:lnTo>
                      <a:pt x="15876" y="20788"/>
                    </a:lnTo>
                    <a:lnTo>
                      <a:pt x="15922" y="21045"/>
                    </a:lnTo>
                    <a:lnTo>
                      <a:pt x="15967" y="21087"/>
                    </a:lnTo>
                    <a:lnTo>
                      <a:pt x="16013" y="21087"/>
                    </a:lnTo>
                    <a:lnTo>
                      <a:pt x="16058" y="21215"/>
                    </a:lnTo>
                    <a:lnTo>
                      <a:pt x="16103" y="21386"/>
                    </a:lnTo>
                    <a:lnTo>
                      <a:pt x="16103" y="21600"/>
                    </a:lnTo>
                    <a:lnTo>
                      <a:pt x="16194" y="21600"/>
                    </a:lnTo>
                    <a:lnTo>
                      <a:pt x="16421" y="21515"/>
                    </a:lnTo>
                    <a:lnTo>
                      <a:pt x="16512" y="21429"/>
                    </a:lnTo>
                    <a:lnTo>
                      <a:pt x="16694" y="21173"/>
                    </a:lnTo>
                    <a:lnTo>
                      <a:pt x="16989" y="21002"/>
                    </a:lnTo>
                    <a:lnTo>
                      <a:pt x="17126" y="20874"/>
                    </a:lnTo>
                    <a:lnTo>
                      <a:pt x="17035" y="20916"/>
                    </a:lnTo>
                    <a:lnTo>
                      <a:pt x="17262" y="20660"/>
                    </a:lnTo>
                    <a:lnTo>
                      <a:pt x="17444" y="20574"/>
                    </a:lnTo>
                    <a:lnTo>
                      <a:pt x="17489" y="20446"/>
                    </a:lnTo>
                    <a:lnTo>
                      <a:pt x="17580" y="20318"/>
                    </a:lnTo>
                    <a:lnTo>
                      <a:pt x="17807" y="20062"/>
                    </a:lnTo>
                    <a:lnTo>
                      <a:pt x="17989" y="19891"/>
                    </a:lnTo>
                    <a:lnTo>
                      <a:pt x="18079" y="19763"/>
                    </a:lnTo>
                    <a:lnTo>
                      <a:pt x="18170" y="19677"/>
                    </a:lnTo>
                    <a:lnTo>
                      <a:pt x="18170" y="19464"/>
                    </a:lnTo>
                    <a:lnTo>
                      <a:pt x="18307" y="19228"/>
                    </a:lnTo>
                    <a:lnTo>
                      <a:pt x="18488" y="19015"/>
                    </a:lnTo>
                    <a:lnTo>
                      <a:pt x="18670" y="18844"/>
                    </a:lnTo>
                    <a:lnTo>
                      <a:pt x="18715" y="18716"/>
                    </a:lnTo>
                    <a:lnTo>
                      <a:pt x="18715" y="18588"/>
                    </a:lnTo>
                    <a:lnTo>
                      <a:pt x="18897" y="18417"/>
                    </a:lnTo>
                    <a:lnTo>
                      <a:pt x="18897" y="18288"/>
                    </a:lnTo>
                    <a:lnTo>
                      <a:pt x="18943" y="18160"/>
                    </a:lnTo>
                    <a:lnTo>
                      <a:pt x="19215" y="17135"/>
                    </a:lnTo>
                    <a:lnTo>
                      <a:pt x="19261" y="16793"/>
                    </a:lnTo>
                    <a:lnTo>
                      <a:pt x="19261" y="16750"/>
                    </a:lnTo>
                    <a:lnTo>
                      <a:pt x="18852" y="16750"/>
                    </a:lnTo>
                    <a:lnTo>
                      <a:pt x="18715" y="16707"/>
                    </a:lnTo>
                    <a:lnTo>
                      <a:pt x="18625" y="16579"/>
                    </a:lnTo>
                    <a:lnTo>
                      <a:pt x="18579" y="16451"/>
                    </a:lnTo>
                    <a:lnTo>
                      <a:pt x="18488" y="16301"/>
                    </a:lnTo>
                    <a:lnTo>
                      <a:pt x="18443" y="16301"/>
                    </a:lnTo>
                    <a:lnTo>
                      <a:pt x="18307" y="16451"/>
                    </a:lnTo>
                    <a:lnTo>
                      <a:pt x="18307" y="16579"/>
                    </a:lnTo>
                    <a:lnTo>
                      <a:pt x="18216" y="16964"/>
                    </a:lnTo>
                    <a:lnTo>
                      <a:pt x="18125" y="17092"/>
                    </a:lnTo>
                    <a:lnTo>
                      <a:pt x="17943" y="17220"/>
                    </a:lnTo>
                    <a:lnTo>
                      <a:pt x="17716" y="17391"/>
                    </a:lnTo>
                    <a:lnTo>
                      <a:pt x="17580" y="17391"/>
                    </a:lnTo>
                    <a:lnTo>
                      <a:pt x="17534" y="17306"/>
                    </a:lnTo>
                    <a:lnTo>
                      <a:pt x="17625" y="17135"/>
                    </a:lnTo>
                    <a:lnTo>
                      <a:pt x="17489" y="17092"/>
                    </a:lnTo>
                    <a:lnTo>
                      <a:pt x="17444" y="17092"/>
                    </a:lnTo>
                    <a:lnTo>
                      <a:pt x="17398" y="17135"/>
                    </a:lnTo>
                    <a:lnTo>
                      <a:pt x="17398" y="17177"/>
                    </a:lnTo>
                    <a:lnTo>
                      <a:pt x="17444" y="17220"/>
                    </a:lnTo>
                    <a:lnTo>
                      <a:pt x="17489" y="17306"/>
                    </a:lnTo>
                    <a:lnTo>
                      <a:pt x="17398" y="17306"/>
                    </a:lnTo>
                    <a:lnTo>
                      <a:pt x="17353" y="17263"/>
                    </a:lnTo>
                    <a:lnTo>
                      <a:pt x="17262" y="17135"/>
                    </a:lnTo>
                    <a:lnTo>
                      <a:pt x="17216" y="16964"/>
                    </a:lnTo>
                    <a:lnTo>
                      <a:pt x="17171" y="16836"/>
                    </a:lnTo>
                    <a:lnTo>
                      <a:pt x="17080" y="16750"/>
                    </a:lnTo>
                    <a:lnTo>
                      <a:pt x="16921" y="16707"/>
                    </a:lnTo>
                    <a:lnTo>
                      <a:pt x="16876" y="16707"/>
                    </a:lnTo>
                    <a:lnTo>
                      <a:pt x="16830" y="16750"/>
                    </a:lnTo>
                    <a:lnTo>
                      <a:pt x="16649" y="16494"/>
                    </a:lnTo>
                    <a:lnTo>
                      <a:pt x="16512" y="16408"/>
                    </a:lnTo>
                    <a:lnTo>
                      <a:pt x="16467" y="16344"/>
                    </a:lnTo>
                    <a:lnTo>
                      <a:pt x="16421" y="16301"/>
                    </a:lnTo>
                    <a:lnTo>
                      <a:pt x="16512" y="16216"/>
                    </a:lnTo>
                    <a:lnTo>
                      <a:pt x="16467" y="16131"/>
                    </a:lnTo>
                    <a:lnTo>
                      <a:pt x="16421" y="16131"/>
                    </a:lnTo>
                    <a:lnTo>
                      <a:pt x="16421" y="16088"/>
                    </a:lnTo>
                    <a:lnTo>
                      <a:pt x="16467" y="16045"/>
                    </a:lnTo>
                    <a:lnTo>
                      <a:pt x="16558" y="16045"/>
                    </a:lnTo>
                    <a:lnTo>
                      <a:pt x="16694" y="15917"/>
                    </a:lnTo>
                    <a:lnTo>
                      <a:pt x="16739" y="15831"/>
                    </a:lnTo>
                    <a:lnTo>
                      <a:pt x="16876" y="15789"/>
                    </a:lnTo>
                    <a:lnTo>
                      <a:pt x="16921" y="15831"/>
                    </a:lnTo>
                    <a:lnTo>
                      <a:pt x="17035" y="15917"/>
                    </a:lnTo>
                    <a:lnTo>
                      <a:pt x="17216" y="16088"/>
                    </a:lnTo>
                    <a:lnTo>
                      <a:pt x="17262" y="16216"/>
                    </a:lnTo>
                    <a:lnTo>
                      <a:pt x="17307" y="16259"/>
                    </a:lnTo>
                    <a:lnTo>
                      <a:pt x="17580" y="16259"/>
                    </a:lnTo>
                    <a:lnTo>
                      <a:pt x="17852" y="16344"/>
                    </a:lnTo>
                    <a:lnTo>
                      <a:pt x="17943" y="16344"/>
                    </a:lnTo>
                    <a:lnTo>
                      <a:pt x="18079" y="16301"/>
                    </a:lnTo>
                    <a:lnTo>
                      <a:pt x="18170" y="16173"/>
                    </a:lnTo>
                    <a:lnTo>
                      <a:pt x="18261" y="16002"/>
                    </a:lnTo>
                    <a:lnTo>
                      <a:pt x="18307" y="15874"/>
                    </a:lnTo>
                    <a:lnTo>
                      <a:pt x="18352" y="15831"/>
                    </a:lnTo>
                    <a:lnTo>
                      <a:pt x="18397" y="15831"/>
                    </a:lnTo>
                    <a:lnTo>
                      <a:pt x="18488" y="15874"/>
                    </a:lnTo>
                    <a:lnTo>
                      <a:pt x="18625" y="16131"/>
                    </a:lnTo>
                    <a:lnTo>
                      <a:pt x="18715" y="16088"/>
                    </a:lnTo>
                    <a:lnTo>
                      <a:pt x="18943" y="16002"/>
                    </a:lnTo>
                    <a:lnTo>
                      <a:pt x="19033" y="15874"/>
                    </a:lnTo>
                    <a:lnTo>
                      <a:pt x="19306" y="15703"/>
                    </a:lnTo>
                    <a:lnTo>
                      <a:pt x="19760" y="15233"/>
                    </a:lnTo>
                    <a:lnTo>
                      <a:pt x="19760" y="15191"/>
                    </a:lnTo>
                    <a:lnTo>
                      <a:pt x="19897" y="14934"/>
                    </a:lnTo>
                    <a:lnTo>
                      <a:pt x="19897" y="14891"/>
                    </a:lnTo>
                    <a:lnTo>
                      <a:pt x="19987" y="14977"/>
                    </a:lnTo>
                    <a:lnTo>
                      <a:pt x="20283" y="15105"/>
                    </a:lnTo>
                    <a:lnTo>
                      <a:pt x="20374" y="15148"/>
                    </a:lnTo>
                    <a:lnTo>
                      <a:pt x="20419" y="15191"/>
                    </a:lnTo>
                    <a:lnTo>
                      <a:pt x="20464" y="15191"/>
                    </a:lnTo>
                    <a:lnTo>
                      <a:pt x="20510" y="15105"/>
                    </a:lnTo>
                    <a:lnTo>
                      <a:pt x="20510" y="14977"/>
                    </a:lnTo>
                    <a:lnTo>
                      <a:pt x="20555" y="14891"/>
                    </a:lnTo>
                    <a:lnTo>
                      <a:pt x="20601" y="14934"/>
                    </a:lnTo>
                    <a:lnTo>
                      <a:pt x="20601" y="14977"/>
                    </a:lnTo>
                    <a:lnTo>
                      <a:pt x="20555" y="15105"/>
                    </a:lnTo>
                    <a:lnTo>
                      <a:pt x="20555" y="15191"/>
                    </a:lnTo>
                    <a:lnTo>
                      <a:pt x="20646" y="14934"/>
                    </a:lnTo>
                    <a:lnTo>
                      <a:pt x="20828" y="14720"/>
                    </a:lnTo>
                    <a:lnTo>
                      <a:pt x="20873" y="14763"/>
                    </a:lnTo>
                    <a:lnTo>
                      <a:pt x="20873" y="15020"/>
                    </a:lnTo>
                    <a:lnTo>
                      <a:pt x="21009" y="15575"/>
                    </a:lnTo>
                    <a:lnTo>
                      <a:pt x="21009" y="15490"/>
                    </a:lnTo>
                    <a:lnTo>
                      <a:pt x="21100" y="15831"/>
                    </a:lnTo>
                    <a:lnTo>
                      <a:pt x="21146" y="16088"/>
                    </a:lnTo>
                    <a:lnTo>
                      <a:pt x="21237" y="16301"/>
                    </a:lnTo>
                    <a:lnTo>
                      <a:pt x="21282" y="16536"/>
                    </a:lnTo>
                    <a:lnTo>
                      <a:pt x="21418" y="17263"/>
                    </a:lnTo>
                    <a:lnTo>
                      <a:pt x="21464" y="17306"/>
                    </a:lnTo>
                    <a:lnTo>
                      <a:pt x="21600" y="16173"/>
                    </a:lnTo>
                    <a:lnTo>
                      <a:pt x="21600" y="15191"/>
                    </a:lnTo>
                    <a:lnTo>
                      <a:pt x="21555" y="14165"/>
                    </a:lnTo>
                    <a:lnTo>
                      <a:pt x="21509" y="12862"/>
                    </a:lnTo>
                    <a:close/>
                    <a:moveTo>
                      <a:pt x="6087" y="8610"/>
                    </a:moveTo>
                    <a:lnTo>
                      <a:pt x="6132" y="8567"/>
                    </a:lnTo>
                    <a:lnTo>
                      <a:pt x="6178" y="8439"/>
                    </a:lnTo>
                    <a:lnTo>
                      <a:pt x="6223" y="8354"/>
                    </a:lnTo>
                    <a:lnTo>
                      <a:pt x="6314" y="8311"/>
                    </a:lnTo>
                    <a:lnTo>
                      <a:pt x="6405" y="8354"/>
                    </a:lnTo>
                    <a:lnTo>
                      <a:pt x="6087" y="8610"/>
                    </a:lnTo>
                    <a:close/>
                    <a:moveTo>
                      <a:pt x="6450" y="8781"/>
                    </a:moveTo>
                    <a:lnTo>
                      <a:pt x="6450" y="8696"/>
                    </a:lnTo>
                    <a:lnTo>
                      <a:pt x="6587" y="8482"/>
                    </a:lnTo>
                    <a:lnTo>
                      <a:pt x="6541" y="8610"/>
                    </a:lnTo>
                    <a:lnTo>
                      <a:pt x="6450" y="8781"/>
                    </a:lnTo>
                    <a:close/>
                    <a:moveTo>
                      <a:pt x="8381" y="7264"/>
                    </a:moveTo>
                    <a:lnTo>
                      <a:pt x="8426" y="7456"/>
                    </a:lnTo>
                    <a:lnTo>
                      <a:pt x="8472" y="7627"/>
                    </a:lnTo>
                    <a:lnTo>
                      <a:pt x="8472" y="7670"/>
                    </a:lnTo>
                    <a:lnTo>
                      <a:pt x="8426" y="7670"/>
                    </a:lnTo>
                    <a:lnTo>
                      <a:pt x="8336" y="7627"/>
                    </a:lnTo>
                    <a:lnTo>
                      <a:pt x="8290" y="7585"/>
                    </a:lnTo>
                    <a:lnTo>
                      <a:pt x="8290" y="7307"/>
                    </a:lnTo>
                    <a:lnTo>
                      <a:pt x="8245" y="7008"/>
                    </a:lnTo>
                    <a:lnTo>
                      <a:pt x="8336" y="7050"/>
                    </a:lnTo>
                    <a:lnTo>
                      <a:pt x="8472" y="7050"/>
                    </a:lnTo>
                    <a:lnTo>
                      <a:pt x="8472" y="7093"/>
                    </a:lnTo>
                    <a:lnTo>
                      <a:pt x="8381" y="7179"/>
                    </a:lnTo>
                    <a:lnTo>
                      <a:pt x="8381" y="7264"/>
                    </a:lnTo>
                    <a:close/>
                    <a:moveTo>
                      <a:pt x="9517" y="7798"/>
                    </a:moveTo>
                    <a:lnTo>
                      <a:pt x="9426" y="7798"/>
                    </a:lnTo>
                    <a:lnTo>
                      <a:pt x="9153" y="7542"/>
                    </a:lnTo>
                    <a:lnTo>
                      <a:pt x="9108" y="7542"/>
                    </a:lnTo>
                    <a:lnTo>
                      <a:pt x="9062" y="7499"/>
                    </a:lnTo>
                    <a:lnTo>
                      <a:pt x="9108" y="7456"/>
                    </a:lnTo>
                    <a:lnTo>
                      <a:pt x="9108" y="7350"/>
                    </a:lnTo>
                    <a:lnTo>
                      <a:pt x="9199" y="7307"/>
                    </a:lnTo>
                    <a:lnTo>
                      <a:pt x="9380" y="7350"/>
                    </a:lnTo>
                    <a:lnTo>
                      <a:pt x="9562" y="7456"/>
                    </a:lnTo>
                    <a:lnTo>
                      <a:pt x="9608" y="7499"/>
                    </a:lnTo>
                    <a:lnTo>
                      <a:pt x="9608" y="7585"/>
                    </a:lnTo>
                    <a:lnTo>
                      <a:pt x="9562" y="7670"/>
                    </a:lnTo>
                    <a:lnTo>
                      <a:pt x="9517" y="7798"/>
                    </a:lnTo>
                    <a:close/>
                    <a:moveTo>
                      <a:pt x="10244" y="10597"/>
                    </a:moveTo>
                    <a:lnTo>
                      <a:pt x="10334" y="10768"/>
                    </a:lnTo>
                    <a:lnTo>
                      <a:pt x="10244" y="10597"/>
                    </a:lnTo>
                    <a:close/>
                    <a:moveTo>
                      <a:pt x="10766" y="7969"/>
                    </a:moveTo>
                    <a:lnTo>
                      <a:pt x="10766" y="7926"/>
                    </a:lnTo>
                    <a:lnTo>
                      <a:pt x="10675" y="7884"/>
                    </a:lnTo>
                    <a:lnTo>
                      <a:pt x="10630" y="7841"/>
                    </a:lnTo>
                    <a:lnTo>
                      <a:pt x="10562" y="7798"/>
                    </a:lnTo>
                    <a:lnTo>
                      <a:pt x="10630" y="7798"/>
                    </a:lnTo>
                    <a:lnTo>
                      <a:pt x="10721" y="7841"/>
                    </a:lnTo>
                    <a:lnTo>
                      <a:pt x="10902" y="7969"/>
                    </a:lnTo>
                    <a:lnTo>
                      <a:pt x="10993" y="8012"/>
                    </a:lnTo>
                    <a:lnTo>
                      <a:pt x="10902" y="8097"/>
                    </a:lnTo>
                    <a:lnTo>
                      <a:pt x="10811" y="8055"/>
                    </a:lnTo>
                    <a:lnTo>
                      <a:pt x="10562" y="7969"/>
                    </a:lnTo>
                    <a:lnTo>
                      <a:pt x="10675" y="7969"/>
                    </a:lnTo>
                    <a:lnTo>
                      <a:pt x="10721" y="8012"/>
                    </a:lnTo>
                    <a:lnTo>
                      <a:pt x="10766" y="7969"/>
                    </a:lnTo>
                    <a:close/>
                    <a:moveTo>
                      <a:pt x="11402" y="11879"/>
                    </a:moveTo>
                    <a:lnTo>
                      <a:pt x="11311" y="11964"/>
                    </a:lnTo>
                    <a:lnTo>
                      <a:pt x="11266" y="11964"/>
                    </a:lnTo>
                    <a:lnTo>
                      <a:pt x="11493" y="11708"/>
                    </a:lnTo>
                    <a:lnTo>
                      <a:pt x="11584" y="11580"/>
                    </a:lnTo>
                    <a:lnTo>
                      <a:pt x="11629" y="11452"/>
                    </a:lnTo>
                    <a:lnTo>
                      <a:pt x="11629" y="11323"/>
                    </a:lnTo>
                    <a:lnTo>
                      <a:pt x="11493" y="11281"/>
                    </a:lnTo>
                    <a:lnTo>
                      <a:pt x="11447" y="11238"/>
                    </a:lnTo>
                    <a:lnTo>
                      <a:pt x="11084" y="11153"/>
                    </a:lnTo>
                    <a:lnTo>
                      <a:pt x="10902" y="11153"/>
                    </a:lnTo>
                    <a:lnTo>
                      <a:pt x="10630" y="10982"/>
                    </a:lnTo>
                    <a:lnTo>
                      <a:pt x="11038" y="11110"/>
                    </a:lnTo>
                    <a:lnTo>
                      <a:pt x="11493" y="11281"/>
                    </a:lnTo>
                    <a:lnTo>
                      <a:pt x="11538" y="11281"/>
                    </a:lnTo>
                    <a:lnTo>
                      <a:pt x="11584" y="11323"/>
                    </a:lnTo>
                    <a:lnTo>
                      <a:pt x="11629" y="11323"/>
                    </a:lnTo>
                    <a:lnTo>
                      <a:pt x="11629" y="11366"/>
                    </a:lnTo>
                    <a:lnTo>
                      <a:pt x="11720" y="11537"/>
                    </a:lnTo>
                    <a:lnTo>
                      <a:pt x="11674" y="11580"/>
                    </a:lnTo>
                    <a:lnTo>
                      <a:pt x="11584" y="11580"/>
                    </a:lnTo>
                    <a:lnTo>
                      <a:pt x="11493" y="11708"/>
                    </a:lnTo>
                    <a:lnTo>
                      <a:pt x="11402" y="11879"/>
                    </a:lnTo>
                    <a:close/>
                    <a:moveTo>
                      <a:pt x="11856" y="12178"/>
                    </a:moveTo>
                    <a:lnTo>
                      <a:pt x="11765" y="12135"/>
                    </a:lnTo>
                    <a:lnTo>
                      <a:pt x="11493" y="12050"/>
                    </a:lnTo>
                    <a:lnTo>
                      <a:pt x="11856" y="12178"/>
                    </a:lnTo>
                    <a:close/>
                    <a:moveTo>
                      <a:pt x="11674" y="8055"/>
                    </a:moveTo>
                    <a:lnTo>
                      <a:pt x="11856" y="8226"/>
                    </a:lnTo>
                    <a:lnTo>
                      <a:pt x="11674" y="8055"/>
                    </a:lnTo>
                    <a:close/>
                    <a:moveTo>
                      <a:pt x="13491" y="7350"/>
                    </a:moveTo>
                    <a:lnTo>
                      <a:pt x="13401" y="7585"/>
                    </a:lnTo>
                    <a:lnTo>
                      <a:pt x="13491" y="7350"/>
                    </a:lnTo>
                    <a:close/>
                    <a:moveTo>
                      <a:pt x="13128" y="11110"/>
                    </a:moveTo>
                    <a:lnTo>
                      <a:pt x="13128" y="11067"/>
                    </a:lnTo>
                    <a:lnTo>
                      <a:pt x="13083" y="11024"/>
                    </a:lnTo>
                    <a:lnTo>
                      <a:pt x="13128" y="11024"/>
                    </a:lnTo>
                    <a:lnTo>
                      <a:pt x="13174" y="10982"/>
                    </a:lnTo>
                    <a:lnTo>
                      <a:pt x="13174" y="10811"/>
                    </a:lnTo>
                    <a:lnTo>
                      <a:pt x="13128" y="10768"/>
                    </a:lnTo>
                    <a:lnTo>
                      <a:pt x="13174" y="10640"/>
                    </a:lnTo>
                    <a:lnTo>
                      <a:pt x="13219" y="10554"/>
                    </a:lnTo>
                    <a:lnTo>
                      <a:pt x="13174" y="10469"/>
                    </a:lnTo>
                    <a:lnTo>
                      <a:pt x="13083" y="10362"/>
                    </a:lnTo>
                    <a:lnTo>
                      <a:pt x="13174" y="10426"/>
                    </a:lnTo>
                    <a:lnTo>
                      <a:pt x="13264" y="10512"/>
                    </a:lnTo>
                    <a:lnTo>
                      <a:pt x="13219" y="10554"/>
                    </a:lnTo>
                    <a:lnTo>
                      <a:pt x="13264" y="10554"/>
                    </a:lnTo>
                    <a:lnTo>
                      <a:pt x="13219" y="10853"/>
                    </a:lnTo>
                    <a:lnTo>
                      <a:pt x="13128" y="11110"/>
                    </a:lnTo>
                    <a:close/>
                    <a:moveTo>
                      <a:pt x="13355" y="10063"/>
                    </a:moveTo>
                    <a:lnTo>
                      <a:pt x="13355" y="10106"/>
                    </a:lnTo>
                    <a:lnTo>
                      <a:pt x="13401" y="10148"/>
                    </a:lnTo>
                    <a:lnTo>
                      <a:pt x="13446" y="10640"/>
                    </a:lnTo>
                    <a:lnTo>
                      <a:pt x="13310" y="10106"/>
                    </a:lnTo>
                    <a:lnTo>
                      <a:pt x="13219" y="9636"/>
                    </a:lnTo>
                    <a:lnTo>
                      <a:pt x="13264" y="9465"/>
                    </a:lnTo>
                    <a:lnTo>
                      <a:pt x="13264" y="9422"/>
                    </a:lnTo>
                    <a:lnTo>
                      <a:pt x="13310" y="9422"/>
                    </a:lnTo>
                    <a:lnTo>
                      <a:pt x="13355" y="9465"/>
                    </a:lnTo>
                    <a:lnTo>
                      <a:pt x="13310" y="9550"/>
                    </a:lnTo>
                    <a:lnTo>
                      <a:pt x="13219" y="9636"/>
                    </a:lnTo>
                    <a:lnTo>
                      <a:pt x="13264" y="9764"/>
                    </a:lnTo>
                    <a:lnTo>
                      <a:pt x="13355" y="9849"/>
                    </a:lnTo>
                    <a:lnTo>
                      <a:pt x="13446" y="9892"/>
                    </a:lnTo>
                    <a:lnTo>
                      <a:pt x="13491" y="9977"/>
                    </a:lnTo>
                    <a:lnTo>
                      <a:pt x="13491" y="10020"/>
                    </a:lnTo>
                    <a:lnTo>
                      <a:pt x="13446" y="10020"/>
                    </a:lnTo>
                    <a:lnTo>
                      <a:pt x="13355" y="10063"/>
                    </a:lnTo>
                    <a:close/>
                    <a:moveTo>
                      <a:pt x="13401" y="8866"/>
                    </a:moveTo>
                    <a:lnTo>
                      <a:pt x="13355" y="8909"/>
                    </a:lnTo>
                    <a:lnTo>
                      <a:pt x="13401" y="8866"/>
                    </a:lnTo>
                    <a:lnTo>
                      <a:pt x="13264" y="8738"/>
                    </a:lnTo>
                    <a:lnTo>
                      <a:pt x="13128" y="8525"/>
                    </a:lnTo>
                    <a:lnTo>
                      <a:pt x="13083" y="8439"/>
                    </a:lnTo>
                    <a:lnTo>
                      <a:pt x="13037" y="8311"/>
                    </a:lnTo>
                    <a:lnTo>
                      <a:pt x="13083" y="8268"/>
                    </a:lnTo>
                    <a:lnTo>
                      <a:pt x="13174" y="8226"/>
                    </a:lnTo>
                    <a:lnTo>
                      <a:pt x="13355" y="8055"/>
                    </a:lnTo>
                    <a:lnTo>
                      <a:pt x="13355" y="8097"/>
                    </a:lnTo>
                    <a:lnTo>
                      <a:pt x="13264" y="8183"/>
                    </a:lnTo>
                    <a:lnTo>
                      <a:pt x="13128" y="8482"/>
                    </a:lnTo>
                    <a:lnTo>
                      <a:pt x="13264" y="8525"/>
                    </a:lnTo>
                    <a:lnTo>
                      <a:pt x="13355" y="8610"/>
                    </a:lnTo>
                    <a:lnTo>
                      <a:pt x="13355" y="8824"/>
                    </a:lnTo>
                    <a:lnTo>
                      <a:pt x="13401" y="8824"/>
                    </a:lnTo>
                    <a:lnTo>
                      <a:pt x="13446" y="8781"/>
                    </a:lnTo>
                    <a:lnTo>
                      <a:pt x="13491" y="8781"/>
                    </a:lnTo>
                    <a:lnTo>
                      <a:pt x="13401" y="8866"/>
                    </a:lnTo>
                    <a:close/>
                    <a:moveTo>
                      <a:pt x="16649" y="13524"/>
                    </a:moveTo>
                    <a:lnTo>
                      <a:pt x="16558" y="13652"/>
                    </a:lnTo>
                    <a:lnTo>
                      <a:pt x="16421" y="13695"/>
                    </a:lnTo>
                    <a:lnTo>
                      <a:pt x="16331" y="13695"/>
                    </a:lnTo>
                    <a:lnTo>
                      <a:pt x="16194" y="13652"/>
                    </a:lnTo>
                    <a:lnTo>
                      <a:pt x="15922" y="13524"/>
                    </a:lnTo>
                    <a:lnTo>
                      <a:pt x="15695" y="13374"/>
                    </a:lnTo>
                    <a:lnTo>
                      <a:pt x="15649" y="13332"/>
                    </a:lnTo>
                    <a:lnTo>
                      <a:pt x="15649" y="12990"/>
                    </a:lnTo>
                    <a:lnTo>
                      <a:pt x="15740" y="12819"/>
                    </a:lnTo>
                    <a:lnTo>
                      <a:pt x="15740" y="12648"/>
                    </a:lnTo>
                    <a:lnTo>
                      <a:pt x="15558" y="12648"/>
                    </a:lnTo>
                    <a:lnTo>
                      <a:pt x="15468" y="12605"/>
                    </a:lnTo>
                    <a:lnTo>
                      <a:pt x="15422" y="12563"/>
                    </a:lnTo>
                    <a:lnTo>
                      <a:pt x="15422" y="12520"/>
                    </a:lnTo>
                    <a:lnTo>
                      <a:pt x="15377" y="12477"/>
                    </a:lnTo>
                    <a:lnTo>
                      <a:pt x="15150" y="12349"/>
                    </a:lnTo>
                    <a:lnTo>
                      <a:pt x="14922" y="12178"/>
                    </a:lnTo>
                    <a:lnTo>
                      <a:pt x="14786" y="12050"/>
                    </a:lnTo>
                    <a:lnTo>
                      <a:pt x="14786" y="11964"/>
                    </a:lnTo>
                    <a:lnTo>
                      <a:pt x="14741" y="11836"/>
                    </a:lnTo>
                    <a:lnTo>
                      <a:pt x="14695" y="11793"/>
                    </a:lnTo>
                    <a:lnTo>
                      <a:pt x="14604" y="11751"/>
                    </a:lnTo>
                    <a:lnTo>
                      <a:pt x="14514" y="11751"/>
                    </a:lnTo>
                    <a:lnTo>
                      <a:pt x="14468" y="11708"/>
                    </a:lnTo>
                    <a:lnTo>
                      <a:pt x="14468" y="11580"/>
                    </a:lnTo>
                    <a:lnTo>
                      <a:pt x="14514" y="11409"/>
                    </a:lnTo>
                    <a:lnTo>
                      <a:pt x="14650" y="11153"/>
                    </a:lnTo>
                    <a:lnTo>
                      <a:pt x="14650" y="10939"/>
                    </a:lnTo>
                    <a:lnTo>
                      <a:pt x="14695" y="10853"/>
                    </a:lnTo>
                    <a:lnTo>
                      <a:pt x="14741" y="10682"/>
                    </a:lnTo>
                    <a:lnTo>
                      <a:pt x="14786" y="10597"/>
                    </a:lnTo>
                    <a:lnTo>
                      <a:pt x="14832" y="10554"/>
                    </a:lnTo>
                    <a:lnTo>
                      <a:pt x="14922" y="10512"/>
                    </a:lnTo>
                    <a:lnTo>
                      <a:pt x="15286" y="10597"/>
                    </a:lnTo>
                    <a:lnTo>
                      <a:pt x="15331" y="10682"/>
                    </a:lnTo>
                    <a:lnTo>
                      <a:pt x="15331" y="10725"/>
                    </a:lnTo>
                    <a:lnTo>
                      <a:pt x="15377" y="10853"/>
                    </a:lnTo>
                    <a:lnTo>
                      <a:pt x="15422" y="10896"/>
                    </a:lnTo>
                    <a:lnTo>
                      <a:pt x="15468" y="10896"/>
                    </a:lnTo>
                    <a:lnTo>
                      <a:pt x="15377" y="10939"/>
                    </a:lnTo>
                    <a:lnTo>
                      <a:pt x="15240" y="10982"/>
                    </a:lnTo>
                    <a:lnTo>
                      <a:pt x="15195" y="10982"/>
                    </a:lnTo>
                    <a:lnTo>
                      <a:pt x="15150" y="11067"/>
                    </a:lnTo>
                    <a:lnTo>
                      <a:pt x="15286" y="11153"/>
                    </a:lnTo>
                    <a:lnTo>
                      <a:pt x="15331" y="11238"/>
                    </a:lnTo>
                    <a:lnTo>
                      <a:pt x="15331" y="11281"/>
                    </a:lnTo>
                    <a:lnTo>
                      <a:pt x="15286" y="11323"/>
                    </a:lnTo>
                    <a:lnTo>
                      <a:pt x="15195" y="11323"/>
                    </a:lnTo>
                    <a:lnTo>
                      <a:pt x="15150" y="11366"/>
                    </a:lnTo>
                    <a:lnTo>
                      <a:pt x="15104" y="11366"/>
                    </a:lnTo>
                    <a:lnTo>
                      <a:pt x="15104" y="11409"/>
                    </a:lnTo>
                    <a:lnTo>
                      <a:pt x="15150" y="11409"/>
                    </a:lnTo>
                    <a:lnTo>
                      <a:pt x="15240" y="11452"/>
                    </a:lnTo>
                    <a:lnTo>
                      <a:pt x="15468" y="11623"/>
                    </a:lnTo>
                    <a:lnTo>
                      <a:pt x="15468" y="11665"/>
                    </a:lnTo>
                    <a:lnTo>
                      <a:pt x="15513" y="11708"/>
                    </a:lnTo>
                    <a:lnTo>
                      <a:pt x="15740" y="11708"/>
                    </a:lnTo>
                    <a:lnTo>
                      <a:pt x="15831" y="11751"/>
                    </a:lnTo>
                    <a:lnTo>
                      <a:pt x="15876" y="11793"/>
                    </a:lnTo>
                    <a:lnTo>
                      <a:pt x="15876" y="11879"/>
                    </a:lnTo>
                    <a:lnTo>
                      <a:pt x="15922" y="12007"/>
                    </a:lnTo>
                    <a:lnTo>
                      <a:pt x="15967" y="12007"/>
                    </a:lnTo>
                    <a:lnTo>
                      <a:pt x="16013" y="11879"/>
                    </a:lnTo>
                    <a:lnTo>
                      <a:pt x="16013" y="11836"/>
                    </a:lnTo>
                    <a:lnTo>
                      <a:pt x="16058" y="11793"/>
                    </a:lnTo>
                    <a:lnTo>
                      <a:pt x="16103" y="11793"/>
                    </a:lnTo>
                    <a:lnTo>
                      <a:pt x="16194" y="11879"/>
                    </a:lnTo>
                    <a:lnTo>
                      <a:pt x="16285" y="11922"/>
                    </a:lnTo>
                    <a:lnTo>
                      <a:pt x="16421" y="12007"/>
                    </a:lnTo>
                    <a:lnTo>
                      <a:pt x="16331" y="12093"/>
                    </a:lnTo>
                    <a:lnTo>
                      <a:pt x="16285" y="12221"/>
                    </a:lnTo>
                    <a:lnTo>
                      <a:pt x="16149" y="12349"/>
                    </a:lnTo>
                    <a:lnTo>
                      <a:pt x="16149" y="12434"/>
                    </a:lnTo>
                    <a:lnTo>
                      <a:pt x="16285" y="12563"/>
                    </a:lnTo>
                    <a:lnTo>
                      <a:pt x="16240" y="12477"/>
                    </a:lnTo>
                    <a:lnTo>
                      <a:pt x="16376" y="12605"/>
                    </a:lnTo>
                    <a:lnTo>
                      <a:pt x="16558" y="12691"/>
                    </a:lnTo>
                    <a:lnTo>
                      <a:pt x="16603" y="12776"/>
                    </a:lnTo>
                    <a:lnTo>
                      <a:pt x="16649" y="12904"/>
                    </a:lnTo>
                    <a:lnTo>
                      <a:pt x="16785" y="13204"/>
                    </a:lnTo>
                    <a:lnTo>
                      <a:pt x="16649" y="13524"/>
                    </a:lnTo>
                    <a:close/>
                    <a:moveTo>
                      <a:pt x="16512" y="10853"/>
                    </a:moveTo>
                    <a:lnTo>
                      <a:pt x="16467" y="10853"/>
                    </a:lnTo>
                    <a:lnTo>
                      <a:pt x="16421" y="10811"/>
                    </a:lnTo>
                    <a:lnTo>
                      <a:pt x="16421" y="10725"/>
                    </a:lnTo>
                    <a:lnTo>
                      <a:pt x="16285" y="10554"/>
                    </a:lnTo>
                    <a:lnTo>
                      <a:pt x="16240" y="10319"/>
                    </a:lnTo>
                    <a:lnTo>
                      <a:pt x="16240" y="10148"/>
                    </a:lnTo>
                    <a:lnTo>
                      <a:pt x="16331" y="9977"/>
                    </a:lnTo>
                    <a:lnTo>
                      <a:pt x="16421" y="9764"/>
                    </a:lnTo>
                    <a:lnTo>
                      <a:pt x="16421" y="9807"/>
                    </a:lnTo>
                    <a:lnTo>
                      <a:pt x="16467" y="9935"/>
                    </a:lnTo>
                    <a:lnTo>
                      <a:pt x="16512" y="10020"/>
                    </a:lnTo>
                    <a:lnTo>
                      <a:pt x="16558" y="10020"/>
                    </a:lnTo>
                    <a:lnTo>
                      <a:pt x="16649" y="10063"/>
                    </a:lnTo>
                    <a:lnTo>
                      <a:pt x="16739" y="10234"/>
                    </a:lnTo>
                    <a:lnTo>
                      <a:pt x="16785" y="10469"/>
                    </a:lnTo>
                    <a:lnTo>
                      <a:pt x="16830" y="10640"/>
                    </a:lnTo>
                    <a:lnTo>
                      <a:pt x="16785" y="10725"/>
                    </a:lnTo>
                    <a:lnTo>
                      <a:pt x="16739" y="10768"/>
                    </a:lnTo>
                    <a:lnTo>
                      <a:pt x="16649" y="10811"/>
                    </a:lnTo>
                    <a:lnTo>
                      <a:pt x="16512" y="10853"/>
                    </a:lnTo>
                    <a:close/>
                    <a:moveTo>
                      <a:pt x="17943" y="8866"/>
                    </a:moveTo>
                    <a:lnTo>
                      <a:pt x="17671" y="8610"/>
                    </a:lnTo>
                    <a:lnTo>
                      <a:pt x="17671" y="8482"/>
                    </a:lnTo>
                    <a:lnTo>
                      <a:pt x="17716" y="8183"/>
                    </a:lnTo>
                    <a:lnTo>
                      <a:pt x="17807" y="8140"/>
                    </a:lnTo>
                    <a:lnTo>
                      <a:pt x="17807" y="8012"/>
                    </a:lnTo>
                    <a:lnTo>
                      <a:pt x="17852" y="7926"/>
                    </a:lnTo>
                    <a:lnTo>
                      <a:pt x="17852" y="7884"/>
                    </a:lnTo>
                    <a:lnTo>
                      <a:pt x="17898" y="7884"/>
                    </a:lnTo>
                    <a:lnTo>
                      <a:pt x="17943" y="7926"/>
                    </a:lnTo>
                    <a:lnTo>
                      <a:pt x="17943" y="8012"/>
                    </a:lnTo>
                    <a:lnTo>
                      <a:pt x="17852" y="8183"/>
                    </a:lnTo>
                    <a:lnTo>
                      <a:pt x="17716" y="8311"/>
                    </a:lnTo>
                    <a:lnTo>
                      <a:pt x="17716" y="8396"/>
                    </a:lnTo>
                    <a:lnTo>
                      <a:pt x="17898" y="8781"/>
                    </a:lnTo>
                    <a:lnTo>
                      <a:pt x="17943" y="8866"/>
                    </a:lnTo>
                    <a:close/>
                  </a:path>
                </a:pathLst>
              </a:custGeom>
              <a:solidFill>
                <a:srgbClr val="00000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850" name="Shape 850"/>
              <p:cNvSpPr/>
              <p:nvPr/>
            </p:nvSpPr>
            <p:spPr>
              <a:xfrm>
                <a:off x="2275497" y="1874256"/>
                <a:ext cx="1" cy="890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h="21600" extrusionOk="0">
                    <a:moveTo>
                      <a:pt x="0" y="21600"/>
                    </a:moveTo>
                    <a:lnTo>
                      <a:pt x="0" y="0"/>
                    </a:lnTo>
                    <a:lnTo>
                      <a:pt x="0" y="2160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851" name="Shape 851"/>
              <p:cNvSpPr/>
              <p:nvPr/>
            </p:nvSpPr>
            <p:spPr>
              <a:xfrm>
                <a:off x="1971174" y="1507066"/>
                <a:ext cx="8900" cy="1335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0800" y="7200"/>
                    </a:lnTo>
                    <a:lnTo>
                      <a:pt x="0" y="21600"/>
                    </a:lnTo>
                    <a:lnTo>
                      <a:pt x="10800" y="21600"/>
                    </a:lnTo>
                    <a:lnTo>
                      <a:pt x="21600" y="1440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000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852" name="Shape 852"/>
              <p:cNvSpPr/>
              <p:nvPr/>
            </p:nvSpPr>
            <p:spPr>
              <a:xfrm>
                <a:off x="1670351" y="852800"/>
                <a:ext cx="1" cy="890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h="21600" extrusionOk="0">
                    <a:moveTo>
                      <a:pt x="0" y="21600"/>
                    </a:moveTo>
                    <a:lnTo>
                      <a:pt x="0" y="0"/>
                    </a:lnTo>
                    <a:lnTo>
                      <a:pt x="0" y="2160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853" name="Shape 853"/>
              <p:cNvSpPr/>
              <p:nvPr/>
            </p:nvSpPr>
            <p:spPr>
              <a:xfrm>
                <a:off x="1851035" y="1600533"/>
                <a:ext cx="17799" cy="445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0" y="0"/>
                    </a:lnTo>
                    <a:lnTo>
                      <a:pt x="5400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000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854" name="Shape 854"/>
              <p:cNvSpPr/>
              <p:nvPr/>
            </p:nvSpPr>
            <p:spPr>
              <a:xfrm>
                <a:off x="1501266" y="1017479"/>
                <a:ext cx="1" cy="445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h="21600" extrusionOk="0">
                    <a:moveTo>
                      <a:pt x="0" y="0"/>
                    </a:moveTo>
                    <a:lnTo>
                      <a:pt x="0" y="2160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855" name="Shape 855"/>
              <p:cNvSpPr/>
              <p:nvPr/>
            </p:nvSpPr>
            <p:spPr>
              <a:xfrm>
                <a:off x="1417198" y="1079790"/>
                <a:ext cx="13350" cy="2448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7200" y="21600"/>
                    </a:moveTo>
                    <a:lnTo>
                      <a:pt x="14400" y="17673"/>
                    </a:lnTo>
                    <a:lnTo>
                      <a:pt x="14400" y="13745"/>
                    </a:lnTo>
                    <a:lnTo>
                      <a:pt x="21600" y="0"/>
                    </a:lnTo>
                    <a:lnTo>
                      <a:pt x="14400" y="0"/>
                    </a:lnTo>
                    <a:lnTo>
                      <a:pt x="7200" y="3927"/>
                    </a:lnTo>
                    <a:lnTo>
                      <a:pt x="0" y="17673"/>
                    </a:lnTo>
                    <a:lnTo>
                      <a:pt x="0" y="21600"/>
                    </a:lnTo>
                    <a:lnTo>
                      <a:pt x="7200" y="21600"/>
                    </a:lnTo>
                    <a:close/>
                  </a:path>
                </a:pathLst>
              </a:custGeom>
              <a:solidFill>
                <a:srgbClr val="00000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856" name="Shape 856"/>
              <p:cNvSpPr/>
              <p:nvPr/>
            </p:nvSpPr>
            <p:spPr>
              <a:xfrm>
                <a:off x="2106887" y="1260047"/>
                <a:ext cx="35598" cy="13354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6200" y="14400"/>
                    </a:moveTo>
                    <a:lnTo>
                      <a:pt x="21600" y="21600"/>
                    </a:lnTo>
                    <a:lnTo>
                      <a:pt x="0" y="0"/>
                    </a:lnTo>
                    <a:lnTo>
                      <a:pt x="16200" y="14400"/>
                    </a:lnTo>
                    <a:close/>
                  </a:path>
                </a:pathLst>
              </a:custGeom>
              <a:solidFill>
                <a:srgbClr val="00000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857" name="Shape 857"/>
              <p:cNvSpPr/>
              <p:nvPr/>
            </p:nvSpPr>
            <p:spPr>
              <a:xfrm>
                <a:off x="1975624" y="1542672"/>
                <a:ext cx="8900" cy="445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0" y="0"/>
                    </a:moveTo>
                    <a:lnTo>
                      <a:pt x="10800" y="21600"/>
                    </a:lnTo>
                    <a:lnTo>
                      <a:pt x="21600" y="21600"/>
                    </a:lnTo>
                    <a:lnTo>
                      <a:pt x="1080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858" name="Shape 858"/>
              <p:cNvSpPr/>
              <p:nvPr/>
            </p:nvSpPr>
            <p:spPr>
              <a:xfrm>
                <a:off x="3078651" y="1251146"/>
                <a:ext cx="1" cy="445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h="21600" extrusionOk="0">
                    <a:moveTo>
                      <a:pt x="0" y="21600"/>
                    </a:moveTo>
                    <a:lnTo>
                      <a:pt x="0" y="0"/>
                    </a:lnTo>
                    <a:lnTo>
                      <a:pt x="0" y="2160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859" name="Shape 859"/>
              <p:cNvSpPr/>
              <p:nvPr/>
            </p:nvSpPr>
            <p:spPr>
              <a:xfrm>
                <a:off x="313697" y="2506268"/>
                <a:ext cx="35597" cy="4896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8900" y="17673"/>
                    </a:moveTo>
                    <a:lnTo>
                      <a:pt x="0" y="0"/>
                    </a:lnTo>
                    <a:lnTo>
                      <a:pt x="0" y="3927"/>
                    </a:lnTo>
                    <a:lnTo>
                      <a:pt x="5400" y="5891"/>
                    </a:lnTo>
                    <a:lnTo>
                      <a:pt x="21600" y="21600"/>
                    </a:lnTo>
                    <a:lnTo>
                      <a:pt x="18900" y="17673"/>
                    </a:lnTo>
                    <a:close/>
                  </a:path>
                </a:pathLst>
              </a:custGeom>
              <a:solidFill>
                <a:srgbClr val="00000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860" name="Shape 860"/>
              <p:cNvSpPr/>
              <p:nvPr/>
            </p:nvSpPr>
            <p:spPr>
              <a:xfrm>
                <a:off x="0" y="1600533"/>
                <a:ext cx="8900" cy="1713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0" y="0"/>
                    </a:moveTo>
                    <a:lnTo>
                      <a:pt x="0" y="12904"/>
                    </a:lnTo>
                    <a:lnTo>
                      <a:pt x="21600" y="21600"/>
                    </a:lnTo>
                    <a:lnTo>
                      <a:pt x="1080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861" name="Shape 861"/>
              <p:cNvSpPr/>
              <p:nvPr/>
            </p:nvSpPr>
            <p:spPr>
              <a:xfrm>
                <a:off x="8899" y="1771888"/>
                <a:ext cx="327047" cy="752184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21089"/>
                    </a:moveTo>
                    <a:lnTo>
                      <a:pt x="21306" y="20705"/>
                    </a:lnTo>
                    <a:lnTo>
                      <a:pt x="20718" y="20194"/>
                    </a:lnTo>
                    <a:lnTo>
                      <a:pt x="19543" y="19299"/>
                    </a:lnTo>
                    <a:lnTo>
                      <a:pt x="18073" y="18660"/>
                    </a:lnTo>
                    <a:lnTo>
                      <a:pt x="18073" y="18533"/>
                    </a:lnTo>
                    <a:lnTo>
                      <a:pt x="18073" y="18788"/>
                    </a:lnTo>
                    <a:lnTo>
                      <a:pt x="17486" y="18277"/>
                    </a:lnTo>
                    <a:lnTo>
                      <a:pt x="15722" y="16999"/>
                    </a:lnTo>
                    <a:lnTo>
                      <a:pt x="10727" y="13740"/>
                    </a:lnTo>
                    <a:lnTo>
                      <a:pt x="10139" y="13612"/>
                    </a:lnTo>
                    <a:lnTo>
                      <a:pt x="9845" y="13484"/>
                    </a:lnTo>
                    <a:lnTo>
                      <a:pt x="9551" y="12717"/>
                    </a:lnTo>
                    <a:lnTo>
                      <a:pt x="7935" y="11567"/>
                    </a:lnTo>
                    <a:lnTo>
                      <a:pt x="7641" y="11311"/>
                    </a:lnTo>
                    <a:lnTo>
                      <a:pt x="7347" y="10928"/>
                    </a:lnTo>
                    <a:lnTo>
                      <a:pt x="6465" y="10544"/>
                    </a:lnTo>
                    <a:lnTo>
                      <a:pt x="6171" y="10289"/>
                    </a:lnTo>
                    <a:lnTo>
                      <a:pt x="5290" y="9266"/>
                    </a:lnTo>
                    <a:lnTo>
                      <a:pt x="4408" y="8372"/>
                    </a:lnTo>
                    <a:lnTo>
                      <a:pt x="4702" y="8244"/>
                    </a:lnTo>
                    <a:lnTo>
                      <a:pt x="4702" y="7988"/>
                    </a:lnTo>
                    <a:lnTo>
                      <a:pt x="4408" y="7733"/>
                    </a:lnTo>
                    <a:lnTo>
                      <a:pt x="4114" y="7157"/>
                    </a:lnTo>
                    <a:lnTo>
                      <a:pt x="2939" y="5496"/>
                    </a:lnTo>
                    <a:lnTo>
                      <a:pt x="882" y="2173"/>
                    </a:lnTo>
                    <a:lnTo>
                      <a:pt x="882" y="2301"/>
                    </a:lnTo>
                    <a:lnTo>
                      <a:pt x="0" y="0"/>
                    </a:lnTo>
                    <a:lnTo>
                      <a:pt x="0" y="511"/>
                    </a:lnTo>
                    <a:lnTo>
                      <a:pt x="294" y="1534"/>
                    </a:lnTo>
                    <a:lnTo>
                      <a:pt x="882" y="2684"/>
                    </a:lnTo>
                    <a:lnTo>
                      <a:pt x="2351" y="5496"/>
                    </a:lnTo>
                    <a:lnTo>
                      <a:pt x="4114" y="8372"/>
                    </a:lnTo>
                    <a:lnTo>
                      <a:pt x="5584" y="10033"/>
                    </a:lnTo>
                    <a:lnTo>
                      <a:pt x="7347" y="11695"/>
                    </a:lnTo>
                    <a:lnTo>
                      <a:pt x="11020" y="15018"/>
                    </a:lnTo>
                    <a:lnTo>
                      <a:pt x="15429" y="18149"/>
                    </a:lnTo>
                    <a:lnTo>
                      <a:pt x="20131" y="21089"/>
                    </a:lnTo>
                    <a:lnTo>
                      <a:pt x="21012" y="21472"/>
                    </a:lnTo>
                    <a:lnTo>
                      <a:pt x="21012" y="21600"/>
                    </a:lnTo>
                    <a:lnTo>
                      <a:pt x="21306" y="21600"/>
                    </a:lnTo>
                    <a:lnTo>
                      <a:pt x="21600" y="21089"/>
                    </a:lnTo>
                    <a:close/>
                  </a:path>
                </a:pathLst>
              </a:custGeom>
              <a:solidFill>
                <a:srgbClr val="00000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</p:grpSp>
      </p:grpSp>
      <p:sp>
        <p:nvSpPr>
          <p:cNvPr id="864" name="Shape 864"/>
          <p:cNvSpPr/>
          <p:nvPr/>
        </p:nvSpPr>
        <p:spPr>
          <a:xfrm>
            <a:off x="1527175" y="549275"/>
            <a:ext cx="7616825" cy="746125"/>
          </a:xfrm>
          <a:prstGeom prst="rect">
            <a:avLst/>
          </a:prstGeom>
          <a:solidFill>
            <a:srgbClr val="94C600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36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E3D2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22" name="Group 322"/>
          <p:cNvGrpSpPr/>
          <p:nvPr/>
        </p:nvGrpSpPr>
        <p:grpSpPr>
          <a:xfrm>
            <a:off x="14287" y="1276350"/>
            <a:ext cx="9115426" cy="4986338"/>
            <a:chOff x="0" y="0"/>
            <a:chExt cx="9115425" cy="4986337"/>
          </a:xfrm>
        </p:grpSpPr>
        <p:grpSp>
          <p:nvGrpSpPr>
            <p:cNvPr id="202" name="Group 202"/>
            <p:cNvGrpSpPr/>
            <p:nvPr/>
          </p:nvGrpSpPr>
          <p:grpSpPr>
            <a:xfrm>
              <a:off x="0" y="0"/>
              <a:ext cx="8548688" cy="2778125"/>
              <a:chOff x="0" y="0"/>
              <a:chExt cx="8548687" cy="2778125"/>
            </a:xfrm>
          </p:grpSpPr>
          <p:sp>
            <p:nvSpPr>
              <p:cNvPr id="2" name="Shape 2"/>
              <p:cNvSpPr/>
              <p:nvPr/>
            </p:nvSpPr>
            <p:spPr>
              <a:xfrm>
                <a:off x="4695825" y="0"/>
                <a:ext cx="114300" cy="10318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3323"/>
                    </a:moveTo>
                    <a:lnTo>
                      <a:pt x="20100" y="6978"/>
                    </a:lnTo>
                    <a:lnTo>
                      <a:pt x="18600" y="11631"/>
                    </a:lnTo>
                    <a:lnTo>
                      <a:pt x="16500" y="19938"/>
                    </a:lnTo>
                    <a:lnTo>
                      <a:pt x="15900" y="20935"/>
                    </a:lnTo>
                    <a:lnTo>
                      <a:pt x="14400" y="21600"/>
                    </a:lnTo>
                    <a:lnTo>
                      <a:pt x="13200" y="19274"/>
                    </a:lnTo>
                    <a:lnTo>
                      <a:pt x="12300" y="18609"/>
                    </a:lnTo>
                    <a:lnTo>
                      <a:pt x="9600" y="16948"/>
                    </a:lnTo>
                    <a:lnTo>
                      <a:pt x="6300" y="15618"/>
                    </a:lnTo>
                    <a:lnTo>
                      <a:pt x="3300" y="14622"/>
                    </a:lnTo>
                    <a:lnTo>
                      <a:pt x="5400" y="8640"/>
                    </a:lnTo>
                    <a:lnTo>
                      <a:pt x="3300" y="7643"/>
                    </a:lnTo>
                    <a:lnTo>
                      <a:pt x="600" y="6978"/>
                    </a:lnTo>
                    <a:lnTo>
                      <a:pt x="600" y="5317"/>
                    </a:lnTo>
                    <a:lnTo>
                      <a:pt x="0" y="3988"/>
                    </a:lnTo>
                    <a:lnTo>
                      <a:pt x="0" y="2326"/>
                    </a:lnTo>
                    <a:lnTo>
                      <a:pt x="600" y="1662"/>
                    </a:lnTo>
                    <a:lnTo>
                      <a:pt x="6300" y="1662"/>
                    </a:lnTo>
                    <a:lnTo>
                      <a:pt x="8400" y="4652"/>
                    </a:lnTo>
                    <a:lnTo>
                      <a:pt x="18000" y="0"/>
                    </a:lnTo>
                    <a:lnTo>
                      <a:pt x="20100" y="1662"/>
                    </a:lnTo>
                    <a:lnTo>
                      <a:pt x="21600" y="3323"/>
                    </a:lnTo>
                    <a:close/>
                  </a:path>
                </a:pathLst>
              </a:custGeom>
              <a:solidFill>
                <a:srgbClr val="E6820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3" name="Shape 3"/>
              <p:cNvSpPr/>
              <p:nvPr/>
            </p:nvSpPr>
            <p:spPr>
              <a:xfrm>
                <a:off x="7123112" y="4762"/>
                <a:ext cx="107951" cy="4762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9376" y="2880"/>
                    </a:moveTo>
                    <a:lnTo>
                      <a:pt x="21600" y="9360"/>
                    </a:lnTo>
                    <a:lnTo>
                      <a:pt x="20012" y="21600"/>
                    </a:lnTo>
                    <a:lnTo>
                      <a:pt x="0" y="18000"/>
                    </a:lnTo>
                    <a:lnTo>
                      <a:pt x="0" y="5040"/>
                    </a:lnTo>
                    <a:lnTo>
                      <a:pt x="4447" y="0"/>
                    </a:lnTo>
                    <a:lnTo>
                      <a:pt x="8259" y="1440"/>
                    </a:lnTo>
                    <a:lnTo>
                      <a:pt x="11753" y="5040"/>
                    </a:lnTo>
                    <a:lnTo>
                      <a:pt x="15565" y="6480"/>
                    </a:lnTo>
                    <a:lnTo>
                      <a:pt x="17153" y="5040"/>
                    </a:lnTo>
                    <a:lnTo>
                      <a:pt x="19376" y="2880"/>
                    </a:lnTo>
                    <a:close/>
                  </a:path>
                </a:pathLst>
              </a:custGeom>
              <a:solidFill>
                <a:srgbClr val="E6820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4" name="Shape 4"/>
              <p:cNvSpPr/>
              <p:nvPr/>
            </p:nvSpPr>
            <p:spPr>
              <a:xfrm>
                <a:off x="2197100" y="11112"/>
                <a:ext cx="169863" cy="8413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3525" y="2038"/>
                    </a:moveTo>
                    <a:lnTo>
                      <a:pt x="14131" y="4891"/>
                    </a:lnTo>
                    <a:lnTo>
                      <a:pt x="14938" y="6521"/>
                    </a:lnTo>
                    <a:lnTo>
                      <a:pt x="16755" y="7743"/>
                    </a:lnTo>
                    <a:lnTo>
                      <a:pt x="20591" y="1223"/>
                    </a:lnTo>
                    <a:lnTo>
                      <a:pt x="21600" y="1223"/>
                    </a:lnTo>
                    <a:lnTo>
                      <a:pt x="20187" y="11411"/>
                    </a:lnTo>
                    <a:lnTo>
                      <a:pt x="20591" y="14264"/>
                    </a:lnTo>
                    <a:lnTo>
                      <a:pt x="18774" y="17117"/>
                    </a:lnTo>
                    <a:lnTo>
                      <a:pt x="8479" y="17932"/>
                    </a:lnTo>
                    <a:lnTo>
                      <a:pt x="1009" y="21600"/>
                    </a:lnTo>
                    <a:lnTo>
                      <a:pt x="0" y="20785"/>
                    </a:lnTo>
                    <a:lnTo>
                      <a:pt x="2826" y="17117"/>
                    </a:lnTo>
                    <a:lnTo>
                      <a:pt x="5652" y="17117"/>
                    </a:lnTo>
                    <a:lnTo>
                      <a:pt x="7469" y="13449"/>
                    </a:lnTo>
                    <a:lnTo>
                      <a:pt x="7469" y="12226"/>
                    </a:lnTo>
                    <a:lnTo>
                      <a:pt x="7065" y="12226"/>
                    </a:lnTo>
                    <a:lnTo>
                      <a:pt x="6056" y="11411"/>
                    </a:lnTo>
                    <a:lnTo>
                      <a:pt x="5249" y="9374"/>
                    </a:lnTo>
                    <a:lnTo>
                      <a:pt x="1009" y="9374"/>
                    </a:lnTo>
                    <a:lnTo>
                      <a:pt x="5652" y="0"/>
                    </a:lnTo>
                    <a:lnTo>
                      <a:pt x="13525" y="2038"/>
                    </a:lnTo>
                    <a:close/>
                  </a:path>
                </a:pathLst>
              </a:custGeom>
              <a:solidFill>
                <a:srgbClr val="E6820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5" name="Shape 5"/>
              <p:cNvSpPr/>
              <p:nvPr/>
            </p:nvSpPr>
            <p:spPr>
              <a:xfrm>
                <a:off x="2627312" y="22225"/>
                <a:ext cx="301626" cy="9525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7560"/>
                    </a:moveTo>
                    <a:lnTo>
                      <a:pt x="21259" y="11880"/>
                    </a:lnTo>
                    <a:lnTo>
                      <a:pt x="20804" y="13320"/>
                    </a:lnTo>
                    <a:lnTo>
                      <a:pt x="20236" y="14040"/>
                    </a:lnTo>
                    <a:lnTo>
                      <a:pt x="16598" y="11880"/>
                    </a:lnTo>
                    <a:lnTo>
                      <a:pt x="16598" y="12600"/>
                    </a:lnTo>
                    <a:lnTo>
                      <a:pt x="17053" y="17640"/>
                    </a:lnTo>
                    <a:lnTo>
                      <a:pt x="14665" y="19080"/>
                    </a:lnTo>
                    <a:lnTo>
                      <a:pt x="14438" y="20880"/>
                    </a:lnTo>
                    <a:lnTo>
                      <a:pt x="14211" y="20880"/>
                    </a:lnTo>
                    <a:lnTo>
                      <a:pt x="11596" y="18360"/>
                    </a:lnTo>
                    <a:lnTo>
                      <a:pt x="6821" y="21600"/>
                    </a:lnTo>
                    <a:lnTo>
                      <a:pt x="0" y="18360"/>
                    </a:lnTo>
                    <a:lnTo>
                      <a:pt x="227" y="14040"/>
                    </a:lnTo>
                    <a:lnTo>
                      <a:pt x="568" y="10080"/>
                    </a:lnTo>
                    <a:lnTo>
                      <a:pt x="568" y="4320"/>
                    </a:lnTo>
                    <a:lnTo>
                      <a:pt x="0" y="2520"/>
                    </a:lnTo>
                    <a:lnTo>
                      <a:pt x="796" y="0"/>
                    </a:lnTo>
                    <a:lnTo>
                      <a:pt x="1592" y="720"/>
                    </a:lnTo>
                    <a:lnTo>
                      <a:pt x="2046" y="1800"/>
                    </a:lnTo>
                    <a:lnTo>
                      <a:pt x="2842" y="3240"/>
                    </a:lnTo>
                    <a:lnTo>
                      <a:pt x="3411" y="3240"/>
                    </a:lnTo>
                    <a:lnTo>
                      <a:pt x="3183" y="12600"/>
                    </a:lnTo>
                    <a:lnTo>
                      <a:pt x="3183" y="13320"/>
                    </a:lnTo>
                    <a:lnTo>
                      <a:pt x="10232" y="15120"/>
                    </a:lnTo>
                    <a:lnTo>
                      <a:pt x="15802" y="13320"/>
                    </a:lnTo>
                    <a:lnTo>
                      <a:pt x="16029" y="12600"/>
                    </a:lnTo>
                    <a:lnTo>
                      <a:pt x="15802" y="8280"/>
                    </a:lnTo>
                    <a:lnTo>
                      <a:pt x="15461" y="4320"/>
                    </a:lnTo>
                    <a:lnTo>
                      <a:pt x="12619" y="4320"/>
                    </a:lnTo>
                    <a:lnTo>
                      <a:pt x="10459" y="7560"/>
                    </a:lnTo>
                    <a:lnTo>
                      <a:pt x="8640" y="5040"/>
                    </a:lnTo>
                    <a:lnTo>
                      <a:pt x="9208" y="4320"/>
                    </a:lnTo>
                    <a:lnTo>
                      <a:pt x="9208" y="2520"/>
                    </a:lnTo>
                    <a:lnTo>
                      <a:pt x="9436" y="0"/>
                    </a:lnTo>
                    <a:lnTo>
                      <a:pt x="21032" y="0"/>
                    </a:lnTo>
                    <a:lnTo>
                      <a:pt x="21600" y="7560"/>
                    </a:lnTo>
                    <a:close/>
                  </a:path>
                </a:pathLst>
              </a:custGeom>
              <a:solidFill>
                <a:srgbClr val="E6820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6" name="Shape 6"/>
              <p:cNvSpPr/>
              <p:nvPr/>
            </p:nvSpPr>
            <p:spPr>
              <a:xfrm>
                <a:off x="7285037" y="22225"/>
                <a:ext cx="80963" cy="1905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0753" y="12600"/>
                    </a:moveTo>
                    <a:lnTo>
                      <a:pt x="11012" y="21600"/>
                    </a:lnTo>
                    <a:lnTo>
                      <a:pt x="1271" y="21600"/>
                    </a:lnTo>
                    <a:lnTo>
                      <a:pt x="0" y="3600"/>
                    </a:lnTo>
                    <a:lnTo>
                      <a:pt x="2118" y="0"/>
                    </a:lnTo>
                    <a:lnTo>
                      <a:pt x="21600" y="9000"/>
                    </a:lnTo>
                    <a:lnTo>
                      <a:pt x="20753" y="12600"/>
                    </a:lnTo>
                    <a:close/>
                  </a:path>
                </a:pathLst>
              </a:custGeom>
              <a:solidFill>
                <a:srgbClr val="E6820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7" name="Shape 7"/>
              <p:cNvSpPr/>
              <p:nvPr/>
            </p:nvSpPr>
            <p:spPr>
              <a:xfrm>
                <a:off x="2462212" y="25400"/>
                <a:ext cx="84138" cy="5556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4320"/>
                    </a:moveTo>
                    <a:lnTo>
                      <a:pt x="19562" y="10491"/>
                    </a:lnTo>
                    <a:lnTo>
                      <a:pt x="6521" y="21600"/>
                    </a:lnTo>
                    <a:lnTo>
                      <a:pt x="2853" y="20366"/>
                    </a:lnTo>
                    <a:lnTo>
                      <a:pt x="815" y="19131"/>
                    </a:lnTo>
                    <a:lnTo>
                      <a:pt x="0" y="16046"/>
                    </a:lnTo>
                    <a:lnTo>
                      <a:pt x="3668" y="10491"/>
                    </a:lnTo>
                    <a:lnTo>
                      <a:pt x="7336" y="6171"/>
                    </a:lnTo>
                    <a:lnTo>
                      <a:pt x="15079" y="0"/>
                    </a:lnTo>
                    <a:lnTo>
                      <a:pt x="18747" y="1851"/>
                    </a:lnTo>
                    <a:lnTo>
                      <a:pt x="21600" y="4320"/>
                    </a:lnTo>
                    <a:close/>
                  </a:path>
                </a:pathLst>
              </a:custGeom>
              <a:solidFill>
                <a:srgbClr val="E6820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8" name="Shape 8"/>
              <p:cNvSpPr/>
              <p:nvPr/>
            </p:nvSpPr>
            <p:spPr>
              <a:xfrm>
                <a:off x="3082925" y="25400"/>
                <a:ext cx="1017588" cy="66198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155"/>
                    </a:moveTo>
                    <a:lnTo>
                      <a:pt x="21364" y="363"/>
                    </a:lnTo>
                    <a:lnTo>
                      <a:pt x="19814" y="155"/>
                    </a:lnTo>
                    <a:lnTo>
                      <a:pt x="18567" y="1450"/>
                    </a:lnTo>
                    <a:lnTo>
                      <a:pt x="18567" y="1813"/>
                    </a:lnTo>
                    <a:lnTo>
                      <a:pt x="18635" y="2176"/>
                    </a:lnTo>
                    <a:lnTo>
                      <a:pt x="18871" y="2538"/>
                    </a:lnTo>
                    <a:lnTo>
                      <a:pt x="18938" y="2538"/>
                    </a:lnTo>
                    <a:lnTo>
                      <a:pt x="19646" y="1917"/>
                    </a:lnTo>
                    <a:lnTo>
                      <a:pt x="20050" y="1606"/>
                    </a:lnTo>
                    <a:lnTo>
                      <a:pt x="20353" y="1243"/>
                    </a:lnTo>
                    <a:lnTo>
                      <a:pt x="20825" y="1243"/>
                    </a:lnTo>
                    <a:lnTo>
                      <a:pt x="20825" y="1709"/>
                    </a:lnTo>
                    <a:lnTo>
                      <a:pt x="20117" y="2538"/>
                    </a:lnTo>
                    <a:lnTo>
                      <a:pt x="20286" y="3004"/>
                    </a:lnTo>
                    <a:lnTo>
                      <a:pt x="20421" y="3367"/>
                    </a:lnTo>
                    <a:lnTo>
                      <a:pt x="20488" y="4558"/>
                    </a:lnTo>
                    <a:lnTo>
                      <a:pt x="20353" y="4714"/>
                    </a:lnTo>
                    <a:lnTo>
                      <a:pt x="20286" y="4714"/>
                    </a:lnTo>
                    <a:lnTo>
                      <a:pt x="20050" y="4558"/>
                    </a:lnTo>
                    <a:lnTo>
                      <a:pt x="19881" y="4351"/>
                    </a:lnTo>
                    <a:lnTo>
                      <a:pt x="19713" y="4196"/>
                    </a:lnTo>
                    <a:lnTo>
                      <a:pt x="19646" y="4196"/>
                    </a:lnTo>
                    <a:lnTo>
                      <a:pt x="19578" y="4921"/>
                    </a:lnTo>
                    <a:lnTo>
                      <a:pt x="19646" y="5439"/>
                    </a:lnTo>
                    <a:lnTo>
                      <a:pt x="19881" y="6630"/>
                    </a:lnTo>
                    <a:lnTo>
                      <a:pt x="19814" y="6734"/>
                    </a:lnTo>
                    <a:lnTo>
                      <a:pt x="19039" y="5905"/>
                    </a:lnTo>
                    <a:lnTo>
                      <a:pt x="18702" y="6112"/>
                    </a:lnTo>
                    <a:lnTo>
                      <a:pt x="18871" y="7200"/>
                    </a:lnTo>
                    <a:lnTo>
                      <a:pt x="18702" y="7355"/>
                    </a:lnTo>
                    <a:lnTo>
                      <a:pt x="17927" y="6371"/>
                    </a:lnTo>
                    <a:lnTo>
                      <a:pt x="17691" y="6371"/>
                    </a:lnTo>
                    <a:lnTo>
                      <a:pt x="17455" y="6475"/>
                    </a:lnTo>
                    <a:lnTo>
                      <a:pt x="17219" y="6630"/>
                    </a:lnTo>
                    <a:lnTo>
                      <a:pt x="17152" y="6993"/>
                    </a:lnTo>
                    <a:lnTo>
                      <a:pt x="17320" y="7925"/>
                    </a:lnTo>
                    <a:lnTo>
                      <a:pt x="18466" y="9117"/>
                    </a:lnTo>
                    <a:lnTo>
                      <a:pt x="18466" y="9635"/>
                    </a:lnTo>
                    <a:lnTo>
                      <a:pt x="18095" y="9376"/>
                    </a:lnTo>
                    <a:lnTo>
                      <a:pt x="17624" y="9272"/>
                    </a:lnTo>
                    <a:lnTo>
                      <a:pt x="17219" y="9013"/>
                    </a:lnTo>
                    <a:lnTo>
                      <a:pt x="17085" y="8754"/>
                    </a:lnTo>
                    <a:lnTo>
                      <a:pt x="16916" y="8391"/>
                    </a:lnTo>
                    <a:lnTo>
                      <a:pt x="16849" y="8184"/>
                    </a:lnTo>
                    <a:lnTo>
                      <a:pt x="16748" y="7925"/>
                    </a:lnTo>
                    <a:lnTo>
                      <a:pt x="16613" y="7718"/>
                    </a:lnTo>
                    <a:lnTo>
                      <a:pt x="16512" y="7718"/>
                    </a:lnTo>
                    <a:lnTo>
                      <a:pt x="16377" y="7822"/>
                    </a:lnTo>
                    <a:lnTo>
                      <a:pt x="16141" y="7822"/>
                    </a:lnTo>
                    <a:lnTo>
                      <a:pt x="15905" y="7925"/>
                    </a:lnTo>
                    <a:lnTo>
                      <a:pt x="15905" y="8391"/>
                    </a:lnTo>
                    <a:lnTo>
                      <a:pt x="15973" y="8547"/>
                    </a:lnTo>
                    <a:lnTo>
                      <a:pt x="16141" y="8547"/>
                    </a:lnTo>
                    <a:lnTo>
                      <a:pt x="16444" y="8650"/>
                    </a:lnTo>
                    <a:lnTo>
                      <a:pt x="16680" y="8754"/>
                    </a:lnTo>
                    <a:lnTo>
                      <a:pt x="16444" y="9376"/>
                    </a:lnTo>
                    <a:lnTo>
                      <a:pt x="15433" y="9635"/>
                    </a:lnTo>
                    <a:lnTo>
                      <a:pt x="15265" y="9842"/>
                    </a:lnTo>
                    <a:lnTo>
                      <a:pt x="15198" y="10308"/>
                    </a:lnTo>
                    <a:lnTo>
                      <a:pt x="15602" y="10671"/>
                    </a:lnTo>
                    <a:lnTo>
                      <a:pt x="15737" y="10671"/>
                    </a:lnTo>
                    <a:lnTo>
                      <a:pt x="15973" y="10567"/>
                    </a:lnTo>
                    <a:lnTo>
                      <a:pt x="16983" y="10204"/>
                    </a:lnTo>
                    <a:lnTo>
                      <a:pt x="18095" y="10463"/>
                    </a:lnTo>
                    <a:lnTo>
                      <a:pt x="18095" y="11033"/>
                    </a:lnTo>
                    <a:lnTo>
                      <a:pt x="17455" y="11551"/>
                    </a:lnTo>
                    <a:lnTo>
                      <a:pt x="15265" y="11655"/>
                    </a:lnTo>
                    <a:lnTo>
                      <a:pt x="14355" y="11914"/>
                    </a:lnTo>
                    <a:lnTo>
                      <a:pt x="13412" y="12121"/>
                    </a:lnTo>
                    <a:lnTo>
                      <a:pt x="11996" y="13312"/>
                    </a:lnTo>
                    <a:lnTo>
                      <a:pt x="11053" y="14659"/>
                    </a:lnTo>
                    <a:lnTo>
                      <a:pt x="10851" y="14504"/>
                    </a:lnTo>
                    <a:lnTo>
                      <a:pt x="10514" y="14400"/>
                    </a:lnTo>
                    <a:lnTo>
                      <a:pt x="10143" y="14866"/>
                    </a:lnTo>
                    <a:lnTo>
                      <a:pt x="9974" y="14763"/>
                    </a:lnTo>
                    <a:lnTo>
                      <a:pt x="9739" y="14659"/>
                    </a:lnTo>
                    <a:lnTo>
                      <a:pt x="9604" y="14763"/>
                    </a:lnTo>
                    <a:lnTo>
                      <a:pt x="9503" y="14763"/>
                    </a:lnTo>
                    <a:lnTo>
                      <a:pt x="9368" y="14659"/>
                    </a:lnTo>
                    <a:lnTo>
                      <a:pt x="9199" y="14504"/>
                    </a:lnTo>
                    <a:lnTo>
                      <a:pt x="8728" y="15229"/>
                    </a:lnTo>
                    <a:lnTo>
                      <a:pt x="8424" y="15591"/>
                    </a:lnTo>
                    <a:lnTo>
                      <a:pt x="8121" y="15591"/>
                    </a:lnTo>
                    <a:lnTo>
                      <a:pt x="8020" y="15954"/>
                    </a:lnTo>
                    <a:lnTo>
                      <a:pt x="8020" y="16317"/>
                    </a:lnTo>
                    <a:lnTo>
                      <a:pt x="7953" y="16576"/>
                    </a:lnTo>
                    <a:lnTo>
                      <a:pt x="7885" y="16783"/>
                    </a:lnTo>
                    <a:lnTo>
                      <a:pt x="8121" y="17301"/>
                    </a:lnTo>
                    <a:lnTo>
                      <a:pt x="7312" y="18026"/>
                    </a:lnTo>
                    <a:lnTo>
                      <a:pt x="7009" y="18388"/>
                    </a:lnTo>
                    <a:lnTo>
                      <a:pt x="6706" y="18855"/>
                    </a:lnTo>
                    <a:lnTo>
                      <a:pt x="6706" y="19217"/>
                    </a:lnTo>
                    <a:lnTo>
                      <a:pt x="6537" y="19321"/>
                    </a:lnTo>
                    <a:lnTo>
                      <a:pt x="6402" y="19424"/>
                    </a:lnTo>
                    <a:lnTo>
                      <a:pt x="6234" y="19580"/>
                    </a:lnTo>
                    <a:lnTo>
                      <a:pt x="6301" y="20046"/>
                    </a:lnTo>
                    <a:lnTo>
                      <a:pt x="4751" y="21600"/>
                    </a:lnTo>
                    <a:lnTo>
                      <a:pt x="4515" y="21134"/>
                    </a:lnTo>
                    <a:lnTo>
                      <a:pt x="4684" y="20771"/>
                    </a:lnTo>
                    <a:lnTo>
                      <a:pt x="4583" y="20512"/>
                    </a:lnTo>
                    <a:lnTo>
                      <a:pt x="4583" y="20305"/>
                    </a:lnTo>
                    <a:lnTo>
                      <a:pt x="4751" y="19683"/>
                    </a:lnTo>
                    <a:lnTo>
                      <a:pt x="4751" y="19580"/>
                    </a:lnTo>
                    <a:lnTo>
                      <a:pt x="4212" y="19580"/>
                    </a:lnTo>
                    <a:lnTo>
                      <a:pt x="3976" y="19787"/>
                    </a:lnTo>
                    <a:lnTo>
                      <a:pt x="3740" y="19942"/>
                    </a:lnTo>
                    <a:lnTo>
                      <a:pt x="3336" y="19683"/>
                    </a:lnTo>
                    <a:lnTo>
                      <a:pt x="3100" y="19580"/>
                    </a:lnTo>
                    <a:lnTo>
                      <a:pt x="2864" y="19580"/>
                    </a:lnTo>
                    <a:lnTo>
                      <a:pt x="2965" y="19217"/>
                    </a:lnTo>
                    <a:lnTo>
                      <a:pt x="2864" y="18958"/>
                    </a:lnTo>
                    <a:lnTo>
                      <a:pt x="2797" y="18699"/>
                    </a:lnTo>
                    <a:lnTo>
                      <a:pt x="2965" y="18129"/>
                    </a:lnTo>
                    <a:lnTo>
                      <a:pt x="2662" y="17663"/>
                    </a:lnTo>
                    <a:lnTo>
                      <a:pt x="2797" y="17301"/>
                    </a:lnTo>
                    <a:lnTo>
                      <a:pt x="2864" y="17042"/>
                    </a:lnTo>
                    <a:lnTo>
                      <a:pt x="2729" y="16679"/>
                    </a:lnTo>
                    <a:lnTo>
                      <a:pt x="2797" y="16317"/>
                    </a:lnTo>
                    <a:lnTo>
                      <a:pt x="2797" y="16109"/>
                    </a:lnTo>
                    <a:lnTo>
                      <a:pt x="2662" y="15850"/>
                    </a:lnTo>
                    <a:lnTo>
                      <a:pt x="2561" y="15488"/>
                    </a:lnTo>
                    <a:lnTo>
                      <a:pt x="2965" y="14659"/>
                    </a:lnTo>
                    <a:lnTo>
                      <a:pt x="2729" y="14193"/>
                    </a:lnTo>
                    <a:lnTo>
                      <a:pt x="2797" y="13571"/>
                    </a:lnTo>
                    <a:lnTo>
                      <a:pt x="2864" y="13312"/>
                    </a:lnTo>
                    <a:lnTo>
                      <a:pt x="3033" y="13105"/>
                    </a:lnTo>
                    <a:lnTo>
                      <a:pt x="2864" y="12276"/>
                    </a:lnTo>
                    <a:lnTo>
                      <a:pt x="3201" y="12017"/>
                    </a:lnTo>
                    <a:lnTo>
                      <a:pt x="3437" y="11914"/>
                    </a:lnTo>
                    <a:lnTo>
                      <a:pt x="4044" y="11914"/>
                    </a:lnTo>
                    <a:lnTo>
                      <a:pt x="4145" y="11758"/>
                    </a:lnTo>
                    <a:lnTo>
                      <a:pt x="4280" y="11033"/>
                    </a:lnTo>
                    <a:lnTo>
                      <a:pt x="4583" y="10463"/>
                    </a:lnTo>
                    <a:lnTo>
                      <a:pt x="5290" y="9376"/>
                    </a:lnTo>
                    <a:lnTo>
                      <a:pt x="5223" y="8081"/>
                    </a:lnTo>
                    <a:lnTo>
                      <a:pt x="5290" y="7925"/>
                    </a:lnTo>
                    <a:lnTo>
                      <a:pt x="5290" y="7718"/>
                    </a:lnTo>
                    <a:lnTo>
                      <a:pt x="5156" y="7200"/>
                    </a:lnTo>
                    <a:lnTo>
                      <a:pt x="5156" y="7096"/>
                    </a:lnTo>
                    <a:lnTo>
                      <a:pt x="5223" y="6837"/>
                    </a:lnTo>
                    <a:lnTo>
                      <a:pt x="5156" y="6630"/>
                    </a:lnTo>
                    <a:lnTo>
                      <a:pt x="4987" y="6371"/>
                    </a:lnTo>
                    <a:lnTo>
                      <a:pt x="4212" y="7096"/>
                    </a:lnTo>
                    <a:lnTo>
                      <a:pt x="4212" y="6993"/>
                    </a:lnTo>
                    <a:lnTo>
                      <a:pt x="4751" y="5076"/>
                    </a:lnTo>
                    <a:lnTo>
                      <a:pt x="4583" y="4351"/>
                    </a:lnTo>
                    <a:lnTo>
                      <a:pt x="4583" y="3160"/>
                    </a:lnTo>
                    <a:lnTo>
                      <a:pt x="3740" y="1917"/>
                    </a:lnTo>
                    <a:lnTo>
                      <a:pt x="775" y="1813"/>
                    </a:lnTo>
                    <a:lnTo>
                      <a:pt x="775" y="1450"/>
                    </a:lnTo>
                    <a:lnTo>
                      <a:pt x="708" y="1243"/>
                    </a:lnTo>
                    <a:lnTo>
                      <a:pt x="0" y="984"/>
                    </a:lnTo>
                    <a:lnTo>
                      <a:pt x="0" y="881"/>
                    </a:lnTo>
                    <a:lnTo>
                      <a:pt x="1550" y="881"/>
                    </a:lnTo>
                    <a:lnTo>
                      <a:pt x="1954" y="259"/>
                    </a:lnTo>
                    <a:lnTo>
                      <a:pt x="1853" y="155"/>
                    </a:lnTo>
                    <a:lnTo>
                      <a:pt x="1719" y="0"/>
                    </a:lnTo>
                    <a:lnTo>
                      <a:pt x="21600" y="0"/>
                    </a:lnTo>
                    <a:lnTo>
                      <a:pt x="21600" y="155"/>
                    </a:lnTo>
                    <a:close/>
                  </a:path>
                </a:pathLst>
              </a:custGeom>
              <a:solidFill>
                <a:srgbClr val="E6820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9" name="Shape 9"/>
              <p:cNvSpPr/>
              <p:nvPr/>
            </p:nvSpPr>
            <p:spPr>
              <a:xfrm>
                <a:off x="5070475" y="30162"/>
                <a:ext cx="3438525" cy="133985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8955" y="102"/>
                    </a:moveTo>
                    <a:lnTo>
                      <a:pt x="9165" y="358"/>
                    </a:lnTo>
                    <a:lnTo>
                      <a:pt x="9783" y="51"/>
                    </a:lnTo>
                    <a:lnTo>
                      <a:pt x="9902" y="230"/>
                    </a:lnTo>
                    <a:lnTo>
                      <a:pt x="9942" y="282"/>
                    </a:lnTo>
                    <a:lnTo>
                      <a:pt x="9992" y="409"/>
                    </a:lnTo>
                    <a:lnTo>
                      <a:pt x="9972" y="537"/>
                    </a:lnTo>
                    <a:lnTo>
                      <a:pt x="9942" y="640"/>
                    </a:lnTo>
                    <a:lnTo>
                      <a:pt x="10102" y="947"/>
                    </a:lnTo>
                    <a:lnTo>
                      <a:pt x="9763" y="1843"/>
                    </a:lnTo>
                    <a:lnTo>
                      <a:pt x="9623" y="1894"/>
                    </a:lnTo>
                    <a:lnTo>
                      <a:pt x="9504" y="1945"/>
                    </a:lnTo>
                    <a:lnTo>
                      <a:pt x="9534" y="1996"/>
                    </a:lnTo>
                    <a:lnTo>
                      <a:pt x="9553" y="2124"/>
                    </a:lnTo>
                    <a:lnTo>
                      <a:pt x="9853" y="2073"/>
                    </a:lnTo>
                    <a:lnTo>
                      <a:pt x="10132" y="1843"/>
                    </a:lnTo>
                    <a:lnTo>
                      <a:pt x="10152" y="1766"/>
                    </a:lnTo>
                    <a:lnTo>
                      <a:pt x="10132" y="1356"/>
                    </a:lnTo>
                    <a:lnTo>
                      <a:pt x="10271" y="1408"/>
                    </a:lnTo>
                    <a:lnTo>
                      <a:pt x="10311" y="1484"/>
                    </a:lnTo>
                    <a:lnTo>
                      <a:pt x="10381" y="1408"/>
                    </a:lnTo>
                    <a:lnTo>
                      <a:pt x="10451" y="1484"/>
                    </a:lnTo>
                    <a:lnTo>
                      <a:pt x="10451" y="1664"/>
                    </a:lnTo>
                    <a:lnTo>
                      <a:pt x="10541" y="1715"/>
                    </a:lnTo>
                    <a:lnTo>
                      <a:pt x="10640" y="1408"/>
                    </a:lnTo>
                    <a:lnTo>
                      <a:pt x="11169" y="1664"/>
                    </a:lnTo>
                    <a:lnTo>
                      <a:pt x="11378" y="1945"/>
                    </a:lnTo>
                    <a:lnTo>
                      <a:pt x="11588" y="1843"/>
                    </a:lnTo>
                    <a:lnTo>
                      <a:pt x="11698" y="1766"/>
                    </a:lnTo>
                    <a:lnTo>
                      <a:pt x="11817" y="1766"/>
                    </a:lnTo>
                    <a:lnTo>
                      <a:pt x="11837" y="1715"/>
                    </a:lnTo>
                    <a:lnTo>
                      <a:pt x="11837" y="1484"/>
                    </a:lnTo>
                    <a:lnTo>
                      <a:pt x="12505" y="1587"/>
                    </a:lnTo>
                    <a:lnTo>
                      <a:pt x="12665" y="2124"/>
                    </a:lnTo>
                    <a:lnTo>
                      <a:pt x="13433" y="2662"/>
                    </a:lnTo>
                    <a:lnTo>
                      <a:pt x="13433" y="2431"/>
                    </a:lnTo>
                    <a:lnTo>
                      <a:pt x="13702" y="2431"/>
                    </a:lnTo>
                    <a:lnTo>
                      <a:pt x="13732" y="2355"/>
                    </a:lnTo>
                    <a:lnTo>
                      <a:pt x="13752" y="2252"/>
                    </a:lnTo>
                    <a:lnTo>
                      <a:pt x="13772" y="2252"/>
                    </a:lnTo>
                    <a:lnTo>
                      <a:pt x="13981" y="2303"/>
                    </a:lnTo>
                    <a:lnTo>
                      <a:pt x="14011" y="2303"/>
                    </a:lnTo>
                    <a:lnTo>
                      <a:pt x="14031" y="2252"/>
                    </a:lnTo>
                    <a:lnTo>
                      <a:pt x="14031" y="2124"/>
                    </a:lnTo>
                    <a:lnTo>
                      <a:pt x="14011" y="1945"/>
                    </a:lnTo>
                    <a:lnTo>
                      <a:pt x="14011" y="1843"/>
                    </a:lnTo>
                    <a:lnTo>
                      <a:pt x="13981" y="1766"/>
                    </a:lnTo>
                    <a:lnTo>
                      <a:pt x="13941" y="1715"/>
                    </a:lnTo>
                    <a:lnTo>
                      <a:pt x="13911" y="1587"/>
                    </a:lnTo>
                    <a:lnTo>
                      <a:pt x="13911" y="1484"/>
                    </a:lnTo>
                    <a:lnTo>
                      <a:pt x="14580" y="1484"/>
                    </a:lnTo>
                    <a:lnTo>
                      <a:pt x="14580" y="1715"/>
                    </a:lnTo>
                    <a:lnTo>
                      <a:pt x="14649" y="1843"/>
                    </a:lnTo>
                    <a:lnTo>
                      <a:pt x="14749" y="1894"/>
                    </a:lnTo>
                    <a:lnTo>
                      <a:pt x="14819" y="1945"/>
                    </a:lnTo>
                    <a:lnTo>
                      <a:pt x="14859" y="1715"/>
                    </a:lnTo>
                    <a:lnTo>
                      <a:pt x="14879" y="1536"/>
                    </a:lnTo>
                    <a:lnTo>
                      <a:pt x="15228" y="1587"/>
                    </a:lnTo>
                    <a:lnTo>
                      <a:pt x="15457" y="1945"/>
                    </a:lnTo>
                    <a:lnTo>
                      <a:pt x="16384" y="1843"/>
                    </a:lnTo>
                    <a:lnTo>
                      <a:pt x="16564" y="1766"/>
                    </a:lnTo>
                    <a:lnTo>
                      <a:pt x="16634" y="1843"/>
                    </a:lnTo>
                    <a:lnTo>
                      <a:pt x="16684" y="1894"/>
                    </a:lnTo>
                    <a:lnTo>
                      <a:pt x="16704" y="1945"/>
                    </a:lnTo>
                    <a:lnTo>
                      <a:pt x="16983" y="2355"/>
                    </a:lnTo>
                    <a:lnTo>
                      <a:pt x="17003" y="2482"/>
                    </a:lnTo>
                    <a:lnTo>
                      <a:pt x="17053" y="2610"/>
                    </a:lnTo>
                    <a:lnTo>
                      <a:pt x="17471" y="2175"/>
                    </a:lnTo>
                    <a:lnTo>
                      <a:pt x="18140" y="2355"/>
                    </a:lnTo>
                    <a:lnTo>
                      <a:pt x="18319" y="2610"/>
                    </a:lnTo>
                    <a:lnTo>
                      <a:pt x="18459" y="2713"/>
                    </a:lnTo>
                    <a:lnTo>
                      <a:pt x="18529" y="2713"/>
                    </a:lnTo>
                    <a:lnTo>
                      <a:pt x="18598" y="2610"/>
                    </a:lnTo>
                    <a:lnTo>
                      <a:pt x="18598" y="2534"/>
                    </a:lnTo>
                    <a:lnTo>
                      <a:pt x="18349" y="1894"/>
                    </a:lnTo>
                    <a:lnTo>
                      <a:pt x="18369" y="1766"/>
                    </a:lnTo>
                    <a:lnTo>
                      <a:pt x="20443" y="2252"/>
                    </a:lnTo>
                    <a:lnTo>
                      <a:pt x="20772" y="2662"/>
                    </a:lnTo>
                    <a:lnTo>
                      <a:pt x="20792" y="2662"/>
                    </a:lnTo>
                    <a:lnTo>
                      <a:pt x="20792" y="2610"/>
                    </a:lnTo>
                    <a:lnTo>
                      <a:pt x="20812" y="2431"/>
                    </a:lnTo>
                    <a:lnTo>
                      <a:pt x="20952" y="2431"/>
                    </a:lnTo>
                    <a:lnTo>
                      <a:pt x="21071" y="2482"/>
                    </a:lnTo>
                    <a:lnTo>
                      <a:pt x="21161" y="2534"/>
                    </a:lnTo>
                    <a:lnTo>
                      <a:pt x="21231" y="2662"/>
                    </a:lnTo>
                    <a:lnTo>
                      <a:pt x="21321" y="2790"/>
                    </a:lnTo>
                    <a:lnTo>
                      <a:pt x="21341" y="2790"/>
                    </a:lnTo>
                    <a:lnTo>
                      <a:pt x="21391" y="2713"/>
                    </a:lnTo>
                    <a:lnTo>
                      <a:pt x="21440" y="2892"/>
                    </a:lnTo>
                    <a:lnTo>
                      <a:pt x="21460" y="3020"/>
                    </a:lnTo>
                    <a:lnTo>
                      <a:pt x="21440" y="3071"/>
                    </a:lnTo>
                    <a:lnTo>
                      <a:pt x="21600" y="3378"/>
                    </a:lnTo>
                    <a:lnTo>
                      <a:pt x="21550" y="3481"/>
                    </a:lnTo>
                    <a:lnTo>
                      <a:pt x="21301" y="3481"/>
                    </a:lnTo>
                    <a:lnTo>
                      <a:pt x="21181" y="3429"/>
                    </a:lnTo>
                    <a:lnTo>
                      <a:pt x="21141" y="3378"/>
                    </a:lnTo>
                    <a:lnTo>
                      <a:pt x="21091" y="3250"/>
                    </a:lnTo>
                    <a:lnTo>
                      <a:pt x="20972" y="3378"/>
                    </a:lnTo>
                    <a:lnTo>
                      <a:pt x="20882" y="3429"/>
                    </a:lnTo>
                    <a:lnTo>
                      <a:pt x="20583" y="3250"/>
                    </a:lnTo>
                    <a:lnTo>
                      <a:pt x="20533" y="3301"/>
                    </a:lnTo>
                    <a:lnTo>
                      <a:pt x="20493" y="3378"/>
                    </a:lnTo>
                    <a:lnTo>
                      <a:pt x="20493" y="3429"/>
                    </a:lnTo>
                    <a:lnTo>
                      <a:pt x="20583" y="3788"/>
                    </a:lnTo>
                    <a:lnTo>
                      <a:pt x="20583" y="3916"/>
                    </a:lnTo>
                    <a:lnTo>
                      <a:pt x="20493" y="3916"/>
                    </a:lnTo>
                    <a:lnTo>
                      <a:pt x="20443" y="3967"/>
                    </a:lnTo>
                    <a:lnTo>
                      <a:pt x="20473" y="4146"/>
                    </a:lnTo>
                    <a:lnTo>
                      <a:pt x="20513" y="4325"/>
                    </a:lnTo>
                    <a:lnTo>
                      <a:pt x="20902" y="4555"/>
                    </a:lnTo>
                    <a:lnTo>
                      <a:pt x="21141" y="5016"/>
                    </a:lnTo>
                    <a:lnTo>
                      <a:pt x="21371" y="5144"/>
                    </a:lnTo>
                    <a:lnTo>
                      <a:pt x="21371" y="5374"/>
                    </a:lnTo>
                    <a:lnTo>
                      <a:pt x="21141" y="5451"/>
                    </a:lnTo>
                    <a:lnTo>
                      <a:pt x="20972" y="6091"/>
                    </a:lnTo>
                    <a:lnTo>
                      <a:pt x="20972" y="6987"/>
                    </a:lnTo>
                    <a:lnTo>
                      <a:pt x="20792" y="6987"/>
                    </a:lnTo>
                    <a:lnTo>
                      <a:pt x="20583" y="6808"/>
                    </a:lnTo>
                    <a:lnTo>
                      <a:pt x="20493" y="6859"/>
                    </a:lnTo>
                    <a:lnTo>
                      <a:pt x="20423" y="7268"/>
                    </a:lnTo>
                    <a:lnTo>
                      <a:pt x="20264" y="7089"/>
                    </a:lnTo>
                    <a:lnTo>
                      <a:pt x="20264" y="7166"/>
                    </a:lnTo>
                    <a:lnTo>
                      <a:pt x="20284" y="7934"/>
                    </a:lnTo>
                    <a:lnTo>
                      <a:pt x="20812" y="9290"/>
                    </a:lnTo>
                    <a:lnTo>
                      <a:pt x="21002" y="9418"/>
                    </a:lnTo>
                    <a:lnTo>
                      <a:pt x="21002" y="9955"/>
                    </a:lnTo>
                    <a:lnTo>
                      <a:pt x="21231" y="10416"/>
                    </a:lnTo>
                    <a:lnTo>
                      <a:pt x="21251" y="10467"/>
                    </a:lnTo>
                    <a:lnTo>
                      <a:pt x="21181" y="10544"/>
                    </a:lnTo>
                    <a:lnTo>
                      <a:pt x="21111" y="10595"/>
                    </a:lnTo>
                    <a:lnTo>
                      <a:pt x="21111" y="11133"/>
                    </a:lnTo>
                    <a:lnTo>
                      <a:pt x="21321" y="11363"/>
                    </a:lnTo>
                    <a:lnTo>
                      <a:pt x="21321" y="11542"/>
                    </a:lnTo>
                    <a:lnTo>
                      <a:pt x="21281" y="11593"/>
                    </a:lnTo>
                    <a:lnTo>
                      <a:pt x="21281" y="11721"/>
                    </a:lnTo>
                    <a:lnTo>
                      <a:pt x="21341" y="12617"/>
                    </a:lnTo>
                    <a:lnTo>
                      <a:pt x="21141" y="12438"/>
                    </a:lnTo>
                    <a:lnTo>
                      <a:pt x="20902" y="11900"/>
                    </a:lnTo>
                    <a:lnTo>
                      <a:pt x="20673" y="11491"/>
                    </a:lnTo>
                    <a:lnTo>
                      <a:pt x="20473" y="11005"/>
                    </a:lnTo>
                    <a:lnTo>
                      <a:pt x="20234" y="10544"/>
                    </a:lnTo>
                    <a:lnTo>
                      <a:pt x="20004" y="10058"/>
                    </a:lnTo>
                    <a:lnTo>
                      <a:pt x="19775" y="9341"/>
                    </a:lnTo>
                    <a:lnTo>
                      <a:pt x="19895" y="8701"/>
                    </a:lnTo>
                    <a:lnTo>
                      <a:pt x="19865" y="7089"/>
                    </a:lnTo>
                    <a:lnTo>
                      <a:pt x="19596" y="6577"/>
                    </a:lnTo>
                    <a:lnTo>
                      <a:pt x="19566" y="6321"/>
                    </a:lnTo>
                    <a:lnTo>
                      <a:pt x="19526" y="6091"/>
                    </a:lnTo>
                    <a:lnTo>
                      <a:pt x="19476" y="6040"/>
                    </a:lnTo>
                    <a:lnTo>
                      <a:pt x="19426" y="6040"/>
                    </a:lnTo>
                    <a:lnTo>
                      <a:pt x="19406" y="6398"/>
                    </a:lnTo>
                    <a:lnTo>
                      <a:pt x="19476" y="6756"/>
                    </a:lnTo>
                    <a:lnTo>
                      <a:pt x="19526" y="6936"/>
                    </a:lnTo>
                    <a:lnTo>
                      <a:pt x="19546" y="7166"/>
                    </a:lnTo>
                    <a:lnTo>
                      <a:pt x="19456" y="7089"/>
                    </a:lnTo>
                    <a:lnTo>
                      <a:pt x="19386" y="7089"/>
                    </a:lnTo>
                    <a:lnTo>
                      <a:pt x="19127" y="6628"/>
                    </a:lnTo>
                    <a:lnTo>
                      <a:pt x="19107" y="6680"/>
                    </a:lnTo>
                    <a:lnTo>
                      <a:pt x="19107" y="7985"/>
                    </a:lnTo>
                    <a:lnTo>
                      <a:pt x="19247" y="8343"/>
                    </a:lnTo>
                    <a:lnTo>
                      <a:pt x="19157" y="8522"/>
                    </a:lnTo>
                    <a:lnTo>
                      <a:pt x="18758" y="8701"/>
                    </a:lnTo>
                    <a:lnTo>
                      <a:pt x="18598" y="8292"/>
                    </a:lnTo>
                    <a:lnTo>
                      <a:pt x="18419" y="8394"/>
                    </a:lnTo>
                    <a:lnTo>
                      <a:pt x="18389" y="8522"/>
                    </a:lnTo>
                    <a:lnTo>
                      <a:pt x="18389" y="8701"/>
                    </a:lnTo>
                    <a:lnTo>
                      <a:pt x="17541" y="8829"/>
                    </a:lnTo>
                    <a:lnTo>
                      <a:pt x="17471" y="8932"/>
                    </a:lnTo>
                    <a:lnTo>
                      <a:pt x="17511" y="11005"/>
                    </a:lnTo>
                    <a:lnTo>
                      <a:pt x="17491" y="11133"/>
                    </a:lnTo>
                    <a:lnTo>
                      <a:pt x="17471" y="11235"/>
                    </a:lnTo>
                    <a:lnTo>
                      <a:pt x="17402" y="11414"/>
                    </a:lnTo>
                    <a:lnTo>
                      <a:pt x="17422" y="11593"/>
                    </a:lnTo>
                    <a:lnTo>
                      <a:pt x="17442" y="11721"/>
                    </a:lnTo>
                    <a:lnTo>
                      <a:pt x="17581" y="11773"/>
                    </a:lnTo>
                    <a:lnTo>
                      <a:pt x="17651" y="12028"/>
                    </a:lnTo>
                    <a:lnTo>
                      <a:pt x="17771" y="12028"/>
                    </a:lnTo>
                    <a:lnTo>
                      <a:pt x="17771" y="12208"/>
                    </a:lnTo>
                    <a:lnTo>
                      <a:pt x="17811" y="12310"/>
                    </a:lnTo>
                    <a:lnTo>
                      <a:pt x="17840" y="12310"/>
                    </a:lnTo>
                    <a:lnTo>
                      <a:pt x="18000" y="11952"/>
                    </a:lnTo>
                    <a:lnTo>
                      <a:pt x="18349" y="12208"/>
                    </a:lnTo>
                    <a:lnTo>
                      <a:pt x="19197" y="14869"/>
                    </a:lnTo>
                    <a:lnTo>
                      <a:pt x="19356" y="17454"/>
                    </a:lnTo>
                    <a:lnTo>
                      <a:pt x="19286" y="18708"/>
                    </a:lnTo>
                    <a:lnTo>
                      <a:pt x="19107" y="19118"/>
                    </a:lnTo>
                    <a:lnTo>
                      <a:pt x="18828" y="18836"/>
                    </a:lnTo>
                    <a:lnTo>
                      <a:pt x="18758" y="19194"/>
                    </a:lnTo>
                    <a:lnTo>
                      <a:pt x="18648" y="19476"/>
                    </a:lnTo>
                    <a:lnTo>
                      <a:pt x="18578" y="19245"/>
                    </a:lnTo>
                    <a:lnTo>
                      <a:pt x="18548" y="17710"/>
                    </a:lnTo>
                    <a:lnTo>
                      <a:pt x="18648" y="17812"/>
                    </a:lnTo>
                    <a:lnTo>
                      <a:pt x="18718" y="17940"/>
                    </a:lnTo>
                    <a:lnTo>
                      <a:pt x="18738" y="17889"/>
                    </a:lnTo>
                    <a:lnTo>
                      <a:pt x="18758" y="17403"/>
                    </a:lnTo>
                    <a:lnTo>
                      <a:pt x="18598" y="15509"/>
                    </a:lnTo>
                    <a:lnTo>
                      <a:pt x="18578" y="15381"/>
                    </a:lnTo>
                    <a:lnTo>
                      <a:pt x="18459" y="15381"/>
                    </a:lnTo>
                    <a:lnTo>
                      <a:pt x="18389" y="15458"/>
                    </a:lnTo>
                    <a:lnTo>
                      <a:pt x="18319" y="15560"/>
                    </a:lnTo>
                    <a:lnTo>
                      <a:pt x="18140" y="15867"/>
                    </a:lnTo>
                    <a:lnTo>
                      <a:pt x="17930" y="15739"/>
                    </a:lnTo>
                    <a:lnTo>
                      <a:pt x="17811" y="15330"/>
                    </a:lnTo>
                    <a:lnTo>
                      <a:pt x="17212" y="15100"/>
                    </a:lnTo>
                    <a:lnTo>
                      <a:pt x="16863" y="13973"/>
                    </a:lnTo>
                    <a:lnTo>
                      <a:pt x="16524" y="13487"/>
                    </a:lnTo>
                    <a:lnTo>
                      <a:pt x="16085" y="13078"/>
                    </a:lnTo>
                    <a:lnTo>
                      <a:pt x="15856" y="12975"/>
                    </a:lnTo>
                    <a:lnTo>
                      <a:pt x="15597" y="12847"/>
                    </a:lnTo>
                    <a:lnTo>
                      <a:pt x="15577" y="12847"/>
                    </a:lnTo>
                    <a:lnTo>
                      <a:pt x="15457" y="13155"/>
                    </a:lnTo>
                    <a:lnTo>
                      <a:pt x="15457" y="13385"/>
                    </a:lnTo>
                    <a:lnTo>
                      <a:pt x="15627" y="13615"/>
                    </a:lnTo>
                    <a:lnTo>
                      <a:pt x="15716" y="14025"/>
                    </a:lnTo>
                    <a:lnTo>
                      <a:pt x="15666" y="15100"/>
                    </a:lnTo>
                    <a:lnTo>
                      <a:pt x="15457" y="15816"/>
                    </a:lnTo>
                    <a:lnTo>
                      <a:pt x="15347" y="15637"/>
                    </a:lnTo>
                    <a:lnTo>
                      <a:pt x="15208" y="15637"/>
                    </a:lnTo>
                    <a:lnTo>
                      <a:pt x="15018" y="15279"/>
                    </a:lnTo>
                    <a:lnTo>
                      <a:pt x="14998" y="15279"/>
                    </a:lnTo>
                    <a:lnTo>
                      <a:pt x="14749" y="15739"/>
                    </a:lnTo>
                    <a:lnTo>
                      <a:pt x="14141" y="16046"/>
                    </a:lnTo>
                    <a:lnTo>
                      <a:pt x="13682" y="15688"/>
                    </a:lnTo>
                    <a:lnTo>
                      <a:pt x="12874" y="15688"/>
                    </a:lnTo>
                    <a:lnTo>
                      <a:pt x="12784" y="15381"/>
                    </a:lnTo>
                    <a:lnTo>
                      <a:pt x="12665" y="15151"/>
                    </a:lnTo>
                    <a:lnTo>
                      <a:pt x="12416" y="14792"/>
                    </a:lnTo>
                    <a:lnTo>
                      <a:pt x="12086" y="14741"/>
                    </a:lnTo>
                    <a:lnTo>
                      <a:pt x="12027" y="14972"/>
                    </a:lnTo>
                    <a:lnTo>
                      <a:pt x="12206" y="16046"/>
                    </a:lnTo>
                    <a:lnTo>
                      <a:pt x="12086" y="16174"/>
                    </a:lnTo>
                    <a:lnTo>
                      <a:pt x="11717" y="16174"/>
                    </a:lnTo>
                    <a:lnTo>
                      <a:pt x="11628" y="15739"/>
                    </a:lnTo>
                    <a:lnTo>
                      <a:pt x="11448" y="15739"/>
                    </a:lnTo>
                    <a:lnTo>
                      <a:pt x="11259" y="15458"/>
                    </a:lnTo>
                    <a:lnTo>
                      <a:pt x="11079" y="15509"/>
                    </a:lnTo>
                    <a:lnTo>
                      <a:pt x="11049" y="15688"/>
                    </a:lnTo>
                    <a:lnTo>
                      <a:pt x="11049" y="15816"/>
                    </a:lnTo>
                    <a:lnTo>
                      <a:pt x="10840" y="16277"/>
                    </a:lnTo>
                    <a:lnTo>
                      <a:pt x="10660" y="16405"/>
                    </a:lnTo>
                    <a:lnTo>
                      <a:pt x="10541" y="16763"/>
                    </a:lnTo>
                    <a:lnTo>
                      <a:pt x="10381" y="16865"/>
                    </a:lnTo>
                    <a:lnTo>
                      <a:pt x="10311" y="16635"/>
                    </a:lnTo>
                    <a:lnTo>
                      <a:pt x="10271" y="16405"/>
                    </a:lnTo>
                    <a:lnTo>
                      <a:pt x="10102" y="16405"/>
                    </a:lnTo>
                    <a:lnTo>
                      <a:pt x="9553" y="15688"/>
                    </a:lnTo>
                    <a:lnTo>
                      <a:pt x="9534" y="15509"/>
                    </a:lnTo>
                    <a:lnTo>
                      <a:pt x="9534" y="15458"/>
                    </a:lnTo>
                    <a:lnTo>
                      <a:pt x="9504" y="15381"/>
                    </a:lnTo>
                    <a:lnTo>
                      <a:pt x="8905" y="15100"/>
                    </a:lnTo>
                    <a:lnTo>
                      <a:pt x="7639" y="12847"/>
                    </a:lnTo>
                    <a:lnTo>
                      <a:pt x="7619" y="12847"/>
                    </a:lnTo>
                    <a:lnTo>
                      <a:pt x="7380" y="13257"/>
                    </a:lnTo>
                    <a:lnTo>
                      <a:pt x="7150" y="13155"/>
                    </a:lnTo>
                    <a:lnTo>
                      <a:pt x="6901" y="13155"/>
                    </a:lnTo>
                    <a:lnTo>
                      <a:pt x="6622" y="12489"/>
                    </a:lnTo>
                    <a:lnTo>
                      <a:pt x="6482" y="12489"/>
                    </a:lnTo>
                    <a:lnTo>
                      <a:pt x="6372" y="12438"/>
                    </a:lnTo>
                    <a:lnTo>
                      <a:pt x="6273" y="12719"/>
                    </a:lnTo>
                    <a:lnTo>
                      <a:pt x="5465" y="14281"/>
                    </a:lnTo>
                    <a:lnTo>
                      <a:pt x="5445" y="14332"/>
                    </a:lnTo>
                    <a:lnTo>
                      <a:pt x="5495" y="14434"/>
                    </a:lnTo>
                    <a:lnTo>
                      <a:pt x="5535" y="14562"/>
                    </a:lnTo>
                    <a:lnTo>
                      <a:pt x="5565" y="14690"/>
                    </a:lnTo>
                    <a:lnTo>
                      <a:pt x="5535" y="14741"/>
                    </a:lnTo>
                    <a:lnTo>
                      <a:pt x="5515" y="14869"/>
                    </a:lnTo>
                    <a:lnTo>
                      <a:pt x="5674" y="15381"/>
                    </a:lnTo>
                    <a:lnTo>
                      <a:pt x="4847" y="15918"/>
                    </a:lnTo>
                    <a:lnTo>
                      <a:pt x="4388" y="16405"/>
                    </a:lnTo>
                    <a:lnTo>
                      <a:pt x="4129" y="16174"/>
                    </a:lnTo>
                    <a:lnTo>
                      <a:pt x="3989" y="16277"/>
                    </a:lnTo>
                    <a:lnTo>
                      <a:pt x="3829" y="17121"/>
                    </a:lnTo>
                    <a:lnTo>
                      <a:pt x="3829" y="17812"/>
                    </a:lnTo>
                    <a:lnTo>
                      <a:pt x="4178" y="18478"/>
                    </a:lnTo>
                    <a:lnTo>
                      <a:pt x="4218" y="18657"/>
                    </a:lnTo>
                    <a:lnTo>
                      <a:pt x="4218" y="18759"/>
                    </a:lnTo>
                    <a:lnTo>
                      <a:pt x="4198" y="18836"/>
                    </a:lnTo>
                    <a:lnTo>
                      <a:pt x="4178" y="18887"/>
                    </a:lnTo>
                    <a:lnTo>
                      <a:pt x="3969" y="18887"/>
                    </a:lnTo>
                    <a:lnTo>
                      <a:pt x="3760" y="19885"/>
                    </a:lnTo>
                    <a:lnTo>
                      <a:pt x="4059" y="20320"/>
                    </a:lnTo>
                    <a:lnTo>
                      <a:pt x="4059" y="20500"/>
                    </a:lnTo>
                    <a:lnTo>
                      <a:pt x="4248" y="21370"/>
                    </a:lnTo>
                    <a:lnTo>
                      <a:pt x="4079" y="21600"/>
                    </a:lnTo>
                    <a:lnTo>
                      <a:pt x="3740" y="21139"/>
                    </a:lnTo>
                    <a:lnTo>
                      <a:pt x="2952" y="20960"/>
                    </a:lnTo>
                    <a:lnTo>
                      <a:pt x="2194" y="19834"/>
                    </a:lnTo>
                    <a:lnTo>
                      <a:pt x="2074" y="19527"/>
                    </a:lnTo>
                    <a:lnTo>
                      <a:pt x="2124" y="19425"/>
                    </a:lnTo>
                    <a:lnTo>
                      <a:pt x="2234" y="19425"/>
                    </a:lnTo>
                    <a:lnTo>
                      <a:pt x="2304" y="19373"/>
                    </a:lnTo>
                    <a:lnTo>
                      <a:pt x="2304" y="19245"/>
                    </a:lnTo>
                    <a:lnTo>
                      <a:pt x="2284" y="19118"/>
                    </a:lnTo>
                    <a:lnTo>
                      <a:pt x="2264" y="18938"/>
                    </a:lnTo>
                    <a:lnTo>
                      <a:pt x="2304" y="18759"/>
                    </a:lnTo>
                    <a:lnTo>
                      <a:pt x="2353" y="18657"/>
                    </a:lnTo>
                    <a:lnTo>
                      <a:pt x="2353" y="18529"/>
                    </a:lnTo>
                    <a:lnTo>
                      <a:pt x="2304" y="18427"/>
                    </a:lnTo>
                    <a:lnTo>
                      <a:pt x="2144" y="18427"/>
                    </a:lnTo>
                    <a:lnTo>
                      <a:pt x="2144" y="18350"/>
                    </a:lnTo>
                    <a:lnTo>
                      <a:pt x="2284" y="17940"/>
                    </a:lnTo>
                    <a:lnTo>
                      <a:pt x="2353" y="17121"/>
                    </a:lnTo>
                    <a:lnTo>
                      <a:pt x="2334" y="17121"/>
                    </a:lnTo>
                    <a:lnTo>
                      <a:pt x="1546" y="16098"/>
                    </a:lnTo>
                    <a:lnTo>
                      <a:pt x="1476" y="15637"/>
                    </a:lnTo>
                    <a:lnTo>
                      <a:pt x="1386" y="15151"/>
                    </a:lnTo>
                    <a:lnTo>
                      <a:pt x="1336" y="15227"/>
                    </a:lnTo>
                    <a:lnTo>
                      <a:pt x="1286" y="15330"/>
                    </a:lnTo>
                    <a:lnTo>
                      <a:pt x="1177" y="15330"/>
                    </a:lnTo>
                    <a:lnTo>
                      <a:pt x="1087" y="15381"/>
                    </a:lnTo>
                    <a:lnTo>
                      <a:pt x="898" y="15458"/>
                    </a:lnTo>
                    <a:lnTo>
                      <a:pt x="878" y="15381"/>
                    </a:lnTo>
                    <a:lnTo>
                      <a:pt x="917" y="15279"/>
                    </a:lnTo>
                    <a:lnTo>
                      <a:pt x="967" y="15100"/>
                    </a:lnTo>
                    <a:lnTo>
                      <a:pt x="987" y="14972"/>
                    </a:lnTo>
                    <a:lnTo>
                      <a:pt x="987" y="14920"/>
                    </a:lnTo>
                    <a:lnTo>
                      <a:pt x="967" y="14792"/>
                    </a:lnTo>
                    <a:lnTo>
                      <a:pt x="808" y="14562"/>
                    </a:lnTo>
                    <a:lnTo>
                      <a:pt x="738" y="13385"/>
                    </a:lnTo>
                    <a:lnTo>
                      <a:pt x="319" y="13308"/>
                    </a:lnTo>
                    <a:lnTo>
                      <a:pt x="180" y="12259"/>
                    </a:lnTo>
                    <a:lnTo>
                      <a:pt x="90" y="12131"/>
                    </a:lnTo>
                    <a:lnTo>
                      <a:pt x="20" y="11312"/>
                    </a:lnTo>
                    <a:lnTo>
                      <a:pt x="90" y="11235"/>
                    </a:lnTo>
                    <a:lnTo>
                      <a:pt x="180" y="11184"/>
                    </a:lnTo>
                    <a:lnTo>
                      <a:pt x="369" y="11133"/>
                    </a:lnTo>
                    <a:lnTo>
                      <a:pt x="369" y="11005"/>
                    </a:lnTo>
                    <a:lnTo>
                      <a:pt x="319" y="10826"/>
                    </a:lnTo>
                    <a:lnTo>
                      <a:pt x="229" y="10774"/>
                    </a:lnTo>
                    <a:lnTo>
                      <a:pt x="439" y="10058"/>
                    </a:lnTo>
                    <a:lnTo>
                      <a:pt x="529" y="9776"/>
                    </a:lnTo>
                    <a:lnTo>
                      <a:pt x="598" y="9418"/>
                    </a:lnTo>
                    <a:lnTo>
                      <a:pt x="598" y="9290"/>
                    </a:lnTo>
                    <a:lnTo>
                      <a:pt x="349" y="8292"/>
                    </a:lnTo>
                    <a:lnTo>
                      <a:pt x="299" y="7703"/>
                    </a:lnTo>
                    <a:lnTo>
                      <a:pt x="279" y="7396"/>
                    </a:lnTo>
                    <a:lnTo>
                      <a:pt x="209" y="7166"/>
                    </a:lnTo>
                    <a:lnTo>
                      <a:pt x="209" y="6449"/>
                    </a:lnTo>
                    <a:lnTo>
                      <a:pt x="20" y="6091"/>
                    </a:lnTo>
                    <a:lnTo>
                      <a:pt x="0" y="5733"/>
                    </a:lnTo>
                    <a:lnTo>
                      <a:pt x="180" y="5682"/>
                    </a:lnTo>
                    <a:lnTo>
                      <a:pt x="249" y="5144"/>
                    </a:lnTo>
                    <a:lnTo>
                      <a:pt x="389" y="5144"/>
                    </a:lnTo>
                    <a:lnTo>
                      <a:pt x="548" y="5451"/>
                    </a:lnTo>
                    <a:lnTo>
                      <a:pt x="828" y="5502"/>
                    </a:lnTo>
                    <a:lnTo>
                      <a:pt x="1087" y="5630"/>
                    </a:lnTo>
                    <a:lnTo>
                      <a:pt x="1685" y="6449"/>
                    </a:lnTo>
                    <a:lnTo>
                      <a:pt x="1705" y="6859"/>
                    </a:lnTo>
                    <a:lnTo>
                      <a:pt x="1476" y="7217"/>
                    </a:lnTo>
                    <a:lnTo>
                      <a:pt x="1157" y="7217"/>
                    </a:lnTo>
                    <a:lnTo>
                      <a:pt x="648" y="6808"/>
                    </a:lnTo>
                    <a:lnTo>
                      <a:pt x="648" y="6859"/>
                    </a:lnTo>
                    <a:lnTo>
                      <a:pt x="1057" y="7882"/>
                    </a:lnTo>
                    <a:lnTo>
                      <a:pt x="1087" y="8471"/>
                    </a:lnTo>
                    <a:lnTo>
                      <a:pt x="1356" y="8881"/>
                    </a:lnTo>
                    <a:lnTo>
                      <a:pt x="1496" y="8701"/>
                    </a:lnTo>
                    <a:lnTo>
                      <a:pt x="1316" y="7934"/>
                    </a:lnTo>
                    <a:lnTo>
                      <a:pt x="1356" y="7806"/>
                    </a:lnTo>
                    <a:lnTo>
                      <a:pt x="1685" y="8164"/>
                    </a:lnTo>
                    <a:lnTo>
                      <a:pt x="1984" y="8471"/>
                    </a:lnTo>
                    <a:lnTo>
                      <a:pt x="2004" y="8292"/>
                    </a:lnTo>
                    <a:lnTo>
                      <a:pt x="2004" y="8164"/>
                    </a:lnTo>
                    <a:lnTo>
                      <a:pt x="1755" y="7524"/>
                    </a:lnTo>
                    <a:lnTo>
                      <a:pt x="1915" y="7166"/>
                    </a:lnTo>
                    <a:lnTo>
                      <a:pt x="2094" y="7166"/>
                    </a:lnTo>
                    <a:lnTo>
                      <a:pt x="2334" y="7575"/>
                    </a:lnTo>
                    <a:lnTo>
                      <a:pt x="2423" y="7575"/>
                    </a:lnTo>
                    <a:lnTo>
                      <a:pt x="2443" y="7396"/>
                    </a:lnTo>
                    <a:lnTo>
                      <a:pt x="2443" y="7268"/>
                    </a:lnTo>
                    <a:lnTo>
                      <a:pt x="2304" y="6808"/>
                    </a:lnTo>
                    <a:lnTo>
                      <a:pt x="2194" y="6398"/>
                    </a:lnTo>
                    <a:lnTo>
                      <a:pt x="2144" y="5912"/>
                    </a:lnTo>
                    <a:lnTo>
                      <a:pt x="2124" y="5733"/>
                    </a:lnTo>
                    <a:lnTo>
                      <a:pt x="2054" y="5554"/>
                    </a:lnTo>
                    <a:lnTo>
                      <a:pt x="2054" y="5451"/>
                    </a:lnTo>
                    <a:lnTo>
                      <a:pt x="2373" y="5682"/>
                    </a:lnTo>
                    <a:lnTo>
                      <a:pt x="2403" y="5809"/>
                    </a:lnTo>
                    <a:lnTo>
                      <a:pt x="2443" y="5912"/>
                    </a:lnTo>
                    <a:lnTo>
                      <a:pt x="2403" y="6142"/>
                    </a:lnTo>
                    <a:lnTo>
                      <a:pt x="2373" y="6449"/>
                    </a:lnTo>
                    <a:lnTo>
                      <a:pt x="2533" y="6756"/>
                    </a:lnTo>
                    <a:lnTo>
                      <a:pt x="2633" y="6756"/>
                    </a:lnTo>
                    <a:lnTo>
                      <a:pt x="2722" y="6680"/>
                    </a:lnTo>
                    <a:lnTo>
                      <a:pt x="2832" y="6040"/>
                    </a:lnTo>
                    <a:lnTo>
                      <a:pt x="3042" y="5861"/>
                    </a:lnTo>
                    <a:lnTo>
                      <a:pt x="3271" y="5809"/>
                    </a:lnTo>
                    <a:lnTo>
                      <a:pt x="3480" y="5630"/>
                    </a:lnTo>
                    <a:lnTo>
                      <a:pt x="3510" y="5682"/>
                    </a:lnTo>
                    <a:lnTo>
                      <a:pt x="3480" y="5861"/>
                    </a:lnTo>
                    <a:lnTo>
                      <a:pt x="3460" y="6040"/>
                    </a:lnTo>
                    <a:lnTo>
                      <a:pt x="3530" y="6091"/>
                    </a:lnTo>
                    <a:lnTo>
                      <a:pt x="3580" y="6142"/>
                    </a:lnTo>
                    <a:lnTo>
                      <a:pt x="3670" y="5912"/>
                    </a:lnTo>
                    <a:lnTo>
                      <a:pt x="3710" y="5733"/>
                    </a:lnTo>
                    <a:lnTo>
                      <a:pt x="3710" y="5554"/>
                    </a:lnTo>
                    <a:lnTo>
                      <a:pt x="4039" y="5451"/>
                    </a:lnTo>
                    <a:lnTo>
                      <a:pt x="4109" y="5374"/>
                    </a:lnTo>
                    <a:lnTo>
                      <a:pt x="4148" y="5451"/>
                    </a:lnTo>
                    <a:lnTo>
                      <a:pt x="4178" y="5554"/>
                    </a:lnTo>
                    <a:lnTo>
                      <a:pt x="4198" y="5682"/>
                    </a:lnTo>
                    <a:lnTo>
                      <a:pt x="4248" y="5809"/>
                    </a:lnTo>
                    <a:lnTo>
                      <a:pt x="4318" y="5809"/>
                    </a:lnTo>
                    <a:lnTo>
                      <a:pt x="4358" y="5682"/>
                    </a:lnTo>
                    <a:lnTo>
                      <a:pt x="4388" y="5502"/>
                    </a:lnTo>
                    <a:lnTo>
                      <a:pt x="4408" y="5323"/>
                    </a:lnTo>
                    <a:lnTo>
                      <a:pt x="4338" y="4914"/>
                    </a:lnTo>
                    <a:lnTo>
                      <a:pt x="4478" y="4914"/>
                    </a:lnTo>
                    <a:lnTo>
                      <a:pt x="4617" y="5016"/>
                    </a:lnTo>
                    <a:lnTo>
                      <a:pt x="4886" y="5144"/>
                    </a:lnTo>
                    <a:lnTo>
                      <a:pt x="4916" y="5272"/>
                    </a:lnTo>
                    <a:lnTo>
                      <a:pt x="4936" y="5323"/>
                    </a:lnTo>
                    <a:lnTo>
                      <a:pt x="5006" y="5374"/>
                    </a:lnTo>
                    <a:lnTo>
                      <a:pt x="5096" y="5323"/>
                    </a:lnTo>
                    <a:lnTo>
                      <a:pt x="5166" y="5374"/>
                    </a:lnTo>
                    <a:lnTo>
                      <a:pt x="5515" y="5733"/>
                    </a:lnTo>
                    <a:lnTo>
                      <a:pt x="5565" y="5554"/>
                    </a:lnTo>
                    <a:lnTo>
                      <a:pt x="5584" y="5374"/>
                    </a:lnTo>
                    <a:lnTo>
                      <a:pt x="5255" y="4786"/>
                    </a:lnTo>
                    <a:lnTo>
                      <a:pt x="5166" y="4735"/>
                    </a:lnTo>
                    <a:lnTo>
                      <a:pt x="5096" y="4376"/>
                    </a:lnTo>
                    <a:lnTo>
                      <a:pt x="5056" y="4146"/>
                    </a:lnTo>
                    <a:lnTo>
                      <a:pt x="4986" y="3967"/>
                    </a:lnTo>
                    <a:lnTo>
                      <a:pt x="4986" y="3916"/>
                    </a:lnTo>
                    <a:lnTo>
                      <a:pt x="5056" y="3788"/>
                    </a:lnTo>
                    <a:lnTo>
                      <a:pt x="5096" y="3736"/>
                    </a:lnTo>
                    <a:lnTo>
                      <a:pt x="5096" y="2841"/>
                    </a:lnTo>
                    <a:lnTo>
                      <a:pt x="5285" y="2892"/>
                    </a:lnTo>
                    <a:lnTo>
                      <a:pt x="5395" y="2892"/>
                    </a:lnTo>
                    <a:lnTo>
                      <a:pt x="5495" y="2841"/>
                    </a:lnTo>
                    <a:lnTo>
                      <a:pt x="5565" y="3020"/>
                    </a:lnTo>
                    <a:lnTo>
                      <a:pt x="5674" y="3916"/>
                    </a:lnTo>
                    <a:lnTo>
                      <a:pt x="6063" y="5144"/>
                    </a:lnTo>
                    <a:lnTo>
                      <a:pt x="6203" y="5451"/>
                    </a:lnTo>
                    <a:lnTo>
                      <a:pt x="6183" y="6091"/>
                    </a:lnTo>
                    <a:lnTo>
                      <a:pt x="6163" y="6219"/>
                    </a:lnTo>
                    <a:lnTo>
                      <a:pt x="5794" y="6449"/>
                    </a:lnTo>
                    <a:lnTo>
                      <a:pt x="5764" y="6628"/>
                    </a:lnTo>
                    <a:lnTo>
                      <a:pt x="5764" y="6756"/>
                    </a:lnTo>
                    <a:lnTo>
                      <a:pt x="5904" y="6859"/>
                    </a:lnTo>
                    <a:lnTo>
                      <a:pt x="6043" y="6987"/>
                    </a:lnTo>
                    <a:lnTo>
                      <a:pt x="6273" y="6936"/>
                    </a:lnTo>
                    <a:lnTo>
                      <a:pt x="6233" y="6449"/>
                    </a:lnTo>
                    <a:lnTo>
                      <a:pt x="6462" y="6270"/>
                    </a:lnTo>
                    <a:lnTo>
                      <a:pt x="6482" y="6219"/>
                    </a:lnTo>
                    <a:lnTo>
                      <a:pt x="6482" y="5554"/>
                    </a:lnTo>
                    <a:lnTo>
                      <a:pt x="6462" y="5451"/>
                    </a:lnTo>
                    <a:lnTo>
                      <a:pt x="6412" y="5374"/>
                    </a:lnTo>
                    <a:lnTo>
                      <a:pt x="6502" y="5195"/>
                    </a:lnTo>
                    <a:lnTo>
                      <a:pt x="6642" y="5451"/>
                    </a:lnTo>
                    <a:lnTo>
                      <a:pt x="6741" y="5554"/>
                    </a:lnTo>
                    <a:lnTo>
                      <a:pt x="6831" y="5554"/>
                    </a:lnTo>
                    <a:lnTo>
                      <a:pt x="6851" y="5451"/>
                    </a:lnTo>
                    <a:lnTo>
                      <a:pt x="6851" y="5323"/>
                    </a:lnTo>
                    <a:lnTo>
                      <a:pt x="6532" y="4735"/>
                    </a:lnTo>
                    <a:lnTo>
                      <a:pt x="6253" y="4786"/>
                    </a:lnTo>
                    <a:lnTo>
                      <a:pt x="6093" y="4146"/>
                    </a:lnTo>
                    <a:lnTo>
                      <a:pt x="5884" y="3557"/>
                    </a:lnTo>
                    <a:lnTo>
                      <a:pt x="5884" y="3378"/>
                    </a:lnTo>
                    <a:lnTo>
                      <a:pt x="5904" y="3250"/>
                    </a:lnTo>
                    <a:lnTo>
                      <a:pt x="5973" y="3071"/>
                    </a:lnTo>
                    <a:lnTo>
                      <a:pt x="6043" y="3122"/>
                    </a:lnTo>
                    <a:lnTo>
                      <a:pt x="6133" y="3557"/>
                    </a:lnTo>
                    <a:lnTo>
                      <a:pt x="6203" y="3967"/>
                    </a:lnTo>
                    <a:lnTo>
                      <a:pt x="6392" y="3916"/>
                    </a:lnTo>
                    <a:lnTo>
                      <a:pt x="6412" y="3839"/>
                    </a:lnTo>
                    <a:lnTo>
                      <a:pt x="6412" y="3788"/>
                    </a:lnTo>
                    <a:lnTo>
                      <a:pt x="6392" y="3660"/>
                    </a:lnTo>
                    <a:lnTo>
                      <a:pt x="6322" y="3429"/>
                    </a:lnTo>
                    <a:lnTo>
                      <a:pt x="6372" y="3250"/>
                    </a:lnTo>
                    <a:lnTo>
                      <a:pt x="6412" y="3122"/>
                    </a:lnTo>
                    <a:lnTo>
                      <a:pt x="6462" y="3122"/>
                    </a:lnTo>
                    <a:lnTo>
                      <a:pt x="6602" y="3199"/>
                    </a:lnTo>
                    <a:lnTo>
                      <a:pt x="7011" y="3736"/>
                    </a:lnTo>
                    <a:lnTo>
                      <a:pt x="7110" y="4146"/>
                    </a:lnTo>
                    <a:lnTo>
                      <a:pt x="7240" y="4248"/>
                    </a:lnTo>
                    <a:lnTo>
                      <a:pt x="7270" y="4146"/>
                    </a:lnTo>
                    <a:lnTo>
                      <a:pt x="7290" y="3967"/>
                    </a:lnTo>
                    <a:lnTo>
                      <a:pt x="7270" y="3839"/>
                    </a:lnTo>
                    <a:lnTo>
                      <a:pt x="7240" y="3736"/>
                    </a:lnTo>
                    <a:lnTo>
                      <a:pt x="7150" y="3481"/>
                    </a:lnTo>
                    <a:lnTo>
                      <a:pt x="7110" y="3250"/>
                    </a:lnTo>
                    <a:lnTo>
                      <a:pt x="6622" y="2943"/>
                    </a:lnTo>
                    <a:lnTo>
                      <a:pt x="6602" y="2303"/>
                    </a:lnTo>
                    <a:lnTo>
                      <a:pt x="6851" y="2124"/>
                    </a:lnTo>
                    <a:lnTo>
                      <a:pt x="7130" y="1228"/>
                    </a:lnTo>
                    <a:lnTo>
                      <a:pt x="7888" y="640"/>
                    </a:lnTo>
                    <a:lnTo>
                      <a:pt x="7958" y="768"/>
                    </a:lnTo>
                    <a:lnTo>
                      <a:pt x="7988" y="819"/>
                    </a:lnTo>
                    <a:lnTo>
                      <a:pt x="8028" y="819"/>
                    </a:lnTo>
                    <a:lnTo>
                      <a:pt x="8586" y="589"/>
                    </a:lnTo>
                    <a:lnTo>
                      <a:pt x="8626" y="537"/>
                    </a:lnTo>
                    <a:lnTo>
                      <a:pt x="8656" y="358"/>
                    </a:lnTo>
                    <a:lnTo>
                      <a:pt x="8626" y="51"/>
                    </a:lnTo>
                    <a:lnTo>
                      <a:pt x="8696" y="0"/>
                    </a:lnTo>
                    <a:lnTo>
                      <a:pt x="8925" y="0"/>
                    </a:lnTo>
                    <a:lnTo>
                      <a:pt x="8955" y="102"/>
                    </a:lnTo>
                    <a:close/>
                  </a:path>
                </a:pathLst>
              </a:custGeom>
              <a:solidFill>
                <a:srgbClr val="E6820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10" name="Shape 10"/>
              <p:cNvSpPr/>
              <p:nvPr/>
            </p:nvSpPr>
            <p:spPr>
              <a:xfrm>
                <a:off x="5562600" y="58737"/>
                <a:ext cx="220663" cy="12223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0823" y="0"/>
                    </a:moveTo>
                    <a:lnTo>
                      <a:pt x="21600" y="2805"/>
                    </a:lnTo>
                    <a:lnTo>
                      <a:pt x="19735" y="7855"/>
                    </a:lnTo>
                    <a:lnTo>
                      <a:pt x="16472" y="9818"/>
                    </a:lnTo>
                    <a:lnTo>
                      <a:pt x="15850" y="11221"/>
                    </a:lnTo>
                    <a:lnTo>
                      <a:pt x="15073" y="11782"/>
                    </a:lnTo>
                    <a:lnTo>
                      <a:pt x="13675" y="13184"/>
                    </a:lnTo>
                    <a:lnTo>
                      <a:pt x="10412" y="13745"/>
                    </a:lnTo>
                    <a:lnTo>
                      <a:pt x="9635" y="15148"/>
                    </a:lnTo>
                    <a:lnTo>
                      <a:pt x="9013" y="15709"/>
                    </a:lnTo>
                    <a:lnTo>
                      <a:pt x="7614" y="17673"/>
                    </a:lnTo>
                    <a:lnTo>
                      <a:pt x="6060" y="18795"/>
                    </a:lnTo>
                    <a:lnTo>
                      <a:pt x="5439" y="20197"/>
                    </a:lnTo>
                    <a:lnTo>
                      <a:pt x="4973" y="21600"/>
                    </a:lnTo>
                    <a:lnTo>
                      <a:pt x="0" y="20758"/>
                    </a:lnTo>
                    <a:lnTo>
                      <a:pt x="311" y="18795"/>
                    </a:lnTo>
                    <a:lnTo>
                      <a:pt x="777" y="17673"/>
                    </a:lnTo>
                    <a:lnTo>
                      <a:pt x="1709" y="17673"/>
                    </a:lnTo>
                    <a:lnTo>
                      <a:pt x="2176" y="13184"/>
                    </a:lnTo>
                    <a:lnTo>
                      <a:pt x="5750" y="13184"/>
                    </a:lnTo>
                    <a:lnTo>
                      <a:pt x="6527" y="9818"/>
                    </a:lnTo>
                    <a:lnTo>
                      <a:pt x="7148" y="6452"/>
                    </a:lnTo>
                    <a:lnTo>
                      <a:pt x="18026" y="4488"/>
                    </a:lnTo>
                    <a:lnTo>
                      <a:pt x="18647" y="3366"/>
                    </a:lnTo>
                    <a:lnTo>
                      <a:pt x="19114" y="1403"/>
                    </a:lnTo>
                    <a:lnTo>
                      <a:pt x="19735" y="0"/>
                    </a:lnTo>
                    <a:lnTo>
                      <a:pt x="20823" y="0"/>
                    </a:lnTo>
                    <a:close/>
                  </a:path>
                </a:pathLst>
              </a:custGeom>
              <a:solidFill>
                <a:srgbClr val="E6820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11" name="Shape 11"/>
              <p:cNvSpPr/>
              <p:nvPr/>
            </p:nvSpPr>
            <p:spPr>
              <a:xfrm>
                <a:off x="1900237" y="63500"/>
                <a:ext cx="220663" cy="10953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7200"/>
                    </a:moveTo>
                    <a:lnTo>
                      <a:pt x="19424" y="9391"/>
                    </a:lnTo>
                    <a:lnTo>
                      <a:pt x="17249" y="10643"/>
                    </a:lnTo>
                    <a:lnTo>
                      <a:pt x="12587" y="14400"/>
                    </a:lnTo>
                    <a:lnTo>
                      <a:pt x="6371" y="20974"/>
                    </a:lnTo>
                    <a:lnTo>
                      <a:pt x="3574" y="20974"/>
                    </a:lnTo>
                    <a:lnTo>
                      <a:pt x="622" y="21600"/>
                    </a:lnTo>
                    <a:lnTo>
                      <a:pt x="0" y="19409"/>
                    </a:lnTo>
                    <a:lnTo>
                      <a:pt x="622" y="14400"/>
                    </a:lnTo>
                    <a:lnTo>
                      <a:pt x="2486" y="12835"/>
                    </a:lnTo>
                    <a:lnTo>
                      <a:pt x="4196" y="11583"/>
                    </a:lnTo>
                    <a:lnTo>
                      <a:pt x="7459" y="6261"/>
                    </a:lnTo>
                    <a:lnTo>
                      <a:pt x="13209" y="0"/>
                    </a:lnTo>
                    <a:lnTo>
                      <a:pt x="18337" y="626"/>
                    </a:lnTo>
                    <a:lnTo>
                      <a:pt x="21600" y="7200"/>
                    </a:lnTo>
                    <a:close/>
                  </a:path>
                </a:pathLst>
              </a:custGeom>
              <a:solidFill>
                <a:srgbClr val="E6820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12" name="Shape 12"/>
              <p:cNvSpPr/>
              <p:nvPr/>
            </p:nvSpPr>
            <p:spPr>
              <a:xfrm>
                <a:off x="7242175" y="80962"/>
                <a:ext cx="42863" cy="3016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2274"/>
                    </a:moveTo>
                    <a:lnTo>
                      <a:pt x="7200" y="21600"/>
                    </a:lnTo>
                    <a:lnTo>
                      <a:pt x="1600" y="21600"/>
                    </a:lnTo>
                    <a:lnTo>
                      <a:pt x="0" y="15916"/>
                    </a:lnTo>
                    <a:lnTo>
                      <a:pt x="14400" y="0"/>
                    </a:lnTo>
                    <a:lnTo>
                      <a:pt x="21600" y="2274"/>
                    </a:lnTo>
                    <a:close/>
                  </a:path>
                </a:pathLst>
              </a:custGeom>
              <a:solidFill>
                <a:srgbClr val="E6820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13" name="Shape 13"/>
              <p:cNvSpPr/>
              <p:nvPr/>
            </p:nvSpPr>
            <p:spPr>
              <a:xfrm>
                <a:off x="390525" y="92075"/>
                <a:ext cx="1116013" cy="51435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7606" y="0"/>
                    </a:moveTo>
                    <a:lnTo>
                      <a:pt x="17974" y="600"/>
                    </a:lnTo>
                    <a:lnTo>
                      <a:pt x="18189" y="933"/>
                    </a:lnTo>
                    <a:lnTo>
                      <a:pt x="18405" y="1067"/>
                    </a:lnTo>
                    <a:lnTo>
                      <a:pt x="19480" y="1533"/>
                    </a:lnTo>
                    <a:lnTo>
                      <a:pt x="19972" y="2600"/>
                    </a:lnTo>
                    <a:lnTo>
                      <a:pt x="21600" y="3867"/>
                    </a:lnTo>
                    <a:lnTo>
                      <a:pt x="13919" y="17133"/>
                    </a:lnTo>
                    <a:lnTo>
                      <a:pt x="13919" y="19267"/>
                    </a:lnTo>
                    <a:lnTo>
                      <a:pt x="13642" y="19600"/>
                    </a:lnTo>
                    <a:lnTo>
                      <a:pt x="13427" y="18800"/>
                    </a:lnTo>
                    <a:lnTo>
                      <a:pt x="13581" y="17733"/>
                    </a:lnTo>
                    <a:lnTo>
                      <a:pt x="13212" y="17133"/>
                    </a:lnTo>
                    <a:lnTo>
                      <a:pt x="11921" y="16533"/>
                    </a:lnTo>
                    <a:lnTo>
                      <a:pt x="11215" y="14800"/>
                    </a:lnTo>
                    <a:lnTo>
                      <a:pt x="11000" y="15000"/>
                    </a:lnTo>
                    <a:lnTo>
                      <a:pt x="10785" y="15133"/>
                    </a:lnTo>
                    <a:lnTo>
                      <a:pt x="10662" y="15600"/>
                    </a:lnTo>
                    <a:lnTo>
                      <a:pt x="10508" y="15867"/>
                    </a:lnTo>
                    <a:lnTo>
                      <a:pt x="8511" y="16667"/>
                    </a:lnTo>
                    <a:lnTo>
                      <a:pt x="8450" y="16533"/>
                    </a:lnTo>
                    <a:lnTo>
                      <a:pt x="8665" y="16067"/>
                    </a:lnTo>
                    <a:lnTo>
                      <a:pt x="8941" y="15733"/>
                    </a:lnTo>
                    <a:lnTo>
                      <a:pt x="9586" y="15133"/>
                    </a:lnTo>
                    <a:lnTo>
                      <a:pt x="10232" y="14800"/>
                    </a:lnTo>
                    <a:lnTo>
                      <a:pt x="10877" y="14333"/>
                    </a:lnTo>
                    <a:lnTo>
                      <a:pt x="10877" y="14200"/>
                    </a:lnTo>
                    <a:lnTo>
                      <a:pt x="10662" y="14067"/>
                    </a:lnTo>
                    <a:lnTo>
                      <a:pt x="10447" y="13733"/>
                    </a:lnTo>
                    <a:lnTo>
                      <a:pt x="8941" y="14533"/>
                    </a:lnTo>
                    <a:lnTo>
                      <a:pt x="7251" y="16067"/>
                    </a:lnTo>
                    <a:lnTo>
                      <a:pt x="6944" y="17133"/>
                    </a:lnTo>
                    <a:lnTo>
                      <a:pt x="1905" y="21467"/>
                    </a:lnTo>
                    <a:lnTo>
                      <a:pt x="1260" y="21133"/>
                    </a:lnTo>
                    <a:lnTo>
                      <a:pt x="123" y="21600"/>
                    </a:lnTo>
                    <a:lnTo>
                      <a:pt x="0" y="21467"/>
                    </a:lnTo>
                    <a:lnTo>
                      <a:pt x="215" y="21000"/>
                    </a:lnTo>
                    <a:lnTo>
                      <a:pt x="1352" y="20200"/>
                    </a:lnTo>
                    <a:lnTo>
                      <a:pt x="2059" y="20200"/>
                    </a:lnTo>
                    <a:lnTo>
                      <a:pt x="2980" y="19133"/>
                    </a:lnTo>
                    <a:lnTo>
                      <a:pt x="3964" y="18667"/>
                    </a:lnTo>
                    <a:lnTo>
                      <a:pt x="4394" y="18200"/>
                    </a:lnTo>
                    <a:lnTo>
                      <a:pt x="4609" y="17933"/>
                    </a:lnTo>
                    <a:lnTo>
                      <a:pt x="4824" y="17600"/>
                    </a:lnTo>
                    <a:lnTo>
                      <a:pt x="5039" y="17467"/>
                    </a:lnTo>
                    <a:lnTo>
                      <a:pt x="5162" y="17267"/>
                    </a:lnTo>
                    <a:lnTo>
                      <a:pt x="5377" y="17133"/>
                    </a:lnTo>
                    <a:lnTo>
                      <a:pt x="5469" y="16667"/>
                    </a:lnTo>
                    <a:lnTo>
                      <a:pt x="5254" y="16533"/>
                    </a:lnTo>
                    <a:lnTo>
                      <a:pt x="4978" y="16333"/>
                    </a:lnTo>
                    <a:lnTo>
                      <a:pt x="4762" y="16667"/>
                    </a:lnTo>
                    <a:lnTo>
                      <a:pt x="4394" y="15867"/>
                    </a:lnTo>
                    <a:lnTo>
                      <a:pt x="4025" y="16067"/>
                    </a:lnTo>
                    <a:lnTo>
                      <a:pt x="3964" y="15867"/>
                    </a:lnTo>
                    <a:lnTo>
                      <a:pt x="4455" y="14800"/>
                    </a:lnTo>
                    <a:lnTo>
                      <a:pt x="4978" y="14200"/>
                    </a:lnTo>
                    <a:lnTo>
                      <a:pt x="5162" y="13867"/>
                    </a:lnTo>
                    <a:lnTo>
                      <a:pt x="5254" y="13267"/>
                    </a:lnTo>
                    <a:lnTo>
                      <a:pt x="5100" y="13133"/>
                    </a:lnTo>
                    <a:lnTo>
                      <a:pt x="4978" y="13000"/>
                    </a:lnTo>
                    <a:lnTo>
                      <a:pt x="4824" y="13133"/>
                    </a:lnTo>
                    <a:lnTo>
                      <a:pt x="4762" y="13267"/>
                    </a:lnTo>
                    <a:lnTo>
                      <a:pt x="4455" y="13600"/>
                    </a:lnTo>
                    <a:lnTo>
                      <a:pt x="4179" y="13867"/>
                    </a:lnTo>
                    <a:lnTo>
                      <a:pt x="4025" y="13867"/>
                    </a:lnTo>
                    <a:lnTo>
                      <a:pt x="4025" y="13400"/>
                    </a:lnTo>
                    <a:lnTo>
                      <a:pt x="4824" y="12800"/>
                    </a:lnTo>
                    <a:lnTo>
                      <a:pt x="4762" y="11733"/>
                    </a:lnTo>
                    <a:lnTo>
                      <a:pt x="5100" y="11133"/>
                    </a:lnTo>
                    <a:lnTo>
                      <a:pt x="5807" y="10933"/>
                    </a:lnTo>
                    <a:lnTo>
                      <a:pt x="6391" y="10067"/>
                    </a:lnTo>
                    <a:lnTo>
                      <a:pt x="7098" y="9867"/>
                    </a:lnTo>
                    <a:lnTo>
                      <a:pt x="7743" y="9867"/>
                    </a:lnTo>
                    <a:lnTo>
                      <a:pt x="8081" y="9733"/>
                    </a:lnTo>
                    <a:lnTo>
                      <a:pt x="8450" y="9600"/>
                    </a:lnTo>
                    <a:lnTo>
                      <a:pt x="9003" y="8933"/>
                    </a:lnTo>
                    <a:lnTo>
                      <a:pt x="9310" y="8933"/>
                    </a:lnTo>
                    <a:lnTo>
                      <a:pt x="9371" y="8667"/>
                    </a:lnTo>
                    <a:lnTo>
                      <a:pt x="9433" y="8467"/>
                    </a:lnTo>
                    <a:lnTo>
                      <a:pt x="9156" y="8200"/>
                    </a:lnTo>
                    <a:lnTo>
                      <a:pt x="8941" y="8000"/>
                    </a:lnTo>
                    <a:lnTo>
                      <a:pt x="8880" y="8000"/>
                    </a:lnTo>
                    <a:lnTo>
                      <a:pt x="8880" y="7733"/>
                    </a:lnTo>
                    <a:lnTo>
                      <a:pt x="8818" y="7400"/>
                    </a:lnTo>
                    <a:lnTo>
                      <a:pt x="8450" y="7400"/>
                    </a:lnTo>
                    <a:lnTo>
                      <a:pt x="8081" y="8000"/>
                    </a:lnTo>
                    <a:lnTo>
                      <a:pt x="7466" y="7600"/>
                    </a:lnTo>
                    <a:lnTo>
                      <a:pt x="7466" y="7133"/>
                    </a:lnTo>
                    <a:lnTo>
                      <a:pt x="8450" y="5400"/>
                    </a:lnTo>
                    <a:lnTo>
                      <a:pt x="9371" y="4933"/>
                    </a:lnTo>
                    <a:lnTo>
                      <a:pt x="10354" y="4667"/>
                    </a:lnTo>
                    <a:lnTo>
                      <a:pt x="10570" y="5267"/>
                    </a:lnTo>
                    <a:lnTo>
                      <a:pt x="11153" y="5267"/>
                    </a:lnTo>
                    <a:lnTo>
                      <a:pt x="11153" y="4200"/>
                    </a:lnTo>
                    <a:lnTo>
                      <a:pt x="11368" y="3533"/>
                    </a:lnTo>
                    <a:lnTo>
                      <a:pt x="11430" y="2600"/>
                    </a:lnTo>
                    <a:lnTo>
                      <a:pt x="12075" y="1867"/>
                    </a:lnTo>
                    <a:lnTo>
                      <a:pt x="12505" y="2200"/>
                    </a:lnTo>
                    <a:lnTo>
                      <a:pt x="12935" y="2333"/>
                    </a:lnTo>
                    <a:lnTo>
                      <a:pt x="15055" y="333"/>
                    </a:lnTo>
                    <a:lnTo>
                      <a:pt x="16346" y="133"/>
                    </a:lnTo>
                    <a:lnTo>
                      <a:pt x="17606" y="0"/>
                    </a:lnTo>
                    <a:close/>
                  </a:path>
                </a:pathLst>
              </a:custGeom>
              <a:solidFill>
                <a:srgbClr val="E6820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14" name="Shape 14"/>
              <p:cNvSpPr/>
              <p:nvPr/>
            </p:nvSpPr>
            <p:spPr>
              <a:xfrm>
                <a:off x="2339975" y="125412"/>
                <a:ext cx="133350" cy="7778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3967"/>
                    </a:moveTo>
                    <a:lnTo>
                      <a:pt x="21600" y="5290"/>
                    </a:lnTo>
                    <a:lnTo>
                      <a:pt x="18514" y="10139"/>
                    </a:lnTo>
                    <a:lnTo>
                      <a:pt x="19029" y="14106"/>
                    </a:lnTo>
                    <a:lnTo>
                      <a:pt x="13886" y="20278"/>
                    </a:lnTo>
                    <a:lnTo>
                      <a:pt x="2571" y="21600"/>
                    </a:lnTo>
                    <a:lnTo>
                      <a:pt x="2571" y="18514"/>
                    </a:lnTo>
                    <a:lnTo>
                      <a:pt x="3086" y="16310"/>
                    </a:lnTo>
                    <a:lnTo>
                      <a:pt x="1800" y="13224"/>
                    </a:lnTo>
                    <a:lnTo>
                      <a:pt x="0" y="10139"/>
                    </a:lnTo>
                    <a:lnTo>
                      <a:pt x="1800" y="6171"/>
                    </a:lnTo>
                    <a:lnTo>
                      <a:pt x="3086" y="5290"/>
                    </a:lnTo>
                    <a:lnTo>
                      <a:pt x="4371" y="5290"/>
                    </a:lnTo>
                    <a:lnTo>
                      <a:pt x="7714" y="9257"/>
                    </a:lnTo>
                    <a:lnTo>
                      <a:pt x="10286" y="7935"/>
                    </a:lnTo>
                    <a:lnTo>
                      <a:pt x="10800" y="2204"/>
                    </a:lnTo>
                    <a:lnTo>
                      <a:pt x="15686" y="0"/>
                    </a:lnTo>
                    <a:lnTo>
                      <a:pt x="18514" y="2204"/>
                    </a:lnTo>
                    <a:lnTo>
                      <a:pt x="21600" y="3967"/>
                    </a:lnTo>
                    <a:close/>
                  </a:path>
                </a:pathLst>
              </a:custGeom>
              <a:solidFill>
                <a:srgbClr val="E6820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15" name="Shape 15"/>
              <p:cNvSpPr/>
              <p:nvPr/>
            </p:nvSpPr>
            <p:spPr>
              <a:xfrm>
                <a:off x="2509837" y="125412"/>
                <a:ext cx="95251" cy="6191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2769"/>
                    </a:moveTo>
                    <a:lnTo>
                      <a:pt x="20880" y="7754"/>
                    </a:lnTo>
                    <a:lnTo>
                      <a:pt x="15840" y="12738"/>
                    </a:lnTo>
                    <a:lnTo>
                      <a:pt x="5760" y="20492"/>
                    </a:lnTo>
                    <a:lnTo>
                      <a:pt x="2520" y="21600"/>
                    </a:lnTo>
                    <a:lnTo>
                      <a:pt x="0" y="21600"/>
                    </a:lnTo>
                    <a:lnTo>
                      <a:pt x="0" y="11631"/>
                    </a:lnTo>
                    <a:lnTo>
                      <a:pt x="5760" y="0"/>
                    </a:lnTo>
                    <a:lnTo>
                      <a:pt x="21600" y="2769"/>
                    </a:lnTo>
                    <a:close/>
                  </a:path>
                </a:pathLst>
              </a:custGeom>
              <a:solidFill>
                <a:srgbClr val="E6820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16" name="Shape 16"/>
              <p:cNvSpPr/>
              <p:nvPr/>
            </p:nvSpPr>
            <p:spPr>
              <a:xfrm>
                <a:off x="1976437" y="133350"/>
                <a:ext cx="287338" cy="1492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1337" y="460"/>
                    </a:moveTo>
                    <a:lnTo>
                      <a:pt x="12411" y="3677"/>
                    </a:lnTo>
                    <a:lnTo>
                      <a:pt x="15275" y="460"/>
                    </a:lnTo>
                    <a:lnTo>
                      <a:pt x="17185" y="2987"/>
                    </a:lnTo>
                    <a:lnTo>
                      <a:pt x="18855" y="6204"/>
                    </a:lnTo>
                    <a:lnTo>
                      <a:pt x="18855" y="6894"/>
                    </a:lnTo>
                    <a:lnTo>
                      <a:pt x="19094" y="7353"/>
                    </a:lnTo>
                    <a:lnTo>
                      <a:pt x="20765" y="6204"/>
                    </a:lnTo>
                    <a:lnTo>
                      <a:pt x="21242" y="7813"/>
                    </a:lnTo>
                    <a:lnTo>
                      <a:pt x="19333" y="13098"/>
                    </a:lnTo>
                    <a:lnTo>
                      <a:pt x="19929" y="14706"/>
                    </a:lnTo>
                    <a:lnTo>
                      <a:pt x="20765" y="15855"/>
                    </a:lnTo>
                    <a:lnTo>
                      <a:pt x="21600" y="16315"/>
                    </a:lnTo>
                    <a:lnTo>
                      <a:pt x="20526" y="17923"/>
                    </a:lnTo>
                    <a:lnTo>
                      <a:pt x="18020" y="17923"/>
                    </a:lnTo>
                    <a:lnTo>
                      <a:pt x="18259" y="20221"/>
                    </a:lnTo>
                    <a:lnTo>
                      <a:pt x="13843" y="21600"/>
                    </a:lnTo>
                    <a:lnTo>
                      <a:pt x="13604" y="20221"/>
                    </a:lnTo>
                    <a:lnTo>
                      <a:pt x="6444" y="19532"/>
                    </a:lnTo>
                    <a:lnTo>
                      <a:pt x="2745" y="21140"/>
                    </a:lnTo>
                    <a:lnTo>
                      <a:pt x="835" y="19532"/>
                    </a:lnTo>
                    <a:lnTo>
                      <a:pt x="835" y="17004"/>
                    </a:lnTo>
                    <a:lnTo>
                      <a:pt x="597" y="15396"/>
                    </a:lnTo>
                    <a:lnTo>
                      <a:pt x="0" y="14706"/>
                    </a:lnTo>
                    <a:lnTo>
                      <a:pt x="8354" y="13098"/>
                    </a:lnTo>
                    <a:lnTo>
                      <a:pt x="8354" y="12638"/>
                    </a:lnTo>
                    <a:lnTo>
                      <a:pt x="2506" y="7813"/>
                    </a:lnTo>
                    <a:lnTo>
                      <a:pt x="5251" y="6894"/>
                    </a:lnTo>
                    <a:lnTo>
                      <a:pt x="5251" y="6204"/>
                    </a:lnTo>
                    <a:lnTo>
                      <a:pt x="4177" y="2987"/>
                    </a:lnTo>
                    <a:lnTo>
                      <a:pt x="7160" y="1609"/>
                    </a:lnTo>
                    <a:lnTo>
                      <a:pt x="8831" y="919"/>
                    </a:lnTo>
                    <a:lnTo>
                      <a:pt x="10263" y="0"/>
                    </a:lnTo>
                    <a:lnTo>
                      <a:pt x="11337" y="460"/>
                    </a:lnTo>
                    <a:close/>
                  </a:path>
                </a:pathLst>
              </a:custGeom>
              <a:solidFill>
                <a:srgbClr val="E6820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17" name="Shape 17"/>
              <p:cNvSpPr/>
              <p:nvPr/>
            </p:nvSpPr>
            <p:spPr>
              <a:xfrm>
                <a:off x="2582862" y="136525"/>
                <a:ext cx="438151" cy="4445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5478" y="386"/>
                    </a:moveTo>
                    <a:lnTo>
                      <a:pt x="3443" y="3009"/>
                    </a:lnTo>
                    <a:lnTo>
                      <a:pt x="3287" y="4089"/>
                    </a:lnTo>
                    <a:lnTo>
                      <a:pt x="3443" y="4243"/>
                    </a:lnTo>
                    <a:lnTo>
                      <a:pt x="3600" y="4243"/>
                    </a:lnTo>
                    <a:lnTo>
                      <a:pt x="6887" y="1929"/>
                    </a:lnTo>
                    <a:lnTo>
                      <a:pt x="6887" y="1234"/>
                    </a:lnTo>
                    <a:lnTo>
                      <a:pt x="8139" y="849"/>
                    </a:lnTo>
                    <a:lnTo>
                      <a:pt x="9235" y="386"/>
                    </a:lnTo>
                    <a:lnTo>
                      <a:pt x="9626" y="694"/>
                    </a:lnTo>
                    <a:lnTo>
                      <a:pt x="7826" y="3394"/>
                    </a:lnTo>
                    <a:lnTo>
                      <a:pt x="7826" y="3549"/>
                    </a:lnTo>
                    <a:lnTo>
                      <a:pt x="8530" y="3394"/>
                    </a:lnTo>
                    <a:lnTo>
                      <a:pt x="10878" y="3394"/>
                    </a:lnTo>
                    <a:lnTo>
                      <a:pt x="12678" y="3009"/>
                    </a:lnTo>
                    <a:lnTo>
                      <a:pt x="13774" y="4089"/>
                    </a:lnTo>
                    <a:lnTo>
                      <a:pt x="13617" y="5014"/>
                    </a:lnTo>
                    <a:lnTo>
                      <a:pt x="13617" y="5169"/>
                    </a:lnTo>
                    <a:lnTo>
                      <a:pt x="15574" y="5323"/>
                    </a:lnTo>
                    <a:lnTo>
                      <a:pt x="15417" y="5863"/>
                    </a:lnTo>
                    <a:lnTo>
                      <a:pt x="15261" y="6249"/>
                    </a:lnTo>
                    <a:lnTo>
                      <a:pt x="15261" y="6403"/>
                    </a:lnTo>
                    <a:lnTo>
                      <a:pt x="17609" y="6634"/>
                    </a:lnTo>
                    <a:lnTo>
                      <a:pt x="17609" y="6943"/>
                    </a:lnTo>
                    <a:lnTo>
                      <a:pt x="17765" y="7329"/>
                    </a:lnTo>
                    <a:lnTo>
                      <a:pt x="18157" y="7329"/>
                    </a:lnTo>
                    <a:lnTo>
                      <a:pt x="18470" y="7483"/>
                    </a:lnTo>
                    <a:lnTo>
                      <a:pt x="18470" y="7869"/>
                    </a:lnTo>
                    <a:lnTo>
                      <a:pt x="17609" y="9103"/>
                    </a:lnTo>
                    <a:lnTo>
                      <a:pt x="17217" y="9103"/>
                    </a:lnTo>
                    <a:lnTo>
                      <a:pt x="17061" y="9257"/>
                    </a:lnTo>
                    <a:lnTo>
                      <a:pt x="16826" y="9643"/>
                    </a:lnTo>
                    <a:lnTo>
                      <a:pt x="16513" y="9951"/>
                    </a:lnTo>
                    <a:lnTo>
                      <a:pt x="16278" y="10491"/>
                    </a:lnTo>
                    <a:lnTo>
                      <a:pt x="16278" y="10723"/>
                    </a:lnTo>
                    <a:lnTo>
                      <a:pt x="16826" y="11031"/>
                    </a:lnTo>
                    <a:lnTo>
                      <a:pt x="17609" y="11803"/>
                    </a:lnTo>
                    <a:lnTo>
                      <a:pt x="17922" y="11957"/>
                    </a:lnTo>
                    <a:lnTo>
                      <a:pt x="18313" y="11803"/>
                    </a:lnTo>
                    <a:lnTo>
                      <a:pt x="19017" y="12883"/>
                    </a:lnTo>
                    <a:lnTo>
                      <a:pt x="19722" y="12651"/>
                    </a:lnTo>
                    <a:lnTo>
                      <a:pt x="20504" y="13191"/>
                    </a:lnTo>
                    <a:lnTo>
                      <a:pt x="21600" y="13037"/>
                    </a:lnTo>
                    <a:lnTo>
                      <a:pt x="21600" y="13886"/>
                    </a:lnTo>
                    <a:lnTo>
                      <a:pt x="21209" y="13886"/>
                    </a:lnTo>
                    <a:lnTo>
                      <a:pt x="20817" y="14117"/>
                    </a:lnTo>
                    <a:lnTo>
                      <a:pt x="20504" y="15351"/>
                    </a:lnTo>
                    <a:lnTo>
                      <a:pt x="18313" y="15351"/>
                    </a:lnTo>
                    <a:lnTo>
                      <a:pt x="16670" y="17126"/>
                    </a:lnTo>
                    <a:lnTo>
                      <a:pt x="16278" y="17126"/>
                    </a:lnTo>
                    <a:lnTo>
                      <a:pt x="16122" y="15891"/>
                    </a:lnTo>
                    <a:lnTo>
                      <a:pt x="16670" y="14966"/>
                    </a:lnTo>
                    <a:lnTo>
                      <a:pt x="16278" y="13731"/>
                    </a:lnTo>
                    <a:lnTo>
                      <a:pt x="15730" y="13577"/>
                    </a:lnTo>
                    <a:lnTo>
                      <a:pt x="15261" y="13346"/>
                    </a:lnTo>
                    <a:lnTo>
                      <a:pt x="14322" y="14426"/>
                    </a:lnTo>
                    <a:lnTo>
                      <a:pt x="13226" y="15351"/>
                    </a:lnTo>
                    <a:lnTo>
                      <a:pt x="13383" y="15891"/>
                    </a:lnTo>
                    <a:lnTo>
                      <a:pt x="13617" y="16431"/>
                    </a:lnTo>
                    <a:lnTo>
                      <a:pt x="13774" y="16971"/>
                    </a:lnTo>
                    <a:lnTo>
                      <a:pt x="13617" y="17280"/>
                    </a:lnTo>
                    <a:lnTo>
                      <a:pt x="13383" y="17666"/>
                    </a:lnTo>
                    <a:lnTo>
                      <a:pt x="13383" y="17820"/>
                    </a:lnTo>
                    <a:lnTo>
                      <a:pt x="13774" y="18206"/>
                    </a:lnTo>
                    <a:lnTo>
                      <a:pt x="14713" y="18206"/>
                    </a:lnTo>
                    <a:lnTo>
                      <a:pt x="14870" y="18746"/>
                    </a:lnTo>
                    <a:lnTo>
                      <a:pt x="13226" y="20674"/>
                    </a:lnTo>
                    <a:lnTo>
                      <a:pt x="12678" y="20366"/>
                    </a:lnTo>
                    <a:lnTo>
                      <a:pt x="12522" y="20134"/>
                    </a:lnTo>
                    <a:lnTo>
                      <a:pt x="12287" y="19980"/>
                    </a:lnTo>
                    <a:lnTo>
                      <a:pt x="12130" y="19594"/>
                    </a:lnTo>
                    <a:lnTo>
                      <a:pt x="12130" y="19286"/>
                    </a:lnTo>
                    <a:lnTo>
                      <a:pt x="11817" y="19131"/>
                    </a:lnTo>
                    <a:lnTo>
                      <a:pt x="10722" y="19131"/>
                    </a:lnTo>
                    <a:lnTo>
                      <a:pt x="9939" y="18900"/>
                    </a:lnTo>
                    <a:lnTo>
                      <a:pt x="9783" y="19440"/>
                    </a:lnTo>
                    <a:lnTo>
                      <a:pt x="9783" y="19826"/>
                    </a:lnTo>
                    <a:lnTo>
                      <a:pt x="11035" y="21214"/>
                    </a:lnTo>
                    <a:lnTo>
                      <a:pt x="11035" y="21600"/>
                    </a:lnTo>
                    <a:lnTo>
                      <a:pt x="10174" y="21214"/>
                    </a:lnTo>
                    <a:lnTo>
                      <a:pt x="9235" y="20906"/>
                    </a:lnTo>
                    <a:lnTo>
                      <a:pt x="7278" y="19826"/>
                    </a:lnTo>
                    <a:lnTo>
                      <a:pt x="6730" y="18051"/>
                    </a:lnTo>
                    <a:lnTo>
                      <a:pt x="5087" y="17511"/>
                    </a:lnTo>
                    <a:lnTo>
                      <a:pt x="4696" y="16431"/>
                    </a:lnTo>
                    <a:lnTo>
                      <a:pt x="3835" y="16740"/>
                    </a:lnTo>
                    <a:lnTo>
                      <a:pt x="2896" y="17511"/>
                    </a:lnTo>
                    <a:lnTo>
                      <a:pt x="2348" y="17126"/>
                    </a:lnTo>
                    <a:lnTo>
                      <a:pt x="1643" y="17126"/>
                    </a:lnTo>
                    <a:lnTo>
                      <a:pt x="1096" y="17280"/>
                    </a:lnTo>
                    <a:lnTo>
                      <a:pt x="939" y="17126"/>
                    </a:lnTo>
                    <a:lnTo>
                      <a:pt x="939" y="16046"/>
                    </a:lnTo>
                    <a:lnTo>
                      <a:pt x="2583" y="14657"/>
                    </a:lnTo>
                    <a:lnTo>
                      <a:pt x="3287" y="14811"/>
                    </a:lnTo>
                    <a:lnTo>
                      <a:pt x="3835" y="15197"/>
                    </a:lnTo>
                    <a:lnTo>
                      <a:pt x="5243" y="15197"/>
                    </a:lnTo>
                    <a:lnTo>
                      <a:pt x="6339" y="14966"/>
                    </a:lnTo>
                    <a:lnTo>
                      <a:pt x="6730" y="14117"/>
                    </a:lnTo>
                    <a:lnTo>
                      <a:pt x="6730" y="13037"/>
                    </a:lnTo>
                    <a:lnTo>
                      <a:pt x="8922" y="11957"/>
                    </a:lnTo>
                    <a:lnTo>
                      <a:pt x="12130" y="7869"/>
                    </a:lnTo>
                    <a:lnTo>
                      <a:pt x="11974" y="7329"/>
                    </a:lnTo>
                    <a:lnTo>
                      <a:pt x="11583" y="6789"/>
                    </a:lnTo>
                    <a:lnTo>
                      <a:pt x="9391" y="6634"/>
                    </a:lnTo>
                    <a:lnTo>
                      <a:pt x="8687" y="5709"/>
                    </a:lnTo>
                    <a:lnTo>
                      <a:pt x="7435" y="6943"/>
                    </a:lnTo>
                    <a:lnTo>
                      <a:pt x="6496" y="7329"/>
                    </a:lnTo>
                    <a:lnTo>
                      <a:pt x="3443" y="6249"/>
                    </a:lnTo>
                    <a:lnTo>
                      <a:pt x="2896" y="6634"/>
                    </a:lnTo>
                    <a:lnTo>
                      <a:pt x="2583" y="6943"/>
                    </a:lnTo>
                    <a:lnTo>
                      <a:pt x="1487" y="6943"/>
                    </a:lnTo>
                    <a:lnTo>
                      <a:pt x="939" y="6094"/>
                    </a:lnTo>
                    <a:lnTo>
                      <a:pt x="548" y="5709"/>
                    </a:lnTo>
                    <a:lnTo>
                      <a:pt x="0" y="5554"/>
                    </a:lnTo>
                    <a:lnTo>
                      <a:pt x="0" y="5169"/>
                    </a:lnTo>
                    <a:lnTo>
                      <a:pt x="157" y="5169"/>
                    </a:lnTo>
                    <a:lnTo>
                      <a:pt x="548" y="5014"/>
                    </a:lnTo>
                    <a:lnTo>
                      <a:pt x="704" y="4783"/>
                    </a:lnTo>
                    <a:lnTo>
                      <a:pt x="939" y="4629"/>
                    </a:lnTo>
                    <a:lnTo>
                      <a:pt x="939" y="4243"/>
                    </a:lnTo>
                    <a:lnTo>
                      <a:pt x="157" y="3240"/>
                    </a:lnTo>
                    <a:lnTo>
                      <a:pt x="2896" y="694"/>
                    </a:lnTo>
                    <a:lnTo>
                      <a:pt x="5243" y="0"/>
                    </a:lnTo>
                    <a:lnTo>
                      <a:pt x="5478" y="386"/>
                    </a:lnTo>
                    <a:close/>
                  </a:path>
                </a:pathLst>
              </a:custGeom>
              <a:solidFill>
                <a:srgbClr val="E6820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18" name="Shape 18"/>
              <p:cNvSpPr/>
              <p:nvPr/>
            </p:nvSpPr>
            <p:spPr>
              <a:xfrm>
                <a:off x="2803525" y="153987"/>
                <a:ext cx="61913" cy="2222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7723" y="21600"/>
                    </a:moveTo>
                    <a:lnTo>
                      <a:pt x="0" y="21600"/>
                    </a:lnTo>
                    <a:lnTo>
                      <a:pt x="0" y="10800"/>
                    </a:lnTo>
                    <a:lnTo>
                      <a:pt x="8862" y="0"/>
                    </a:lnTo>
                    <a:lnTo>
                      <a:pt x="21600" y="15429"/>
                    </a:lnTo>
                    <a:lnTo>
                      <a:pt x="17723" y="21600"/>
                    </a:lnTo>
                    <a:close/>
                  </a:path>
                </a:pathLst>
              </a:custGeom>
              <a:solidFill>
                <a:srgbClr val="E6820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19" name="Shape 19"/>
              <p:cNvSpPr/>
              <p:nvPr/>
            </p:nvSpPr>
            <p:spPr>
              <a:xfrm>
                <a:off x="5892800" y="165100"/>
                <a:ext cx="19050" cy="1587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10800"/>
                    </a:moveTo>
                    <a:lnTo>
                      <a:pt x="16200" y="21600"/>
                    </a:lnTo>
                    <a:lnTo>
                      <a:pt x="5400" y="21600"/>
                    </a:lnTo>
                    <a:lnTo>
                      <a:pt x="0" y="15120"/>
                    </a:lnTo>
                    <a:lnTo>
                      <a:pt x="0" y="6480"/>
                    </a:lnTo>
                    <a:lnTo>
                      <a:pt x="5400" y="0"/>
                    </a:lnTo>
                    <a:lnTo>
                      <a:pt x="12600" y="0"/>
                    </a:lnTo>
                    <a:lnTo>
                      <a:pt x="21600" y="10800"/>
                    </a:lnTo>
                    <a:close/>
                  </a:path>
                </a:pathLst>
              </a:custGeom>
              <a:solidFill>
                <a:srgbClr val="E6820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20" name="Shape 20"/>
              <p:cNvSpPr/>
              <p:nvPr/>
            </p:nvSpPr>
            <p:spPr>
              <a:xfrm>
                <a:off x="4075112" y="169862"/>
                <a:ext cx="22226" cy="1111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3086" y="21600"/>
                    </a:lnTo>
                    <a:lnTo>
                      <a:pt x="0" y="12343"/>
                    </a:lnTo>
                    <a:lnTo>
                      <a:pt x="0" y="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E6820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21" name="Shape 21"/>
              <p:cNvSpPr/>
              <p:nvPr/>
            </p:nvSpPr>
            <p:spPr>
              <a:xfrm>
                <a:off x="1062037" y="180975"/>
                <a:ext cx="1847851" cy="11017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8555" y="218"/>
                    </a:moveTo>
                    <a:lnTo>
                      <a:pt x="8499" y="436"/>
                    </a:lnTo>
                    <a:lnTo>
                      <a:pt x="8462" y="716"/>
                    </a:lnTo>
                    <a:lnTo>
                      <a:pt x="8722" y="716"/>
                    </a:lnTo>
                    <a:lnTo>
                      <a:pt x="9111" y="342"/>
                    </a:lnTo>
                    <a:lnTo>
                      <a:pt x="9186" y="342"/>
                    </a:lnTo>
                    <a:lnTo>
                      <a:pt x="9241" y="436"/>
                    </a:lnTo>
                    <a:lnTo>
                      <a:pt x="8926" y="840"/>
                    </a:lnTo>
                    <a:lnTo>
                      <a:pt x="8926" y="934"/>
                    </a:lnTo>
                    <a:lnTo>
                      <a:pt x="9705" y="1152"/>
                    </a:lnTo>
                    <a:lnTo>
                      <a:pt x="10188" y="1650"/>
                    </a:lnTo>
                    <a:lnTo>
                      <a:pt x="10485" y="1650"/>
                    </a:lnTo>
                    <a:lnTo>
                      <a:pt x="10485" y="1805"/>
                    </a:lnTo>
                    <a:lnTo>
                      <a:pt x="9835" y="2210"/>
                    </a:lnTo>
                    <a:lnTo>
                      <a:pt x="9835" y="2303"/>
                    </a:lnTo>
                    <a:lnTo>
                      <a:pt x="10002" y="2583"/>
                    </a:lnTo>
                    <a:lnTo>
                      <a:pt x="10911" y="2583"/>
                    </a:lnTo>
                    <a:lnTo>
                      <a:pt x="10948" y="3019"/>
                    </a:lnTo>
                    <a:lnTo>
                      <a:pt x="10874" y="3517"/>
                    </a:lnTo>
                    <a:lnTo>
                      <a:pt x="10948" y="3579"/>
                    </a:lnTo>
                    <a:lnTo>
                      <a:pt x="11041" y="3673"/>
                    </a:lnTo>
                    <a:lnTo>
                      <a:pt x="11561" y="2739"/>
                    </a:lnTo>
                    <a:lnTo>
                      <a:pt x="11635" y="2739"/>
                    </a:lnTo>
                    <a:lnTo>
                      <a:pt x="11765" y="2521"/>
                    </a:lnTo>
                    <a:lnTo>
                      <a:pt x="11728" y="2303"/>
                    </a:lnTo>
                    <a:lnTo>
                      <a:pt x="12247" y="2210"/>
                    </a:lnTo>
                    <a:lnTo>
                      <a:pt x="12581" y="2739"/>
                    </a:lnTo>
                    <a:lnTo>
                      <a:pt x="13231" y="2957"/>
                    </a:lnTo>
                    <a:lnTo>
                      <a:pt x="13918" y="2801"/>
                    </a:lnTo>
                    <a:lnTo>
                      <a:pt x="14122" y="3081"/>
                    </a:lnTo>
                    <a:lnTo>
                      <a:pt x="14474" y="2583"/>
                    </a:lnTo>
                    <a:lnTo>
                      <a:pt x="14641" y="2739"/>
                    </a:lnTo>
                    <a:lnTo>
                      <a:pt x="14381" y="3517"/>
                    </a:lnTo>
                    <a:lnTo>
                      <a:pt x="14474" y="3673"/>
                    </a:lnTo>
                    <a:lnTo>
                      <a:pt x="14567" y="3735"/>
                    </a:lnTo>
                    <a:lnTo>
                      <a:pt x="15124" y="3144"/>
                    </a:lnTo>
                    <a:lnTo>
                      <a:pt x="15680" y="2801"/>
                    </a:lnTo>
                    <a:lnTo>
                      <a:pt x="15755" y="2646"/>
                    </a:lnTo>
                    <a:lnTo>
                      <a:pt x="15810" y="2521"/>
                    </a:lnTo>
                    <a:lnTo>
                      <a:pt x="15551" y="2303"/>
                    </a:lnTo>
                    <a:lnTo>
                      <a:pt x="15680" y="1867"/>
                    </a:lnTo>
                    <a:lnTo>
                      <a:pt x="15421" y="1650"/>
                    </a:lnTo>
                    <a:lnTo>
                      <a:pt x="15458" y="1152"/>
                    </a:lnTo>
                    <a:lnTo>
                      <a:pt x="15810" y="840"/>
                    </a:lnTo>
                    <a:lnTo>
                      <a:pt x="16107" y="934"/>
                    </a:lnTo>
                    <a:lnTo>
                      <a:pt x="16367" y="778"/>
                    </a:lnTo>
                    <a:lnTo>
                      <a:pt x="16497" y="1369"/>
                    </a:lnTo>
                    <a:lnTo>
                      <a:pt x="16497" y="1494"/>
                    </a:lnTo>
                    <a:lnTo>
                      <a:pt x="16404" y="1587"/>
                    </a:lnTo>
                    <a:lnTo>
                      <a:pt x="16237" y="1587"/>
                    </a:lnTo>
                    <a:lnTo>
                      <a:pt x="16107" y="1805"/>
                    </a:lnTo>
                    <a:lnTo>
                      <a:pt x="16404" y="2583"/>
                    </a:lnTo>
                    <a:lnTo>
                      <a:pt x="16534" y="2521"/>
                    </a:lnTo>
                    <a:lnTo>
                      <a:pt x="16831" y="2521"/>
                    </a:lnTo>
                    <a:lnTo>
                      <a:pt x="16887" y="2646"/>
                    </a:lnTo>
                    <a:lnTo>
                      <a:pt x="16571" y="3299"/>
                    </a:lnTo>
                    <a:lnTo>
                      <a:pt x="16627" y="3361"/>
                    </a:lnTo>
                    <a:lnTo>
                      <a:pt x="16887" y="3455"/>
                    </a:lnTo>
                    <a:lnTo>
                      <a:pt x="17518" y="2801"/>
                    </a:lnTo>
                    <a:lnTo>
                      <a:pt x="17740" y="2801"/>
                    </a:lnTo>
                    <a:lnTo>
                      <a:pt x="17907" y="2303"/>
                    </a:lnTo>
                    <a:lnTo>
                      <a:pt x="18167" y="2210"/>
                    </a:lnTo>
                    <a:lnTo>
                      <a:pt x="18334" y="2428"/>
                    </a:lnTo>
                    <a:lnTo>
                      <a:pt x="18390" y="2583"/>
                    </a:lnTo>
                    <a:lnTo>
                      <a:pt x="18501" y="2583"/>
                    </a:lnTo>
                    <a:lnTo>
                      <a:pt x="18464" y="2801"/>
                    </a:lnTo>
                    <a:lnTo>
                      <a:pt x="18334" y="2957"/>
                    </a:lnTo>
                    <a:lnTo>
                      <a:pt x="18130" y="3237"/>
                    </a:lnTo>
                    <a:lnTo>
                      <a:pt x="17944" y="3797"/>
                    </a:lnTo>
                    <a:lnTo>
                      <a:pt x="17258" y="4326"/>
                    </a:lnTo>
                    <a:lnTo>
                      <a:pt x="16924" y="3797"/>
                    </a:lnTo>
                    <a:lnTo>
                      <a:pt x="16794" y="3953"/>
                    </a:lnTo>
                    <a:lnTo>
                      <a:pt x="16701" y="4171"/>
                    </a:lnTo>
                    <a:lnTo>
                      <a:pt x="16404" y="3953"/>
                    </a:lnTo>
                    <a:lnTo>
                      <a:pt x="16274" y="4233"/>
                    </a:lnTo>
                    <a:lnTo>
                      <a:pt x="16107" y="4513"/>
                    </a:lnTo>
                    <a:lnTo>
                      <a:pt x="15810" y="4824"/>
                    </a:lnTo>
                    <a:lnTo>
                      <a:pt x="15068" y="4326"/>
                    </a:lnTo>
                    <a:lnTo>
                      <a:pt x="14641" y="4451"/>
                    </a:lnTo>
                    <a:lnTo>
                      <a:pt x="14567" y="4388"/>
                    </a:lnTo>
                    <a:lnTo>
                      <a:pt x="14474" y="4388"/>
                    </a:lnTo>
                    <a:lnTo>
                      <a:pt x="14437" y="4451"/>
                    </a:lnTo>
                    <a:lnTo>
                      <a:pt x="14381" y="4513"/>
                    </a:lnTo>
                    <a:lnTo>
                      <a:pt x="14771" y="4949"/>
                    </a:lnTo>
                    <a:lnTo>
                      <a:pt x="15384" y="5042"/>
                    </a:lnTo>
                    <a:lnTo>
                      <a:pt x="15421" y="5260"/>
                    </a:lnTo>
                    <a:lnTo>
                      <a:pt x="15031" y="6038"/>
                    </a:lnTo>
                    <a:lnTo>
                      <a:pt x="14734" y="5820"/>
                    </a:lnTo>
                    <a:lnTo>
                      <a:pt x="14567" y="5758"/>
                    </a:lnTo>
                    <a:lnTo>
                      <a:pt x="14252" y="5758"/>
                    </a:lnTo>
                    <a:lnTo>
                      <a:pt x="14214" y="5882"/>
                    </a:lnTo>
                    <a:lnTo>
                      <a:pt x="14122" y="6100"/>
                    </a:lnTo>
                    <a:lnTo>
                      <a:pt x="13992" y="6038"/>
                    </a:lnTo>
                    <a:lnTo>
                      <a:pt x="13955" y="6038"/>
                    </a:lnTo>
                    <a:lnTo>
                      <a:pt x="13880" y="6100"/>
                    </a:lnTo>
                    <a:lnTo>
                      <a:pt x="13788" y="6629"/>
                    </a:lnTo>
                    <a:lnTo>
                      <a:pt x="13435" y="6412"/>
                    </a:lnTo>
                    <a:lnTo>
                      <a:pt x="13268" y="6847"/>
                    </a:lnTo>
                    <a:lnTo>
                      <a:pt x="13268" y="7034"/>
                    </a:lnTo>
                    <a:lnTo>
                      <a:pt x="13231" y="7127"/>
                    </a:lnTo>
                    <a:lnTo>
                      <a:pt x="13064" y="6910"/>
                    </a:lnTo>
                    <a:lnTo>
                      <a:pt x="12841" y="6754"/>
                    </a:lnTo>
                    <a:lnTo>
                      <a:pt x="12581" y="7252"/>
                    </a:lnTo>
                    <a:lnTo>
                      <a:pt x="12581" y="7781"/>
                    </a:lnTo>
                    <a:lnTo>
                      <a:pt x="11802" y="8621"/>
                    </a:lnTo>
                    <a:lnTo>
                      <a:pt x="11728" y="8933"/>
                    </a:lnTo>
                    <a:lnTo>
                      <a:pt x="11635" y="9150"/>
                    </a:lnTo>
                    <a:lnTo>
                      <a:pt x="11988" y="9648"/>
                    </a:lnTo>
                    <a:lnTo>
                      <a:pt x="11858" y="10209"/>
                    </a:lnTo>
                    <a:lnTo>
                      <a:pt x="11895" y="10302"/>
                    </a:lnTo>
                    <a:lnTo>
                      <a:pt x="12581" y="10644"/>
                    </a:lnTo>
                    <a:lnTo>
                      <a:pt x="12841" y="11236"/>
                    </a:lnTo>
                    <a:lnTo>
                      <a:pt x="12804" y="11454"/>
                    </a:lnTo>
                    <a:lnTo>
                      <a:pt x="12804" y="11516"/>
                    </a:lnTo>
                    <a:lnTo>
                      <a:pt x="12841" y="11578"/>
                    </a:lnTo>
                    <a:lnTo>
                      <a:pt x="13528" y="12232"/>
                    </a:lnTo>
                    <a:lnTo>
                      <a:pt x="14047" y="12387"/>
                    </a:lnTo>
                    <a:lnTo>
                      <a:pt x="13825" y="13165"/>
                    </a:lnTo>
                    <a:lnTo>
                      <a:pt x="13751" y="13446"/>
                    </a:lnTo>
                    <a:lnTo>
                      <a:pt x="13528" y="13819"/>
                    </a:lnTo>
                    <a:lnTo>
                      <a:pt x="13565" y="14099"/>
                    </a:lnTo>
                    <a:lnTo>
                      <a:pt x="13658" y="14410"/>
                    </a:lnTo>
                    <a:lnTo>
                      <a:pt x="13621" y="14597"/>
                    </a:lnTo>
                    <a:lnTo>
                      <a:pt x="13565" y="14753"/>
                    </a:lnTo>
                    <a:lnTo>
                      <a:pt x="13695" y="14908"/>
                    </a:lnTo>
                    <a:lnTo>
                      <a:pt x="13751" y="14971"/>
                    </a:lnTo>
                    <a:lnTo>
                      <a:pt x="13788" y="14908"/>
                    </a:lnTo>
                    <a:lnTo>
                      <a:pt x="13918" y="14815"/>
                    </a:lnTo>
                    <a:lnTo>
                      <a:pt x="14047" y="14971"/>
                    </a:lnTo>
                    <a:lnTo>
                      <a:pt x="14307" y="14971"/>
                    </a:lnTo>
                    <a:lnTo>
                      <a:pt x="14344" y="15126"/>
                    </a:lnTo>
                    <a:lnTo>
                      <a:pt x="14381" y="15126"/>
                    </a:lnTo>
                    <a:lnTo>
                      <a:pt x="14864" y="14099"/>
                    </a:lnTo>
                    <a:lnTo>
                      <a:pt x="15068" y="12667"/>
                    </a:lnTo>
                    <a:lnTo>
                      <a:pt x="15680" y="12076"/>
                    </a:lnTo>
                    <a:lnTo>
                      <a:pt x="16144" y="10707"/>
                    </a:lnTo>
                    <a:lnTo>
                      <a:pt x="16144" y="9773"/>
                    </a:lnTo>
                    <a:lnTo>
                      <a:pt x="16794" y="9213"/>
                    </a:lnTo>
                    <a:lnTo>
                      <a:pt x="17054" y="8186"/>
                    </a:lnTo>
                    <a:lnTo>
                      <a:pt x="17388" y="7407"/>
                    </a:lnTo>
                    <a:lnTo>
                      <a:pt x="17944" y="7563"/>
                    </a:lnTo>
                    <a:lnTo>
                      <a:pt x="18464" y="7688"/>
                    </a:lnTo>
                    <a:lnTo>
                      <a:pt x="18631" y="8559"/>
                    </a:lnTo>
                    <a:lnTo>
                      <a:pt x="18724" y="8621"/>
                    </a:lnTo>
                    <a:lnTo>
                      <a:pt x="18816" y="8715"/>
                    </a:lnTo>
                    <a:lnTo>
                      <a:pt x="18984" y="8777"/>
                    </a:lnTo>
                    <a:lnTo>
                      <a:pt x="19021" y="8933"/>
                    </a:lnTo>
                    <a:lnTo>
                      <a:pt x="18631" y="9213"/>
                    </a:lnTo>
                    <a:lnTo>
                      <a:pt x="18724" y="9648"/>
                    </a:lnTo>
                    <a:lnTo>
                      <a:pt x="18984" y="9991"/>
                    </a:lnTo>
                    <a:lnTo>
                      <a:pt x="19151" y="10146"/>
                    </a:lnTo>
                    <a:lnTo>
                      <a:pt x="19318" y="10209"/>
                    </a:lnTo>
                    <a:lnTo>
                      <a:pt x="19503" y="10520"/>
                    </a:lnTo>
                    <a:lnTo>
                      <a:pt x="19577" y="10427"/>
                    </a:lnTo>
                    <a:lnTo>
                      <a:pt x="19670" y="10302"/>
                    </a:lnTo>
                    <a:lnTo>
                      <a:pt x="19707" y="10209"/>
                    </a:lnTo>
                    <a:lnTo>
                      <a:pt x="19800" y="10364"/>
                    </a:lnTo>
                    <a:lnTo>
                      <a:pt x="19893" y="10427"/>
                    </a:lnTo>
                    <a:lnTo>
                      <a:pt x="19930" y="10520"/>
                    </a:lnTo>
                    <a:lnTo>
                      <a:pt x="20097" y="9866"/>
                    </a:lnTo>
                    <a:lnTo>
                      <a:pt x="20190" y="9555"/>
                    </a:lnTo>
                    <a:lnTo>
                      <a:pt x="20320" y="9275"/>
                    </a:lnTo>
                    <a:lnTo>
                      <a:pt x="20320" y="9057"/>
                    </a:lnTo>
                    <a:lnTo>
                      <a:pt x="20357" y="8995"/>
                    </a:lnTo>
                    <a:lnTo>
                      <a:pt x="20357" y="8933"/>
                    </a:lnTo>
                    <a:lnTo>
                      <a:pt x="20487" y="9213"/>
                    </a:lnTo>
                    <a:lnTo>
                      <a:pt x="20487" y="10364"/>
                    </a:lnTo>
                    <a:lnTo>
                      <a:pt x="20394" y="10582"/>
                    </a:lnTo>
                    <a:lnTo>
                      <a:pt x="20449" y="11018"/>
                    </a:lnTo>
                    <a:lnTo>
                      <a:pt x="20487" y="11142"/>
                    </a:lnTo>
                    <a:lnTo>
                      <a:pt x="20487" y="11360"/>
                    </a:lnTo>
                    <a:lnTo>
                      <a:pt x="20320" y="12232"/>
                    </a:lnTo>
                    <a:lnTo>
                      <a:pt x="20449" y="12450"/>
                    </a:lnTo>
                    <a:lnTo>
                      <a:pt x="20524" y="12730"/>
                    </a:lnTo>
                    <a:lnTo>
                      <a:pt x="20487" y="12885"/>
                    </a:lnTo>
                    <a:lnTo>
                      <a:pt x="20487" y="13041"/>
                    </a:lnTo>
                    <a:lnTo>
                      <a:pt x="20784" y="13228"/>
                    </a:lnTo>
                    <a:lnTo>
                      <a:pt x="21136" y="13321"/>
                    </a:lnTo>
                    <a:lnTo>
                      <a:pt x="21266" y="13539"/>
                    </a:lnTo>
                    <a:lnTo>
                      <a:pt x="21266" y="13663"/>
                    </a:lnTo>
                    <a:lnTo>
                      <a:pt x="20913" y="13819"/>
                    </a:lnTo>
                    <a:lnTo>
                      <a:pt x="20746" y="13881"/>
                    </a:lnTo>
                    <a:lnTo>
                      <a:pt x="20524" y="13881"/>
                    </a:lnTo>
                    <a:lnTo>
                      <a:pt x="20487" y="14037"/>
                    </a:lnTo>
                    <a:lnTo>
                      <a:pt x="20487" y="14255"/>
                    </a:lnTo>
                    <a:lnTo>
                      <a:pt x="20913" y="14099"/>
                    </a:lnTo>
                    <a:lnTo>
                      <a:pt x="21303" y="13975"/>
                    </a:lnTo>
                    <a:lnTo>
                      <a:pt x="21600" y="14317"/>
                    </a:lnTo>
                    <a:lnTo>
                      <a:pt x="21507" y="14815"/>
                    </a:lnTo>
                    <a:lnTo>
                      <a:pt x="21136" y="15624"/>
                    </a:lnTo>
                    <a:lnTo>
                      <a:pt x="20394" y="15749"/>
                    </a:lnTo>
                    <a:lnTo>
                      <a:pt x="19893" y="16496"/>
                    </a:lnTo>
                    <a:lnTo>
                      <a:pt x="19280" y="16620"/>
                    </a:lnTo>
                    <a:lnTo>
                      <a:pt x="18297" y="16340"/>
                    </a:lnTo>
                    <a:lnTo>
                      <a:pt x="17573" y="16496"/>
                    </a:lnTo>
                    <a:lnTo>
                      <a:pt x="17054" y="17118"/>
                    </a:lnTo>
                    <a:lnTo>
                      <a:pt x="16757" y="17118"/>
                    </a:lnTo>
                    <a:lnTo>
                      <a:pt x="15810" y="18581"/>
                    </a:lnTo>
                    <a:lnTo>
                      <a:pt x="15810" y="18643"/>
                    </a:lnTo>
                    <a:lnTo>
                      <a:pt x="15847" y="18643"/>
                    </a:lnTo>
                    <a:lnTo>
                      <a:pt x="15977" y="18705"/>
                    </a:lnTo>
                    <a:lnTo>
                      <a:pt x="16107" y="18799"/>
                    </a:lnTo>
                    <a:lnTo>
                      <a:pt x="16998" y="17554"/>
                    </a:lnTo>
                    <a:lnTo>
                      <a:pt x="17685" y="17336"/>
                    </a:lnTo>
                    <a:lnTo>
                      <a:pt x="17777" y="17554"/>
                    </a:lnTo>
                    <a:lnTo>
                      <a:pt x="17907" y="17772"/>
                    </a:lnTo>
                    <a:lnTo>
                      <a:pt x="17870" y="17865"/>
                    </a:lnTo>
                    <a:lnTo>
                      <a:pt x="17777" y="17927"/>
                    </a:lnTo>
                    <a:lnTo>
                      <a:pt x="17351" y="17927"/>
                    </a:lnTo>
                    <a:lnTo>
                      <a:pt x="17351" y="18207"/>
                    </a:lnTo>
                    <a:lnTo>
                      <a:pt x="17518" y="18363"/>
                    </a:lnTo>
                    <a:lnTo>
                      <a:pt x="17685" y="18425"/>
                    </a:lnTo>
                    <a:lnTo>
                      <a:pt x="17777" y="19515"/>
                    </a:lnTo>
                    <a:lnTo>
                      <a:pt x="18000" y="19733"/>
                    </a:lnTo>
                    <a:lnTo>
                      <a:pt x="18130" y="19857"/>
                    </a:lnTo>
                    <a:lnTo>
                      <a:pt x="18260" y="20075"/>
                    </a:lnTo>
                    <a:lnTo>
                      <a:pt x="18297" y="20075"/>
                    </a:lnTo>
                    <a:lnTo>
                      <a:pt x="18297" y="20013"/>
                    </a:lnTo>
                    <a:lnTo>
                      <a:pt x="18390" y="19950"/>
                    </a:lnTo>
                    <a:lnTo>
                      <a:pt x="18557" y="20168"/>
                    </a:lnTo>
                    <a:lnTo>
                      <a:pt x="18167" y="20511"/>
                    </a:lnTo>
                    <a:lnTo>
                      <a:pt x="17388" y="20511"/>
                    </a:lnTo>
                    <a:lnTo>
                      <a:pt x="16998" y="21444"/>
                    </a:lnTo>
                    <a:lnTo>
                      <a:pt x="16924" y="21320"/>
                    </a:lnTo>
                    <a:lnTo>
                      <a:pt x="17054" y="20511"/>
                    </a:lnTo>
                    <a:lnTo>
                      <a:pt x="17351" y="20168"/>
                    </a:lnTo>
                    <a:lnTo>
                      <a:pt x="17610" y="20293"/>
                    </a:lnTo>
                    <a:lnTo>
                      <a:pt x="17647" y="20075"/>
                    </a:lnTo>
                    <a:lnTo>
                      <a:pt x="17685" y="19950"/>
                    </a:lnTo>
                    <a:lnTo>
                      <a:pt x="17443" y="19515"/>
                    </a:lnTo>
                    <a:lnTo>
                      <a:pt x="17388" y="19515"/>
                    </a:lnTo>
                    <a:lnTo>
                      <a:pt x="16831" y="20013"/>
                    </a:lnTo>
                    <a:lnTo>
                      <a:pt x="16664" y="19950"/>
                    </a:lnTo>
                    <a:lnTo>
                      <a:pt x="16757" y="19017"/>
                    </a:lnTo>
                    <a:lnTo>
                      <a:pt x="16571" y="18643"/>
                    </a:lnTo>
                    <a:lnTo>
                      <a:pt x="16367" y="18705"/>
                    </a:lnTo>
                    <a:lnTo>
                      <a:pt x="16200" y="18799"/>
                    </a:lnTo>
                    <a:lnTo>
                      <a:pt x="15718" y="19515"/>
                    </a:lnTo>
                    <a:lnTo>
                      <a:pt x="15458" y="20168"/>
                    </a:lnTo>
                    <a:lnTo>
                      <a:pt x="15031" y="20448"/>
                    </a:lnTo>
                    <a:lnTo>
                      <a:pt x="14252" y="20386"/>
                    </a:lnTo>
                    <a:lnTo>
                      <a:pt x="13788" y="20604"/>
                    </a:lnTo>
                    <a:lnTo>
                      <a:pt x="13528" y="20729"/>
                    </a:lnTo>
                    <a:lnTo>
                      <a:pt x="13305" y="20884"/>
                    </a:lnTo>
                    <a:lnTo>
                      <a:pt x="12674" y="21009"/>
                    </a:lnTo>
                    <a:lnTo>
                      <a:pt x="12118" y="21538"/>
                    </a:lnTo>
                    <a:lnTo>
                      <a:pt x="11691" y="21320"/>
                    </a:lnTo>
                    <a:lnTo>
                      <a:pt x="11431" y="21600"/>
                    </a:lnTo>
                    <a:lnTo>
                      <a:pt x="11245" y="21444"/>
                    </a:lnTo>
                    <a:lnTo>
                      <a:pt x="12155" y="19857"/>
                    </a:lnTo>
                    <a:lnTo>
                      <a:pt x="12544" y="19857"/>
                    </a:lnTo>
                    <a:lnTo>
                      <a:pt x="12581" y="19795"/>
                    </a:lnTo>
                    <a:lnTo>
                      <a:pt x="12619" y="19639"/>
                    </a:lnTo>
                    <a:lnTo>
                      <a:pt x="12544" y="19297"/>
                    </a:lnTo>
                    <a:lnTo>
                      <a:pt x="11691" y="18207"/>
                    </a:lnTo>
                    <a:lnTo>
                      <a:pt x="11301" y="16620"/>
                    </a:lnTo>
                    <a:lnTo>
                      <a:pt x="11245" y="16620"/>
                    </a:lnTo>
                    <a:lnTo>
                      <a:pt x="10874" y="16558"/>
                    </a:lnTo>
                    <a:lnTo>
                      <a:pt x="10262" y="17056"/>
                    </a:lnTo>
                    <a:lnTo>
                      <a:pt x="9278" y="16994"/>
                    </a:lnTo>
                    <a:lnTo>
                      <a:pt x="8685" y="16278"/>
                    </a:lnTo>
                    <a:lnTo>
                      <a:pt x="8555" y="16184"/>
                    </a:lnTo>
                    <a:lnTo>
                      <a:pt x="3136" y="15469"/>
                    </a:lnTo>
                    <a:lnTo>
                      <a:pt x="482" y="14753"/>
                    </a:lnTo>
                    <a:lnTo>
                      <a:pt x="557" y="13601"/>
                    </a:lnTo>
                    <a:lnTo>
                      <a:pt x="390" y="13321"/>
                    </a:lnTo>
                    <a:lnTo>
                      <a:pt x="297" y="13383"/>
                    </a:lnTo>
                    <a:lnTo>
                      <a:pt x="223" y="13446"/>
                    </a:lnTo>
                    <a:lnTo>
                      <a:pt x="167" y="13383"/>
                    </a:lnTo>
                    <a:lnTo>
                      <a:pt x="167" y="13321"/>
                    </a:lnTo>
                    <a:lnTo>
                      <a:pt x="93" y="13165"/>
                    </a:lnTo>
                    <a:lnTo>
                      <a:pt x="0" y="13041"/>
                    </a:lnTo>
                    <a:lnTo>
                      <a:pt x="0" y="12823"/>
                    </a:lnTo>
                    <a:lnTo>
                      <a:pt x="223" y="12512"/>
                    </a:lnTo>
                    <a:lnTo>
                      <a:pt x="297" y="12450"/>
                    </a:lnTo>
                    <a:lnTo>
                      <a:pt x="427" y="12387"/>
                    </a:lnTo>
                    <a:lnTo>
                      <a:pt x="482" y="12294"/>
                    </a:lnTo>
                    <a:lnTo>
                      <a:pt x="520" y="12169"/>
                    </a:lnTo>
                    <a:lnTo>
                      <a:pt x="297" y="11889"/>
                    </a:lnTo>
                    <a:lnTo>
                      <a:pt x="167" y="11889"/>
                    </a:lnTo>
                    <a:lnTo>
                      <a:pt x="130" y="11952"/>
                    </a:lnTo>
                    <a:lnTo>
                      <a:pt x="37" y="11889"/>
                    </a:lnTo>
                    <a:lnTo>
                      <a:pt x="1169" y="10209"/>
                    </a:lnTo>
                    <a:lnTo>
                      <a:pt x="1336" y="9431"/>
                    </a:lnTo>
                    <a:lnTo>
                      <a:pt x="1169" y="9057"/>
                    </a:lnTo>
                    <a:lnTo>
                      <a:pt x="1410" y="7781"/>
                    </a:lnTo>
                    <a:lnTo>
                      <a:pt x="1410" y="7563"/>
                    </a:lnTo>
                    <a:lnTo>
                      <a:pt x="1373" y="7345"/>
                    </a:lnTo>
                    <a:lnTo>
                      <a:pt x="1243" y="7034"/>
                    </a:lnTo>
                    <a:lnTo>
                      <a:pt x="946" y="7034"/>
                    </a:lnTo>
                    <a:lnTo>
                      <a:pt x="649" y="7252"/>
                    </a:lnTo>
                    <a:lnTo>
                      <a:pt x="649" y="6318"/>
                    </a:lnTo>
                    <a:lnTo>
                      <a:pt x="5289" y="62"/>
                    </a:lnTo>
                    <a:lnTo>
                      <a:pt x="5363" y="62"/>
                    </a:lnTo>
                    <a:lnTo>
                      <a:pt x="5456" y="124"/>
                    </a:lnTo>
                    <a:lnTo>
                      <a:pt x="5548" y="342"/>
                    </a:lnTo>
                    <a:lnTo>
                      <a:pt x="5623" y="560"/>
                    </a:lnTo>
                    <a:lnTo>
                      <a:pt x="5753" y="778"/>
                    </a:lnTo>
                    <a:lnTo>
                      <a:pt x="6606" y="342"/>
                    </a:lnTo>
                    <a:lnTo>
                      <a:pt x="6792" y="498"/>
                    </a:lnTo>
                    <a:lnTo>
                      <a:pt x="6996" y="560"/>
                    </a:lnTo>
                    <a:lnTo>
                      <a:pt x="7293" y="342"/>
                    </a:lnTo>
                    <a:lnTo>
                      <a:pt x="7293" y="436"/>
                    </a:lnTo>
                    <a:lnTo>
                      <a:pt x="7256" y="560"/>
                    </a:lnTo>
                    <a:lnTo>
                      <a:pt x="7181" y="716"/>
                    </a:lnTo>
                    <a:lnTo>
                      <a:pt x="6959" y="1058"/>
                    </a:lnTo>
                    <a:lnTo>
                      <a:pt x="6959" y="1276"/>
                    </a:lnTo>
                    <a:lnTo>
                      <a:pt x="7126" y="1276"/>
                    </a:lnTo>
                    <a:lnTo>
                      <a:pt x="7256" y="1214"/>
                    </a:lnTo>
                    <a:lnTo>
                      <a:pt x="7775" y="560"/>
                    </a:lnTo>
                    <a:lnTo>
                      <a:pt x="8165" y="498"/>
                    </a:lnTo>
                    <a:lnTo>
                      <a:pt x="8499" y="0"/>
                    </a:lnTo>
                    <a:lnTo>
                      <a:pt x="8555" y="218"/>
                    </a:lnTo>
                    <a:close/>
                  </a:path>
                </a:pathLst>
              </a:custGeom>
              <a:solidFill>
                <a:srgbClr val="E6820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22" name="Shape 22"/>
              <p:cNvSpPr/>
              <p:nvPr/>
            </p:nvSpPr>
            <p:spPr>
              <a:xfrm>
                <a:off x="5537200" y="217487"/>
                <a:ext cx="131763" cy="8096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6916" y="12706"/>
                    </a:moveTo>
                    <a:lnTo>
                      <a:pt x="21600" y="20329"/>
                    </a:lnTo>
                    <a:lnTo>
                      <a:pt x="21600" y="21600"/>
                    </a:lnTo>
                    <a:lnTo>
                      <a:pt x="10149" y="20329"/>
                    </a:lnTo>
                    <a:lnTo>
                      <a:pt x="8328" y="18635"/>
                    </a:lnTo>
                    <a:lnTo>
                      <a:pt x="5986" y="16518"/>
                    </a:lnTo>
                    <a:lnTo>
                      <a:pt x="4164" y="15671"/>
                    </a:lnTo>
                    <a:lnTo>
                      <a:pt x="2863" y="15671"/>
                    </a:lnTo>
                    <a:lnTo>
                      <a:pt x="1822" y="16518"/>
                    </a:lnTo>
                    <a:lnTo>
                      <a:pt x="520" y="13553"/>
                    </a:lnTo>
                    <a:lnTo>
                      <a:pt x="0" y="11859"/>
                    </a:lnTo>
                    <a:lnTo>
                      <a:pt x="2863" y="5929"/>
                    </a:lnTo>
                    <a:lnTo>
                      <a:pt x="3643" y="0"/>
                    </a:lnTo>
                    <a:lnTo>
                      <a:pt x="11971" y="0"/>
                    </a:lnTo>
                    <a:lnTo>
                      <a:pt x="16916" y="12706"/>
                    </a:lnTo>
                    <a:close/>
                  </a:path>
                </a:pathLst>
              </a:custGeom>
              <a:solidFill>
                <a:srgbClr val="E6820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23" name="Shape 23"/>
              <p:cNvSpPr/>
              <p:nvPr/>
            </p:nvSpPr>
            <p:spPr>
              <a:xfrm>
                <a:off x="2303462" y="273050"/>
                <a:ext cx="47626" cy="3175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19440"/>
                    </a:moveTo>
                    <a:lnTo>
                      <a:pt x="20160" y="21600"/>
                    </a:lnTo>
                    <a:lnTo>
                      <a:pt x="0" y="6480"/>
                    </a:lnTo>
                    <a:lnTo>
                      <a:pt x="7200" y="0"/>
                    </a:lnTo>
                    <a:lnTo>
                      <a:pt x="15120" y="2160"/>
                    </a:lnTo>
                    <a:lnTo>
                      <a:pt x="21600" y="19440"/>
                    </a:lnTo>
                    <a:close/>
                  </a:path>
                </a:pathLst>
              </a:custGeom>
              <a:solidFill>
                <a:srgbClr val="E6820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24" name="Shape 24"/>
              <p:cNvSpPr/>
              <p:nvPr/>
            </p:nvSpPr>
            <p:spPr>
              <a:xfrm>
                <a:off x="4552950" y="282575"/>
                <a:ext cx="550863" cy="48895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8861" y="1332"/>
                    </a:moveTo>
                    <a:lnTo>
                      <a:pt x="19733" y="1192"/>
                    </a:lnTo>
                    <a:lnTo>
                      <a:pt x="20542" y="1192"/>
                    </a:lnTo>
                    <a:lnTo>
                      <a:pt x="20542" y="1683"/>
                    </a:lnTo>
                    <a:lnTo>
                      <a:pt x="19733" y="2595"/>
                    </a:lnTo>
                    <a:lnTo>
                      <a:pt x="20417" y="3086"/>
                    </a:lnTo>
                    <a:lnTo>
                      <a:pt x="21600" y="2945"/>
                    </a:lnTo>
                    <a:lnTo>
                      <a:pt x="21289" y="4068"/>
                    </a:lnTo>
                    <a:lnTo>
                      <a:pt x="19982" y="4278"/>
                    </a:lnTo>
                    <a:lnTo>
                      <a:pt x="19110" y="3577"/>
                    </a:lnTo>
                    <a:lnTo>
                      <a:pt x="18114" y="3086"/>
                    </a:lnTo>
                    <a:lnTo>
                      <a:pt x="15686" y="5681"/>
                    </a:lnTo>
                    <a:lnTo>
                      <a:pt x="14939" y="5681"/>
                    </a:lnTo>
                    <a:lnTo>
                      <a:pt x="14255" y="4769"/>
                    </a:lnTo>
                    <a:lnTo>
                      <a:pt x="11205" y="6382"/>
                    </a:lnTo>
                    <a:lnTo>
                      <a:pt x="10644" y="7644"/>
                    </a:lnTo>
                    <a:lnTo>
                      <a:pt x="9337" y="7995"/>
                    </a:lnTo>
                    <a:lnTo>
                      <a:pt x="8901" y="9468"/>
                    </a:lnTo>
                    <a:lnTo>
                      <a:pt x="7905" y="9958"/>
                    </a:lnTo>
                    <a:lnTo>
                      <a:pt x="7594" y="13044"/>
                    </a:lnTo>
                    <a:lnTo>
                      <a:pt x="7034" y="13184"/>
                    </a:lnTo>
                    <a:lnTo>
                      <a:pt x="6598" y="13325"/>
                    </a:lnTo>
                    <a:lnTo>
                      <a:pt x="6287" y="13184"/>
                    </a:lnTo>
                    <a:lnTo>
                      <a:pt x="5727" y="14447"/>
                    </a:lnTo>
                    <a:lnTo>
                      <a:pt x="6287" y="16130"/>
                    </a:lnTo>
                    <a:lnTo>
                      <a:pt x="6287" y="18865"/>
                    </a:lnTo>
                    <a:lnTo>
                      <a:pt x="5167" y="20829"/>
                    </a:lnTo>
                    <a:lnTo>
                      <a:pt x="4171" y="19356"/>
                    </a:lnTo>
                    <a:lnTo>
                      <a:pt x="3984" y="19496"/>
                    </a:lnTo>
                    <a:lnTo>
                      <a:pt x="3548" y="20478"/>
                    </a:lnTo>
                    <a:lnTo>
                      <a:pt x="1245" y="21600"/>
                    </a:lnTo>
                    <a:lnTo>
                      <a:pt x="373" y="21319"/>
                    </a:lnTo>
                    <a:lnTo>
                      <a:pt x="373" y="19216"/>
                    </a:lnTo>
                    <a:lnTo>
                      <a:pt x="1245" y="18234"/>
                    </a:lnTo>
                    <a:lnTo>
                      <a:pt x="1120" y="17883"/>
                    </a:lnTo>
                    <a:lnTo>
                      <a:pt x="996" y="17392"/>
                    </a:lnTo>
                    <a:lnTo>
                      <a:pt x="1245" y="17042"/>
                    </a:lnTo>
                    <a:lnTo>
                      <a:pt x="1432" y="16621"/>
                    </a:lnTo>
                    <a:lnTo>
                      <a:pt x="685" y="16270"/>
                    </a:lnTo>
                    <a:lnTo>
                      <a:pt x="0" y="15779"/>
                    </a:lnTo>
                    <a:lnTo>
                      <a:pt x="0" y="15429"/>
                    </a:lnTo>
                    <a:lnTo>
                      <a:pt x="373" y="15148"/>
                    </a:lnTo>
                    <a:lnTo>
                      <a:pt x="809" y="15148"/>
                    </a:lnTo>
                    <a:lnTo>
                      <a:pt x="1245" y="14938"/>
                    </a:lnTo>
                    <a:lnTo>
                      <a:pt x="1432" y="14657"/>
                    </a:lnTo>
                    <a:lnTo>
                      <a:pt x="1432" y="14306"/>
                    </a:lnTo>
                    <a:lnTo>
                      <a:pt x="2863" y="13816"/>
                    </a:lnTo>
                    <a:lnTo>
                      <a:pt x="4171" y="13325"/>
                    </a:lnTo>
                    <a:lnTo>
                      <a:pt x="3984" y="12834"/>
                    </a:lnTo>
                    <a:lnTo>
                      <a:pt x="3859" y="12553"/>
                    </a:lnTo>
                    <a:lnTo>
                      <a:pt x="6474" y="9608"/>
                    </a:lnTo>
                    <a:lnTo>
                      <a:pt x="6598" y="8766"/>
                    </a:lnTo>
                    <a:lnTo>
                      <a:pt x="6723" y="8486"/>
                    </a:lnTo>
                    <a:lnTo>
                      <a:pt x="7034" y="8275"/>
                    </a:lnTo>
                    <a:lnTo>
                      <a:pt x="8590" y="7013"/>
                    </a:lnTo>
                    <a:lnTo>
                      <a:pt x="10209" y="5681"/>
                    </a:lnTo>
                    <a:lnTo>
                      <a:pt x="10333" y="4909"/>
                    </a:lnTo>
                    <a:lnTo>
                      <a:pt x="11329" y="4558"/>
                    </a:lnTo>
                    <a:lnTo>
                      <a:pt x="11640" y="4068"/>
                    </a:lnTo>
                    <a:lnTo>
                      <a:pt x="11765" y="3787"/>
                    </a:lnTo>
                    <a:lnTo>
                      <a:pt x="13383" y="3436"/>
                    </a:lnTo>
                    <a:lnTo>
                      <a:pt x="13508" y="3436"/>
                    </a:lnTo>
                    <a:lnTo>
                      <a:pt x="13632" y="2314"/>
                    </a:lnTo>
                    <a:lnTo>
                      <a:pt x="15375" y="2174"/>
                    </a:lnTo>
                    <a:lnTo>
                      <a:pt x="15686" y="1683"/>
                    </a:lnTo>
                    <a:lnTo>
                      <a:pt x="16558" y="1683"/>
                    </a:lnTo>
                    <a:lnTo>
                      <a:pt x="16994" y="1332"/>
                    </a:lnTo>
                    <a:lnTo>
                      <a:pt x="17429" y="1192"/>
                    </a:lnTo>
                    <a:lnTo>
                      <a:pt x="17678" y="842"/>
                    </a:lnTo>
                    <a:lnTo>
                      <a:pt x="17678" y="210"/>
                    </a:lnTo>
                    <a:lnTo>
                      <a:pt x="17990" y="0"/>
                    </a:lnTo>
                    <a:lnTo>
                      <a:pt x="18114" y="0"/>
                    </a:lnTo>
                    <a:lnTo>
                      <a:pt x="18425" y="351"/>
                    </a:lnTo>
                    <a:lnTo>
                      <a:pt x="18550" y="982"/>
                    </a:lnTo>
                    <a:lnTo>
                      <a:pt x="18861" y="1332"/>
                    </a:lnTo>
                    <a:close/>
                  </a:path>
                </a:pathLst>
              </a:custGeom>
              <a:solidFill>
                <a:srgbClr val="E6820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25" name="Shape 25"/>
              <p:cNvSpPr/>
              <p:nvPr/>
            </p:nvSpPr>
            <p:spPr>
              <a:xfrm>
                <a:off x="3270250" y="290512"/>
                <a:ext cx="25400" cy="2222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13886"/>
                    </a:moveTo>
                    <a:lnTo>
                      <a:pt x="18900" y="18514"/>
                    </a:lnTo>
                    <a:lnTo>
                      <a:pt x="14850" y="21600"/>
                    </a:lnTo>
                    <a:lnTo>
                      <a:pt x="6750" y="18514"/>
                    </a:lnTo>
                    <a:lnTo>
                      <a:pt x="0" y="7714"/>
                    </a:lnTo>
                    <a:lnTo>
                      <a:pt x="0" y="3086"/>
                    </a:lnTo>
                    <a:lnTo>
                      <a:pt x="2700" y="0"/>
                    </a:lnTo>
                    <a:lnTo>
                      <a:pt x="14850" y="3086"/>
                    </a:lnTo>
                    <a:lnTo>
                      <a:pt x="18900" y="7714"/>
                    </a:lnTo>
                    <a:lnTo>
                      <a:pt x="21600" y="13886"/>
                    </a:lnTo>
                    <a:close/>
                  </a:path>
                </a:pathLst>
              </a:custGeom>
              <a:solidFill>
                <a:srgbClr val="E6820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26" name="Shape 26"/>
              <p:cNvSpPr/>
              <p:nvPr/>
            </p:nvSpPr>
            <p:spPr>
              <a:xfrm>
                <a:off x="5716587" y="301625"/>
                <a:ext cx="30163" cy="254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18900"/>
                    </a:moveTo>
                    <a:lnTo>
                      <a:pt x="18189" y="21600"/>
                    </a:lnTo>
                    <a:lnTo>
                      <a:pt x="0" y="18900"/>
                    </a:lnTo>
                    <a:lnTo>
                      <a:pt x="0" y="2700"/>
                    </a:lnTo>
                    <a:lnTo>
                      <a:pt x="5684" y="0"/>
                    </a:lnTo>
                    <a:lnTo>
                      <a:pt x="10232" y="2700"/>
                    </a:lnTo>
                    <a:lnTo>
                      <a:pt x="13642" y="6750"/>
                    </a:lnTo>
                    <a:lnTo>
                      <a:pt x="21600" y="18900"/>
                    </a:lnTo>
                    <a:close/>
                  </a:path>
                </a:pathLst>
              </a:custGeom>
              <a:solidFill>
                <a:srgbClr val="E6820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27" name="Shape 27"/>
              <p:cNvSpPr/>
              <p:nvPr/>
            </p:nvSpPr>
            <p:spPr>
              <a:xfrm>
                <a:off x="4938712" y="304800"/>
                <a:ext cx="14288" cy="476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0" y="21600"/>
                    </a:lnTo>
                    <a:lnTo>
                      <a:pt x="9600" y="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E6820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28" name="Shape 28"/>
              <p:cNvSpPr/>
              <p:nvPr/>
            </p:nvSpPr>
            <p:spPr>
              <a:xfrm>
                <a:off x="3240087" y="315912"/>
                <a:ext cx="30163" cy="3016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9326" y="5684"/>
                    </a:lnTo>
                    <a:lnTo>
                      <a:pt x="19326" y="18189"/>
                    </a:lnTo>
                    <a:lnTo>
                      <a:pt x="15916" y="21600"/>
                    </a:lnTo>
                    <a:lnTo>
                      <a:pt x="11368" y="21600"/>
                    </a:lnTo>
                    <a:lnTo>
                      <a:pt x="5684" y="11368"/>
                    </a:lnTo>
                    <a:lnTo>
                      <a:pt x="0" y="3411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E6820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29" name="Shape 29"/>
              <p:cNvSpPr/>
              <p:nvPr/>
            </p:nvSpPr>
            <p:spPr>
              <a:xfrm>
                <a:off x="4214812" y="315912"/>
                <a:ext cx="17463" cy="1905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0" y="21600"/>
                    </a:moveTo>
                    <a:lnTo>
                      <a:pt x="0" y="5400"/>
                    </a:lnTo>
                    <a:lnTo>
                      <a:pt x="21600" y="0"/>
                    </a:lnTo>
                    <a:lnTo>
                      <a:pt x="21600" y="21600"/>
                    </a:lnTo>
                    <a:lnTo>
                      <a:pt x="0" y="21600"/>
                    </a:lnTo>
                    <a:close/>
                  </a:path>
                </a:pathLst>
              </a:custGeom>
              <a:solidFill>
                <a:srgbClr val="E6820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30" name="Shape 30"/>
              <p:cNvSpPr/>
              <p:nvPr/>
            </p:nvSpPr>
            <p:spPr>
              <a:xfrm>
                <a:off x="1668462" y="323850"/>
                <a:ext cx="128588" cy="8096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2965"/>
                    </a:moveTo>
                    <a:lnTo>
                      <a:pt x="21600" y="3812"/>
                    </a:lnTo>
                    <a:lnTo>
                      <a:pt x="19200" y="8894"/>
                    </a:lnTo>
                    <a:lnTo>
                      <a:pt x="19733" y="12706"/>
                    </a:lnTo>
                    <a:lnTo>
                      <a:pt x="18400" y="16518"/>
                    </a:lnTo>
                    <a:lnTo>
                      <a:pt x="12800" y="16518"/>
                    </a:lnTo>
                    <a:lnTo>
                      <a:pt x="7467" y="21600"/>
                    </a:lnTo>
                    <a:lnTo>
                      <a:pt x="6133" y="21600"/>
                    </a:lnTo>
                    <a:lnTo>
                      <a:pt x="4800" y="20753"/>
                    </a:lnTo>
                    <a:lnTo>
                      <a:pt x="5600" y="16518"/>
                    </a:lnTo>
                    <a:lnTo>
                      <a:pt x="533" y="14824"/>
                    </a:lnTo>
                    <a:lnTo>
                      <a:pt x="533" y="13553"/>
                    </a:lnTo>
                    <a:lnTo>
                      <a:pt x="4267" y="8894"/>
                    </a:lnTo>
                    <a:lnTo>
                      <a:pt x="1867" y="6776"/>
                    </a:lnTo>
                    <a:lnTo>
                      <a:pt x="533" y="5929"/>
                    </a:lnTo>
                    <a:lnTo>
                      <a:pt x="0" y="3812"/>
                    </a:lnTo>
                    <a:lnTo>
                      <a:pt x="3733" y="847"/>
                    </a:lnTo>
                    <a:lnTo>
                      <a:pt x="11733" y="3812"/>
                    </a:lnTo>
                    <a:lnTo>
                      <a:pt x="19200" y="0"/>
                    </a:lnTo>
                    <a:lnTo>
                      <a:pt x="20267" y="847"/>
                    </a:lnTo>
                    <a:lnTo>
                      <a:pt x="21600" y="2965"/>
                    </a:lnTo>
                    <a:close/>
                  </a:path>
                </a:pathLst>
              </a:custGeom>
              <a:solidFill>
                <a:srgbClr val="E6820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31" name="Shape 31"/>
              <p:cNvSpPr/>
              <p:nvPr/>
            </p:nvSpPr>
            <p:spPr>
              <a:xfrm>
                <a:off x="1676400" y="331787"/>
                <a:ext cx="112713" cy="6985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982"/>
                    </a:moveTo>
                    <a:lnTo>
                      <a:pt x="18862" y="7855"/>
                    </a:lnTo>
                    <a:lnTo>
                      <a:pt x="19470" y="11291"/>
                    </a:lnTo>
                    <a:lnTo>
                      <a:pt x="19470" y="13255"/>
                    </a:lnTo>
                    <a:lnTo>
                      <a:pt x="18862" y="14727"/>
                    </a:lnTo>
                    <a:lnTo>
                      <a:pt x="12473" y="14727"/>
                    </a:lnTo>
                    <a:lnTo>
                      <a:pt x="6085" y="21600"/>
                    </a:lnTo>
                    <a:lnTo>
                      <a:pt x="5476" y="21600"/>
                    </a:lnTo>
                    <a:lnTo>
                      <a:pt x="5476" y="14727"/>
                    </a:lnTo>
                    <a:lnTo>
                      <a:pt x="4868" y="14727"/>
                    </a:lnTo>
                    <a:lnTo>
                      <a:pt x="1217" y="13255"/>
                    </a:lnTo>
                    <a:lnTo>
                      <a:pt x="4868" y="7855"/>
                    </a:lnTo>
                    <a:lnTo>
                      <a:pt x="2738" y="5400"/>
                    </a:lnTo>
                    <a:lnTo>
                      <a:pt x="0" y="2945"/>
                    </a:lnTo>
                    <a:lnTo>
                      <a:pt x="0" y="1964"/>
                    </a:lnTo>
                    <a:lnTo>
                      <a:pt x="2738" y="0"/>
                    </a:lnTo>
                    <a:lnTo>
                      <a:pt x="11865" y="4418"/>
                    </a:lnTo>
                    <a:lnTo>
                      <a:pt x="20383" y="0"/>
                    </a:lnTo>
                    <a:lnTo>
                      <a:pt x="21600" y="982"/>
                    </a:lnTo>
                    <a:close/>
                  </a:path>
                </a:pathLst>
              </a:custGeom>
              <a:solidFill>
                <a:srgbClr val="E6820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32" name="Shape 32"/>
              <p:cNvSpPr/>
              <p:nvPr/>
            </p:nvSpPr>
            <p:spPr>
              <a:xfrm>
                <a:off x="2714625" y="349250"/>
                <a:ext cx="19050" cy="1428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21600" y="4800"/>
                    </a:lnTo>
                    <a:lnTo>
                      <a:pt x="18000" y="16800"/>
                    </a:lnTo>
                    <a:lnTo>
                      <a:pt x="9000" y="21600"/>
                    </a:lnTo>
                    <a:lnTo>
                      <a:pt x="0" y="21600"/>
                    </a:lnTo>
                    <a:lnTo>
                      <a:pt x="0" y="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E6820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33" name="Shape 33"/>
              <p:cNvSpPr/>
              <p:nvPr/>
            </p:nvSpPr>
            <p:spPr>
              <a:xfrm>
                <a:off x="5495925" y="349250"/>
                <a:ext cx="19050" cy="222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7714"/>
                    </a:moveTo>
                    <a:lnTo>
                      <a:pt x="18000" y="18514"/>
                    </a:lnTo>
                    <a:lnTo>
                      <a:pt x="5400" y="21600"/>
                    </a:lnTo>
                    <a:lnTo>
                      <a:pt x="0" y="10800"/>
                    </a:lnTo>
                    <a:lnTo>
                      <a:pt x="9000" y="0"/>
                    </a:lnTo>
                    <a:lnTo>
                      <a:pt x="18000" y="3086"/>
                    </a:lnTo>
                    <a:lnTo>
                      <a:pt x="21600" y="3086"/>
                    </a:lnTo>
                    <a:lnTo>
                      <a:pt x="21600" y="7714"/>
                    </a:lnTo>
                    <a:close/>
                  </a:path>
                </a:pathLst>
              </a:custGeom>
              <a:solidFill>
                <a:srgbClr val="E6820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34" name="Shape 34"/>
              <p:cNvSpPr/>
              <p:nvPr/>
            </p:nvSpPr>
            <p:spPr>
              <a:xfrm>
                <a:off x="4911725" y="360362"/>
                <a:ext cx="250825" cy="34607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2987" y="1585"/>
                    </a:moveTo>
                    <a:lnTo>
                      <a:pt x="13671" y="2972"/>
                    </a:lnTo>
                    <a:lnTo>
                      <a:pt x="16132" y="4558"/>
                    </a:lnTo>
                    <a:lnTo>
                      <a:pt x="16132" y="6837"/>
                    </a:lnTo>
                    <a:lnTo>
                      <a:pt x="16542" y="7828"/>
                    </a:lnTo>
                    <a:lnTo>
                      <a:pt x="16815" y="8224"/>
                    </a:lnTo>
                    <a:lnTo>
                      <a:pt x="17089" y="8719"/>
                    </a:lnTo>
                    <a:lnTo>
                      <a:pt x="18046" y="11692"/>
                    </a:lnTo>
                    <a:lnTo>
                      <a:pt x="21600" y="15556"/>
                    </a:lnTo>
                    <a:lnTo>
                      <a:pt x="20233" y="16943"/>
                    </a:lnTo>
                    <a:lnTo>
                      <a:pt x="19003" y="18330"/>
                    </a:lnTo>
                    <a:lnTo>
                      <a:pt x="16132" y="20906"/>
                    </a:lnTo>
                    <a:lnTo>
                      <a:pt x="14628" y="20411"/>
                    </a:lnTo>
                    <a:lnTo>
                      <a:pt x="4785" y="21600"/>
                    </a:lnTo>
                    <a:lnTo>
                      <a:pt x="3828" y="20411"/>
                    </a:lnTo>
                    <a:lnTo>
                      <a:pt x="1367" y="20411"/>
                    </a:lnTo>
                    <a:lnTo>
                      <a:pt x="684" y="19024"/>
                    </a:lnTo>
                    <a:lnTo>
                      <a:pt x="410" y="17439"/>
                    </a:lnTo>
                    <a:lnTo>
                      <a:pt x="0" y="14268"/>
                    </a:lnTo>
                    <a:lnTo>
                      <a:pt x="1641" y="13277"/>
                    </a:lnTo>
                    <a:lnTo>
                      <a:pt x="3144" y="12881"/>
                    </a:lnTo>
                    <a:lnTo>
                      <a:pt x="6699" y="11890"/>
                    </a:lnTo>
                    <a:lnTo>
                      <a:pt x="8203" y="10602"/>
                    </a:lnTo>
                    <a:lnTo>
                      <a:pt x="6972" y="9413"/>
                    </a:lnTo>
                    <a:lnTo>
                      <a:pt x="6425" y="8719"/>
                    </a:lnTo>
                    <a:lnTo>
                      <a:pt x="5468" y="8521"/>
                    </a:lnTo>
                    <a:lnTo>
                      <a:pt x="4511" y="8224"/>
                    </a:lnTo>
                    <a:lnTo>
                      <a:pt x="2324" y="3666"/>
                    </a:lnTo>
                    <a:lnTo>
                      <a:pt x="3828" y="3666"/>
                    </a:lnTo>
                    <a:lnTo>
                      <a:pt x="8886" y="0"/>
                    </a:lnTo>
                    <a:lnTo>
                      <a:pt x="12987" y="1585"/>
                    </a:lnTo>
                    <a:close/>
                  </a:path>
                </a:pathLst>
              </a:custGeom>
              <a:solidFill>
                <a:srgbClr val="E6820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35" name="Shape 35"/>
              <p:cNvSpPr/>
              <p:nvPr/>
            </p:nvSpPr>
            <p:spPr>
              <a:xfrm>
                <a:off x="4687887" y="396875"/>
                <a:ext cx="268288" cy="47783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8021" y="0"/>
                    </a:moveTo>
                    <a:lnTo>
                      <a:pt x="18916" y="359"/>
                    </a:lnTo>
                    <a:lnTo>
                      <a:pt x="19555" y="646"/>
                    </a:lnTo>
                    <a:lnTo>
                      <a:pt x="20194" y="1507"/>
                    </a:lnTo>
                    <a:lnTo>
                      <a:pt x="20450" y="2368"/>
                    </a:lnTo>
                    <a:lnTo>
                      <a:pt x="20961" y="3157"/>
                    </a:lnTo>
                    <a:lnTo>
                      <a:pt x="21344" y="3660"/>
                    </a:lnTo>
                    <a:lnTo>
                      <a:pt x="21600" y="4019"/>
                    </a:lnTo>
                    <a:lnTo>
                      <a:pt x="21600" y="4521"/>
                    </a:lnTo>
                    <a:lnTo>
                      <a:pt x="20961" y="4664"/>
                    </a:lnTo>
                    <a:lnTo>
                      <a:pt x="17766" y="6171"/>
                    </a:lnTo>
                    <a:lnTo>
                      <a:pt x="16871" y="7822"/>
                    </a:lnTo>
                    <a:lnTo>
                      <a:pt x="11886" y="8970"/>
                    </a:lnTo>
                    <a:lnTo>
                      <a:pt x="11247" y="9831"/>
                    </a:lnTo>
                    <a:lnTo>
                      <a:pt x="10992" y="10621"/>
                    </a:lnTo>
                    <a:lnTo>
                      <a:pt x="11247" y="12989"/>
                    </a:lnTo>
                    <a:lnTo>
                      <a:pt x="13292" y="13635"/>
                    </a:lnTo>
                    <a:lnTo>
                      <a:pt x="13292" y="15142"/>
                    </a:lnTo>
                    <a:lnTo>
                      <a:pt x="9202" y="17151"/>
                    </a:lnTo>
                    <a:lnTo>
                      <a:pt x="8947" y="20308"/>
                    </a:lnTo>
                    <a:lnTo>
                      <a:pt x="7157" y="20595"/>
                    </a:lnTo>
                    <a:lnTo>
                      <a:pt x="5368" y="20954"/>
                    </a:lnTo>
                    <a:lnTo>
                      <a:pt x="5368" y="21241"/>
                    </a:lnTo>
                    <a:lnTo>
                      <a:pt x="4729" y="21456"/>
                    </a:lnTo>
                    <a:lnTo>
                      <a:pt x="4218" y="21456"/>
                    </a:lnTo>
                    <a:lnTo>
                      <a:pt x="3579" y="21600"/>
                    </a:lnTo>
                    <a:lnTo>
                      <a:pt x="1789" y="20595"/>
                    </a:lnTo>
                    <a:lnTo>
                      <a:pt x="0" y="16433"/>
                    </a:lnTo>
                    <a:lnTo>
                      <a:pt x="2428" y="14137"/>
                    </a:lnTo>
                    <a:lnTo>
                      <a:pt x="2428" y="10621"/>
                    </a:lnTo>
                    <a:lnTo>
                      <a:pt x="2045" y="10118"/>
                    </a:lnTo>
                    <a:lnTo>
                      <a:pt x="1534" y="9616"/>
                    </a:lnTo>
                    <a:lnTo>
                      <a:pt x="2428" y="8683"/>
                    </a:lnTo>
                    <a:lnTo>
                      <a:pt x="3834" y="8683"/>
                    </a:lnTo>
                    <a:lnTo>
                      <a:pt x="4985" y="8324"/>
                    </a:lnTo>
                    <a:lnTo>
                      <a:pt x="5879" y="5167"/>
                    </a:lnTo>
                    <a:lnTo>
                      <a:pt x="7669" y="4664"/>
                    </a:lnTo>
                    <a:lnTo>
                      <a:pt x="8563" y="3157"/>
                    </a:lnTo>
                    <a:lnTo>
                      <a:pt x="10353" y="3014"/>
                    </a:lnTo>
                    <a:lnTo>
                      <a:pt x="10992" y="2870"/>
                    </a:lnTo>
                    <a:lnTo>
                      <a:pt x="11503" y="2512"/>
                    </a:lnTo>
                    <a:lnTo>
                      <a:pt x="12398" y="1507"/>
                    </a:lnTo>
                    <a:lnTo>
                      <a:pt x="18021" y="0"/>
                    </a:lnTo>
                    <a:close/>
                  </a:path>
                </a:pathLst>
              </a:custGeom>
              <a:solidFill>
                <a:srgbClr val="E6820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36" name="Shape 36"/>
              <p:cNvSpPr/>
              <p:nvPr/>
            </p:nvSpPr>
            <p:spPr>
              <a:xfrm>
                <a:off x="2387600" y="422275"/>
                <a:ext cx="128588" cy="9207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6800" y="5214"/>
                    </a:moveTo>
                    <a:lnTo>
                      <a:pt x="18133" y="7076"/>
                    </a:lnTo>
                    <a:lnTo>
                      <a:pt x="20000" y="8938"/>
                    </a:lnTo>
                    <a:lnTo>
                      <a:pt x="19200" y="15641"/>
                    </a:lnTo>
                    <a:lnTo>
                      <a:pt x="21600" y="18993"/>
                    </a:lnTo>
                    <a:lnTo>
                      <a:pt x="19200" y="21600"/>
                    </a:lnTo>
                    <a:lnTo>
                      <a:pt x="16800" y="20855"/>
                    </a:lnTo>
                    <a:lnTo>
                      <a:pt x="16800" y="14897"/>
                    </a:lnTo>
                    <a:lnTo>
                      <a:pt x="15467" y="13034"/>
                    </a:lnTo>
                    <a:lnTo>
                      <a:pt x="13600" y="12290"/>
                    </a:lnTo>
                    <a:lnTo>
                      <a:pt x="4533" y="20855"/>
                    </a:lnTo>
                    <a:lnTo>
                      <a:pt x="0" y="16386"/>
                    </a:lnTo>
                    <a:lnTo>
                      <a:pt x="3200" y="13779"/>
                    </a:lnTo>
                    <a:lnTo>
                      <a:pt x="10133" y="8938"/>
                    </a:lnTo>
                    <a:lnTo>
                      <a:pt x="11200" y="6331"/>
                    </a:lnTo>
                    <a:lnTo>
                      <a:pt x="12533" y="3724"/>
                    </a:lnTo>
                    <a:lnTo>
                      <a:pt x="13600" y="1862"/>
                    </a:lnTo>
                    <a:lnTo>
                      <a:pt x="14400" y="0"/>
                    </a:lnTo>
                    <a:lnTo>
                      <a:pt x="15467" y="1117"/>
                    </a:lnTo>
                    <a:lnTo>
                      <a:pt x="16800" y="5214"/>
                    </a:lnTo>
                    <a:close/>
                  </a:path>
                </a:pathLst>
              </a:custGeom>
              <a:solidFill>
                <a:srgbClr val="E6820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37" name="Shape 37"/>
              <p:cNvSpPr/>
              <p:nvPr/>
            </p:nvSpPr>
            <p:spPr>
              <a:xfrm>
                <a:off x="2197100" y="449262"/>
                <a:ext cx="58738" cy="3651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18783"/>
                    </a:moveTo>
                    <a:lnTo>
                      <a:pt x="21600" y="21600"/>
                    </a:lnTo>
                    <a:lnTo>
                      <a:pt x="11092" y="21600"/>
                    </a:lnTo>
                    <a:lnTo>
                      <a:pt x="0" y="6574"/>
                    </a:lnTo>
                    <a:lnTo>
                      <a:pt x="1168" y="1878"/>
                    </a:lnTo>
                    <a:lnTo>
                      <a:pt x="4086" y="0"/>
                    </a:lnTo>
                    <a:lnTo>
                      <a:pt x="5254" y="0"/>
                    </a:lnTo>
                    <a:lnTo>
                      <a:pt x="21600" y="18783"/>
                    </a:lnTo>
                    <a:close/>
                  </a:path>
                </a:pathLst>
              </a:custGeom>
              <a:solidFill>
                <a:srgbClr val="E6820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38" name="Shape 38"/>
              <p:cNvSpPr/>
              <p:nvPr/>
            </p:nvSpPr>
            <p:spPr>
              <a:xfrm>
                <a:off x="1624012" y="452437"/>
                <a:ext cx="242888" cy="8731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0447" y="6284"/>
                    </a:moveTo>
                    <a:lnTo>
                      <a:pt x="9882" y="9033"/>
                    </a:lnTo>
                    <a:lnTo>
                      <a:pt x="11718" y="10996"/>
                    </a:lnTo>
                    <a:lnTo>
                      <a:pt x="19341" y="3535"/>
                    </a:lnTo>
                    <a:lnTo>
                      <a:pt x="20329" y="5498"/>
                    </a:lnTo>
                    <a:lnTo>
                      <a:pt x="21600" y="8247"/>
                    </a:lnTo>
                    <a:lnTo>
                      <a:pt x="21318" y="9818"/>
                    </a:lnTo>
                    <a:lnTo>
                      <a:pt x="20894" y="11782"/>
                    </a:lnTo>
                    <a:lnTo>
                      <a:pt x="16376" y="14531"/>
                    </a:lnTo>
                    <a:lnTo>
                      <a:pt x="14682" y="12567"/>
                    </a:lnTo>
                    <a:lnTo>
                      <a:pt x="13412" y="12567"/>
                    </a:lnTo>
                    <a:lnTo>
                      <a:pt x="11153" y="16495"/>
                    </a:lnTo>
                    <a:lnTo>
                      <a:pt x="9882" y="18065"/>
                    </a:lnTo>
                    <a:lnTo>
                      <a:pt x="8471" y="18065"/>
                    </a:lnTo>
                    <a:lnTo>
                      <a:pt x="5224" y="21600"/>
                    </a:lnTo>
                    <a:lnTo>
                      <a:pt x="706" y="20815"/>
                    </a:lnTo>
                    <a:lnTo>
                      <a:pt x="282" y="19244"/>
                    </a:lnTo>
                    <a:lnTo>
                      <a:pt x="0" y="17280"/>
                    </a:lnTo>
                    <a:lnTo>
                      <a:pt x="1271" y="14531"/>
                    </a:lnTo>
                    <a:lnTo>
                      <a:pt x="1976" y="13745"/>
                    </a:lnTo>
                    <a:lnTo>
                      <a:pt x="2682" y="12567"/>
                    </a:lnTo>
                    <a:lnTo>
                      <a:pt x="6918" y="10996"/>
                    </a:lnTo>
                    <a:lnTo>
                      <a:pt x="8188" y="5498"/>
                    </a:lnTo>
                    <a:lnTo>
                      <a:pt x="8188" y="0"/>
                    </a:lnTo>
                    <a:lnTo>
                      <a:pt x="9176" y="0"/>
                    </a:lnTo>
                    <a:lnTo>
                      <a:pt x="9882" y="1964"/>
                    </a:lnTo>
                    <a:lnTo>
                      <a:pt x="10165" y="3535"/>
                    </a:lnTo>
                    <a:lnTo>
                      <a:pt x="10447" y="6284"/>
                    </a:lnTo>
                    <a:close/>
                  </a:path>
                </a:pathLst>
              </a:custGeom>
              <a:solidFill>
                <a:srgbClr val="E6820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39" name="Shape 39"/>
              <p:cNvSpPr/>
              <p:nvPr/>
            </p:nvSpPr>
            <p:spPr>
              <a:xfrm>
                <a:off x="2205037" y="455612"/>
                <a:ext cx="39688" cy="254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21600"/>
                    </a:moveTo>
                    <a:lnTo>
                      <a:pt x="12096" y="21600"/>
                    </a:lnTo>
                    <a:lnTo>
                      <a:pt x="0" y="4050"/>
                    </a:lnTo>
                    <a:lnTo>
                      <a:pt x="1728" y="0"/>
                    </a:lnTo>
                    <a:lnTo>
                      <a:pt x="21600" y="21600"/>
                    </a:lnTo>
                    <a:close/>
                  </a:path>
                </a:pathLst>
              </a:custGeom>
              <a:solidFill>
                <a:srgbClr val="E6820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40" name="Shape 40"/>
              <p:cNvSpPr/>
              <p:nvPr/>
            </p:nvSpPr>
            <p:spPr>
              <a:xfrm>
                <a:off x="1627187" y="455612"/>
                <a:ext cx="231776" cy="8096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0060" y="5929"/>
                    </a:moveTo>
                    <a:lnTo>
                      <a:pt x="9616" y="8047"/>
                    </a:lnTo>
                    <a:lnTo>
                      <a:pt x="9321" y="8894"/>
                    </a:lnTo>
                    <a:lnTo>
                      <a:pt x="9616" y="11012"/>
                    </a:lnTo>
                    <a:lnTo>
                      <a:pt x="12427" y="11859"/>
                    </a:lnTo>
                    <a:lnTo>
                      <a:pt x="19973" y="5082"/>
                    </a:lnTo>
                    <a:lnTo>
                      <a:pt x="21600" y="8047"/>
                    </a:lnTo>
                    <a:lnTo>
                      <a:pt x="21304" y="9741"/>
                    </a:lnTo>
                    <a:lnTo>
                      <a:pt x="21008" y="11012"/>
                    </a:lnTo>
                    <a:lnTo>
                      <a:pt x="16866" y="12706"/>
                    </a:lnTo>
                    <a:lnTo>
                      <a:pt x="14055" y="11012"/>
                    </a:lnTo>
                    <a:lnTo>
                      <a:pt x="12723" y="12706"/>
                    </a:lnTo>
                    <a:lnTo>
                      <a:pt x="11392" y="15671"/>
                    </a:lnTo>
                    <a:lnTo>
                      <a:pt x="10060" y="17788"/>
                    </a:lnTo>
                    <a:lnTo>
                      <a:pt x="8285" y="17788"/>
                    </a:lnTo>
                    <a:lnTo>
                      <a:pt x="5178" y="21600"/>
                    </a:lnTo>
                    <a:lnTo>
                      <a:pt x="740" y="20753"/>
                    </a:lnTo>
                    <a:lnTo>
                      <a:pt x="0" y="18635"/>
                    </a:lnTo>
                    <a:lnTo>
                      <a:pt x="740" y="16941"/>
                    </a:lnTo>
                    <a:lnTo>
                      <a:pt x="1775" y="14824"/>
                    </a:lnTo>
                    <a:lnTo>
                      <a:pt x="3551" y="13976"/>
                    </a:lnTo>
                    <a:lnTo>
                      <a:pt x="5178" y="12706"/>
                    </a:lnTo>
                    <a:lnTo>
                      <a:pt x="7249" y="11859"/>
                    </a:lnTo>
                    <a:lnTo>
                      <a:pt x="8581" y="5929"/>
                    </a:lnTo>
                    <a:lnTo>
                      <a:pt x="9025" y="0"/>
                    </a:lnTo>
                    <a:lnTo>
                      <a:pt x="10060" y="5929"/>
                    </a:lnTo>
                    <a:close/>
                  </a:path>
                </a:pathLst>
              </a:custGeom>
              <a:solidFill>
                <a:srgbClr val="E6820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41" name="Shape 41"/>
              <p:cNvSpPr/>
              <p:nvPr/>
            </p:nvSpPr>
            <p:spPr>
              <a:xfrm>
                <a:off x="3868737" y="463550"/>
                <a:ext cx="223838" cy="10953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4383"/>
                    </a:moveTo>
                    <a:lnTo>
                      <a:pt x="21294" y="7826"/>
                    </a:lnTo>
                    <a:lnTo>
                      <a:pt x="20987" y="9391"/>
                    </a:lnTo>
                    <a:lnTo>
                      <a:pt x="20987" y="11583"/>
                    </a:lnTo>
                    <a:lnTo>
                      <a:pt x="18077" y="17217"/>
                    </a:lnTo>
                    <a:lnTo>
                      <a:pt x="7506" y="21600"/>
                    </a:lnTo>
                    <a:lnTo>
                      <a:pt x="1379" y="20348"/>
                    </a:lnTo>
                    <a:lnTo>
                      <a:pt x="1379" y="15965"/>
                    </a:lnTo>
                    <a:lnTo>
                      <a:pt x="1072" y="14400"/>
                    </a:lnTo>
                    <a:lnTo>
                      <a:pt x="306" y="13148"/>
                    </a:lnTo>
                    <a:lnTo>
                      <a:pt x="766" y="11583"/>
                    </a:lnTo>
                    <a:lnTo>
                      <a:pt x="1072" y="10957"/>
                    </a:lnTo>
                    <a:lnTo>
                      <a:pt x="1072" y="9391"/>
                    </a:lnTo>
                    <a:lnTo>
                      <a:pt x="306" y="8765"/>
                    </a:lnTo>
                    <a:lnTo>
                      <a:pt x="0" y="7826"/>
                    </a:lnTo>
                    <a:lnTo>
                      <a:pt x="0" y="7200"/>
                    </a:lnTo>
                    <a:lnTo>
                      <a:pt x="766" y="6574"/>
                    </a:lnTo>
                    <a:lnTo>
                      <a:pt x="1379" y="5635"/>
                    </a:lnTo>
                    <a:lnTo>
                      <a:pt x="2911" y="2817"/>
                    </a:lnTo>
                    <a:lnTo>
                      <a:pt x="3523" y="626"/>
                    </a:lnTo>
                    <a:lnTo>
                      <a:pt x="4289" y="0"/>
                    </a:lnTo>
                    <a:lnTo>
                      <a:pt x="5668" y="2817"/>
                    </a:lnTo>
                    <a:lnTo>
                      <a:pt x="4902" y="4383"/>
                    </a:lnTo>
                    <a:lnTo>
                      <a:pt x="4902" y="5009"/>
                    </a:lnTo>
                    <a:lnTo>
                      <a:pt x="5362" y="5635"/>
                    </a:lnTo>
                    <a:lnTo>
                      <a:pt x="5974" y="6574"/>
                    </a:lnTo>
                    <a:lnTo>
                      <a:pt x="6434" y="7200"/>
                    </a:lnTo>
                    <a:lnTo>
                      <a:pt x="9651" y="1252"/>
                    </a:lnTo>
                    <a:lnTo>
                      <a:pt x="11643" y="5009"/>
                    </a:lnTo>
                    <a:lnTo>
                      <a:pt x="14860" y="2191"/>
                    </a:lnTo>
                    <a:lnTo>
                      <a:pt x="15932" y="2817"/>
                    </a:lnTo>
                    <a:lnTo>
                      <a:pt x="17004" y="2191"/>
                    </a:lnTo>
                    <a:lnTo>
                      <a:pt x="19149" y="0"/>
                    </a:lnTo>
                    <a:lnTo>
                      <a:pt x="21600" y="4383"/>
                    </a:lnTo>
                    <a:close/>
                  </a:path>
                </a:pathLst>
              </a:custGeom>
              <a:solidFill>
                <a:srgbClr val="E6820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42" name="Shape 42"/>
              <p:cNvSpPr/>
              <p:nvPr/>
            </p:nvSpPr>
            <p:spPr>
              <a:xfrm>
                <a:off x="2439987" y="525462"/>
                <a:ext cx="25401" cy="1111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9257"/>
                    </a:moveTo>
                    <a:lnTo>
                      <a:pt x="12150" y="21600"/>
                    </a:lnTo>
                    <a:lnTo>
                      <a:pt x="0" y="21600"/>
                    </a:lnTo>
                    <a:lnTo>
                      <a:pt x="14850" y="0"/>
                    </a:lnTo>
                    <a:lnTo>
                      <a:pt x="21600" y="9257"/>
                    </a:lnTo>
                    <a:close/>
                  </a:path>
                </a:pathLst>
              </a:custGeom>
              <a:solidFill>
                <a:srgbClr val="E6820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43" name="Shape 43"/>
              <p:cNvSpPr/>
              <p:nvPr/>
            </p:nvSpPr>
            <p:spPr>
              <a:xfrm>
                <a:off x="1092200" y="544512"/>
                <a:ext cx="84138" cy="21272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1773"/>
                    </a:moveTo>
                    <a:lnTo>
                      <a:pt x="21600" y="3707"/>
                    </a:lnTo>
                    <a:lnTo>
                      <a:pt x="15894" y="9994"/>
                    </a:lnTo>
                    <a:lnTo>
                      <a:pt x="19562" y="11928"/>
                    </a:lnTo>
                    <a:lnTo>
                      <a:pt x="16709" y="15958"/>
                    </a:lnTo>
                    <a:lnTo>
                      <a:pt x="0" y="21600"/>
                    </a:lnTo>
                    <a:lnTo>
                      <a:pt x="1630" y="18537"/>
                    </a:lnTo>
                    <a:lnTo>
                      <a:pt x="0" y="17893"/>
                    </a:lnTo>
                    <a:lnTo>
                      <a:pt x="8151" y="13701"/>
                    </a:lnTo>
                    <a:lnTo>
                      <a:pt x="6521" y="13057"/>
                    </a:lnTo>
                    <a:lnTo>
                      <a:pt x="5298" y="12251"/>
                    </a:lnTo>
                    <a:lnTo>
                      <a:pt x="6521" y="11928"/>
                    </a:lnTo>
                    <a:lnTo>
                      <a:pt x="12226" y="7093"/>
                    </a:lnTo>
                    <a:lnTo>
                      <a:pt x="13042" y="2901"/>
                    </a:lnTo>
                    <a:lnTo>
                      <a:pt x="15894" y="0"/>
                    </a:lnTo>
                    <a:lnTo>
                      <a:pt x="18747" y="0"/>
                    </a:lnTo>
                    <a:lnTo>
                      <a:pt x="19562" y="322"/>
                    </a:lnTo>
                    <a:lnTo>
                      <a:pt x="20377" y="1128"/>
                    </a:lnTo>
                    <a:lnTo>
                      <a:pt x="21600" y="1773"/>
                    </a:lnTo>
                    <a:close/>
                  </a:path>
                </a:pathLst>
              </a:custGeom>
              <a:solidFill>
                <a:srgbClr val="E6820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44" name="Shape 44"/>
              <p:cNvSpPr/>
              <p:nvPr/>
            </p:nvSpPr>
            <p:spPr>
              <a:xfrm>
                <a:off x="698500" y="547687"/>
                <a:ext cx="14288" cy="1428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0" y="21600"/>
                    </a:moveTo>
                    <a:lnTo>
                      <a:pt x="12000" y="4800"/>
                    </a:lnTo>
                    <a:lnTo>
                      <a:pt x="16800" y="0"/>
                    </a:lnTo>
                    <a:lnTo>
                      <a:pt x="21600" y="0"/>
                    </a:lnTo>
                    <a:lnTo>
                      <a:pt x="0" y="21600"/>
                    </a:lnTo>
                    <a:close/>
                  </a:path>
                </a:pathLst>
              </a:custGeom>
              <a:solidFill>
                <a:srgbClr val="E6820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45" name="Shape 45"/>
              <p:cNvSpPr/>
              <p:nvPr/>
            </p:nvSpPr>
            <p:spPr>
              <a:xfrm>
                <a:off x="2468562" y="561975"/>
                <a:ext cx="22226" cy="3333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10286"/>
                    </a:moveTo>
                    <a:lnTo>
                      <a:pt x="7714" y="21600"/>
                    </a:lnTo>
                    <a:lnTo>
                      <a:pt x="0" y="14400"/>
                    </a:lnTo>
                    <a:lnTo>
                      <a:pt x="4629" y="7200"/>
                    </a:lnTo>
                    <a:lnTo>
                      <a:pt x="15429" y="0"/>
                    </a:lnTo>
                    <a:lnTo>
                      <a:pt x="21600" y="5143"/>
                    </a:lnTo>
                    <a:lnTo>
                      <a:pt x="21600" y="10286"/>
                    </a:lnTo>
                    <a:close/>
                  </a:path>
                </a:pathLst>
              </a:custGeom>
              <a:solidFill>
                <a:srgbClr val="E6820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46" name="Shape 46"/>
              <p:cNvSpPr/>
              <p:nvPr/>
            </p:nvSpPr>
            <p:spPr>
              <a:xfrm>
                <a:off x="1098550" y="595312"/>
                <a:ext cx="4763" cy="317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21600"/>
                    </a:moveTo>
                    <a:lnTo>
                      <a:pt x="0" y="0"/>
                    </a:lnTo>
                    <a:lnTo>
                      <a:pt x="21600" y="0"/>
                    </a:lnTo>
                    <a:lnTo>
                      <a:pt x="21600" y="21600"/>
                    </a:lnTo>
                    <a:close/>
                  </a:path>
                </a:pathLst>
              </a:custGeom>
              <a:solidFill>
                <a:srgbClr val="E6820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47" name="Shape 47"/>
              <p:cNvSpPr/>
              <p:nvPr/>
            </p:nvSpPr>
            <p:spPr>
              <a:xfrm>
                <a:off x="5238750" y="603250"/>
                <a:ext cx="47625" cy="5873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5120" y="0"/>
                    </a:moveTo>
                    <a:lnTo>
                      <a:pt x="21600" y="16346"/>
                    </a:lnTo>
                    <a:lnTo>
                      <a:pt x="20160" y="21600"/>
                    </a:lnTo>
                    <a:lnTo>
                      <a:pt x="11520" y="21600"/>
                    </a:lnTo>
                    <a:lnTo>
                      <a:pt x="0" y="12259"/>
                    </a:lnTo>
                    <a:lnTo>
                      <a:pt x="7200" y="0"/>
                    </a:lnTo>
                    <a:lnTo>
                      <a:pt x="15120" y="0"/>
                    </a:lnTo>
                    <a:close/>
                  </a:path>
                </a:pathLst>
              </a:custGeom>
              <a:solidFill>
                <a:srgbClr val="E6820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48" name="Shape 48"/>
              <p:cNvSpPr/>
              <p:nvPr/>
            </p:nvSpPr>
            <p:spPr>
              <a:xfrm>
                <a:off x="5246687" y="606425"/>
                <a:ext cx="36513" cy="5238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17018"/>
                    </a:moveTo>
                    <a:lnTo>
                      <a:pt x="19722" y="21600"/>
                    </a:lnTo>
                    <a:lnTo>
                      <a:pt x="13148" y="21600"/>
                    </a:lnTo>
                    <a:lnTo>
                      <a:pt x="0" y="12436"/>
                    </a:lnTo>
                    <a:lnTo>
                      <a:pt x="4696" y="5891"/>
                    </a:lnTo>
                    <a:lnTo>
                      <a:pt x="6574" y="0"/>
                    </a:lnTo>
                    <a:lnTo>
                      <a:pt x="10330" y="0"/>
                    </a:lnTo>
                    <a:lnTo>
                      <a:pt x="21600" y="17018"/>
                    </a:lnTo>
                    <a:close/>
                  </a:path>
                </a:pathLst>
              </a:custGeom>
              <a:solidFill>
                <a:srgbClr val="E6820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49" name="Shape 49"/>
              <p:cNvSpPr/>
              <p:nvPr/>
            </p:nvSpPr>
            <p:spPr>
              <a:xfrm>
                <a:off x="331787" y="609600"/>
                <a:ext cx="14288" cy="793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12960"/>
                    </a:moveTo>
                    <a:lnTo>
                      <a:pt x="0" y="21600"/>
                    </a:lnTo>
                    <a:lnTo>
                      <a:pt x="0" y="12960"/>
                    </a:lnTo>
                    <a:lnTo>
                      <a:pt x="9600" y="12960"/>
                    </a:lnTo>
                    <a:lnTo>
                      <a:pt x="14400" y="0"/>
                    </a:lnTo>
                    <a:lnTo>
                      <a:pt x="21600" y="12960"/>
                    </a:lnTo>
                    <a:close/>
                  </a:path>
                </a:pathLst>
              </a:custGeom>
              <a:solidFill>
                <a:srgbClr val="E6820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50" name="Shape 50"/>
              <p:cNvSpPr/>
              <p:nvPr/>
            </p:nvSpPr>
            <p:spPr>
              <a:xfrm>
                <a:off x="2733675" y="620712"/>
                <a:ext cx="22225" cy="1587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6480"/>
                    </a:moveTo>
                    <a:lnTo>
                      <a:pt x="3086" y="21600"/>
                    </a:lnTo>
                    <a:lnTo>
                      <a:pt x="0" y="10800"/>
                    </a:lnTo>
                    <a:lnTo>
                      <a:pt x="10800" y="0"/>
                    </a:lnTo>
                    <a:lnTo>
                      <a:pt x="13886" y="0"/>
                    </a:lnTo>
                    <a:lnTo>
                      <a:pt x="21600" y="6480"/>
                    </a:lnTo>
                    <a:close/>
                  </a:path>
                </a:pathLst>
              </a:custGeom>
              <a:solidFill>
                <a:srgbClr val="E6820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51" name="Shape 51"/>
              <p:cNvSpPr/>
              <p:nvPr/>
            </p:nvSpPr>
            <p:spPr>
              <a:xfrm>
                <a:off x="4232275" y="625475"/>
                <a:ext cx="4763" cy="1111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21600"/>
                    </a:moveTo>
                    <a:lnTo>
                      <a:pt x="0" y="12343"/>
                    </a:lnTo>
                    <a:lnTo>
                      <a:pt x="21600" y="0"/>
                    </a:lnTo>
                    <a:lnTo>
                      <a:pt x="21600" y="21600"/>
                    </a:lnTo>
                    <a:close/>
                  </a:path>
                </a:pathLst>
              </a:custGeom>
              <a:solidFill>
                <a:srgbClr val="E6820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52" name="Shape 52"/>
              <p:cNvSpPr/>
              <p:nvPr/>
            </p:nvSpPr>
            <p:spPr>
              <a:xfrm>
                <a:off x="246062" y="628650"/>
                <a:ext cx="22226" cy="1428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8514" y="4800"/>
                    </a:lnTo>
                    <a:lnTo>
                      <a:pt x="15429" y="12000"/>
                    </a:lnTo>
                    <a:lnTo>
                      <a:pt x="0" y="21600"/>
                    </a:lnTo>
                    <a:lnTo>
                      <a:pt x="0" y="16800"/>
                    </a:lnTo>
                    <a:lnTo>
                      <a:pt x="7714" y="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E6820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53" name="Shape 53"/>
              <p:cNvSpPr/>
              <p:nvPr/>
            </p:nvSpPr>
            <p:spPr>
              <a:xfrm>
                <a:off x="176212" y="631825"/>
                <a:ext cx="22226" cy="1587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5429" y="10800"/>
                    </a:lnTo>
                    <a:lnTo>
                      <a:pt x="4629" y="21600"/>
                    </a:lnTo>
                    <a:lnTo>
                      <a:pt x="0" y="15120"/>
                    </a:lnTo>
                    <a:lnTo>
                      <a:pt x="10800" y="6480"/>
                    </a:lnTo>
                    <a:lnTo>
                      <a:pt x="15429" y="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E6820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54" name="Shape 54"/>
              <p:cNvSpPr/>
              <p:nvPr/>
            </p:nvSpPr>
            <p:spPr>
              <a:xfrm>
                <a:off x="1075531" y="631825"/>
                <a:ext cx="1" cy="476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h="21600" extrusionOk="0">
                    <a:moveTo>
                      <a:pt x="0" y="21600"/>
                    </a:moveTo>
                    <a:lnTo>
                      <a:pt x="0" y="0"/>
                    </a:lnTo>
                    <a:lnTo>
                      <a:pt x="0" y="2160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55" name="Shape 55"/>
              <p:cNvSpPr/>
              <p:nvPr/>
            </p:nvSpPr>
            <p:spPr>
              <a:xfrm>
                <a:off x="5143500" y="639762"/>
                <a:ext cx="52388" cy="6191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8327" y="3877"/>
                    </a:moveTo>
                    <a:lnTo>
                      <a:pt x="21600" y="8862"/>
                    </a:lnTo>
                    <a:lnTo>
                      <a:pt x="21600" y="11631"/>
                    </a:lnTo>
                    <a:lnTo>
                      <a:pt x="19636" y="13846"/>
                    </a:lnTo>
                    <a:lnTo>
                      <a:pt x="18327" y="17723"/>
                    </a:lnTo>
                    <a:lnTo>
                      <a:pt x="13745" y="21600"/>
                    </a:lnTo>
                    <a:lnTo>
                      <a:pt x="12436" y="21600"/>
                    </a:lnTo>
                    <a:lnTo>
                      <a:pt x="1309" y="16615"/>
                    </a:lnTo>
                    <a:lnTo>
                      <a:pt x="0" y="7754"/>
                    </a:lnTo>
                    <a:lnTo>
                      <a:pt x="0" y="3877"/>
                    </a:lnTo>
                    <a:lnTo>
                      <a:pt x="3273" y="0"/>
                    </a:lnTo>
                    <a:lnTo>
                      <a:pt x="4582" y="0"/>
                    </a:lnTo>
                    <a:lnTo>
                      <a:pt x="18327" y="3877"/>
                    </a:lnTo>
                    <a:close/>
                  </a:path>
                </a:pathLst>
              </a:custGeom>
              <a:solidFill>
                <a:srgbClr val="E6820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56" name="Shape 56"/>
              <p:cNvSpPr/>
              <p:nvPr/>
            </p:nvSpPr>
            <p:spPr>
              <a:xfrm>
                <a:off x="5151437" y="647700"/>
                <a:ext cx="36513" cy="476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9360"/>
                    </a:moveTo>
                    <a:lnTo>
                      <a:pt x="21600" y="16560"/>
                    </a:lnTo>
                    <a:lnTo>
                      <a:pt x="19722" y="19440"/>
                    </a:lnTo>
                    <a:lnTo>
                      <a:pt x="15026" y="21600"/>
                    </a:lnTo>
                    <a:lnTo>
                      <a:pt x="8452" y="19440"/>
                    </a:lnTo>
                    <a:lnTo>
                      <a:pt x="1878" y="16560"/>
                    </a:lnTo>
                    <a:lnTo>
                      <a:pt x="0" y="7920"/>
                    </a:lnTo>
                    <a:lnTo>
                      <a:pt x="0" y="2880"/>
                    </a:lnTo>
                    <a:lnTo>
                      <a:pt x="1878" y="0"/>
                    </a:lnTo>
                    <a:lnTo>
                      <a:pt x="15026" y="2880"/>
                    </a:lnTo>
                    <a:lnTo>
                      <a:pt x="19722" y="5040"/>
                    </a:lnTo>
                    <a:lnTo>
                      <a:pt x="21600" y="7920"/>
                    </a:lnTo>
                    <a:lnTo>
                      <a:pt x="21600" y="9360"/>
                    </a:lnTo>
                    <a:close/>
                  </a:path>
                </a:pathLst>
              </a:custGeom>
              <a:solidFill>
                <a:srgbClr val="E6820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57" name="Shape 57"/>
              <p:cNvSpPr/>
              <p:nvPr/>
            </p:nvSpPr>
            <p:spPr>
              <a:xfrm>
                <a:off x="8534400" y="654050"/>
                <a:ext cx="14288" cy="1905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9000"/>
                    </a:moveTo>
                    <a:lnTo>
                      <a:pt x="21600" y="16200"/>
                    </a:lnTo>
                    <a:lnTo>
                      <a:pt x="16800" y="21600"/>
                    </a:lnTo>
                    <a:lnTo>
                      <a:pt x="4800" y="21600"/>
                    </a:lnTo>
                    <a:lnTo>
                      <a:pt x="0" y="16200"/>
                    </a:lnTo>
                    <a:lnTo>
                      <a:pt x="0" y="9000"/>
                    </a:lnTo>
                    <a:lnTo>
                      <a:pt x="4800" y="0"/>
                    </a:lnTo>
                    <a:lnTo>
                      <a:pt x="16800" y="5400"/>
                    </a:lnTo>
                    <a:lnTo>
                      <a:pt x="21600" y="9000"/>
                    </a:lnTo>
                    <a:close/>
                  </a:path>
                </a:pathLst>
              </a:custGeom>
              <a:solidFill>
                <a:srgbClr val="E6820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58" name="Shape 58"/>
              <p:cNvSpPr/>
              <p:nvPr/>
            </p:nvSpPr>
            <p:spPr>
              <a:xfrm>
                <a:off x="0" y="668337"/>
                <a:ext cx="19050" cy="1587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10800"/>
                    </a:moveTo>
                    <a:lnTo>
                      <a:pt x="12600" y="15120"/>
                    </a:lnTo>
                    <a:lnTo>
                      <a:pt x="9000" y="21600"/>
                    </a:lnTo>
                    <a:lnTo>
                      <a:pt x="0" y="15120"/>
                    </a:lnTo>
                    <a:lnTo>
                      <a:pt x="12600" y="6480"/>
                    </a:lnTo>
                    <a:lnTo>
                      <a:pt x="18000" y="0"/>
                    </a:lnTo>
                    <a:lnTo>
                      <a:pt x="21600" y="10800"/>
                    </a:lnTo>
                    <a:close/>
                  </a:path>
                </a:pathLst>
              </a:custGeom>
              <a:solidFill>
                <a:srgbClr val="E6820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59" name="Shape 59"/>
              <p:cNvSpPr/>
              <p:nvPr/>
            </p:nvSpPr>
            <p:spPr>
              <a:xfrm>
                <a:off x="132556" y="673100"/>
                <a:ext cx="3176" cy="3175"/>
              </a:xfrm>
              <a:prstGeom prst="rect">
                <a:avLst/>
              </a:prstGeom>
              <a:solidFill>
                <a:srgbClr val="E6820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>
                  <a:defRPr>
                    <a:solidFill>
                      <a:srgbClr val="FFFFFF"/>
                    </a:solidFill>
                    <a:latin typeface="Arial"/>
                    <a:ea typeface="Arial"/>
                    <a:cs typeface="Arial"/>
                    <a:sym typeface="Arial"/>
                  </a:defRPr>
                </a:pPr>
                <a:endParaRPr/>
              </a:p>
            </p:txBody>
          </p:sp>
          <p:sp>
            <p:nvSpPr>
              <p:cNvPr id="60" name="Shape 60"/>
              <p:cNvSpPr/>
              <p:nvPr/>
            </p:nvSpPr>
            <p:spPr>
              <a:xfrm>
                <a:off x="1065212" y="676275"/>
                <a:ext cx="11113" cy="1111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5429" y="15429"/>
                    </a:lnTo>
                    <a:lnTo>
                      <a:pt x="0" y="21600"/>
                    </a:lnTo>
                    <a:lnTo>
                      <a:pt x="0" y="6171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E6820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61" name="Shape 61"/>
              <p:cNvSpPr/>
              <p:nvPr/>
            </p:nvSpPr>
            <p:spPr>
              <a:xfrm>
                <a:off x="63500" y="698500"/>
                <a:ext cx="17463" cy="793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8640"/>
                    </a:moveTo>
                    <a:lnTo>
                      <a:pt x="17673" y="21600"/>
                    </a:lnTo>
                    <a:lnTo>
                      <a:pt x="3927" y="21600"/>
                    </a:lnTo>
                    <a:lnTo>
                      <a:pt x="0" y="8640"/>
                    </a:lnTo>
                    <a:lnTo>
                      <a:pt x="13745" y="0"/>
                    </a:lnTo>
                    <a:lnTo>
                      <a:pt x="17673" y="0"/>
                    </a:lnTo>
                    <a:lnTo>
                      <a:pt x="21600" y="8640"/>
                    </a:lnTo>
                    <a:close/>
                  </a:path>
                </a:pathLst>
              </a:custGeom>
              <a:solidFill>
                <a:srgbClr val="E6820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62" name="Shape 62"/>
              <p:cNvSpPr/>
              <p:nvPr/>
            </p:nvSpPr>
            <p:spPr>
              <a:xfrm>
                <a:off x="4978400" y="731837"/>
                <a:ext cx="98425" cy="5556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18514"/>
                    </a:moveTo>
                    <a:lnTo>
                      <a:pt x="7316" y="21600"/>
                    </a:lnTo>
                    <a:lnTo>
                      <a:pt x="4877" y="15429"/>
                    </a:lnTo>
                    <a:lnTo>
                      <a:pt x="4181" y="14194"/>
                    </a:lnTo>
                    <a:lnTo>
                      <a:pt x="1742" y="12960"/>
                    </a:lnTo>
                    <a:lnTo>
                      <a:pt x="0" y="8640"/>
                    </a:lnTo>
                    <a:lnTo>
                      <a:pt x="2439" y="5554"/>
                    </a:lnTo>
                    <a:lnTo>
                      <a:pt x="3135" y="4320"/>
                    </a:lnTo>
                    <a:lnTo>
                      <a:pt x="4877" y="4320"/>
                    </a:lnTo>
                    <a:lnTo>
                      <a:pt x="19510" y="0"/>
                    </a:lnTo>
                    <a:lnTo>
                      <a:pt x="21600" y="18514"/>
                    </a:lnTo>
                    <a:close/>
                  </a:path>
                </a:pathLst>
              </a:custGeom>
              <a:solidFill>
                <a:srgbClr val="E6820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63" name="Shape 63"/>
              <p:cNvSpPr/>
              <p:nvPr/>
            </p:nvSpPr>
            <p:spPr>
              <a:xfrm>
                <a:off x="1014412" y="735012"/>
                <a:ext cx="28576" cy="2222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3086"/>
                    </a:moveTo>
                    <a:lnTo>
                      <a:pt x="2400" y="21600"/>
                    </a:lnTo>
                    <a:lnTo>
                      <a:pt x="0" y="18514"/>
                    </a:lnTo>
                    <a:lnTo>
                      <a:pt x="0" y="7714"/>
                    </a:lnTo>
                    <a:lnTo>
                      <a:pt x="10800" y="0"/>
                    </a:lnTo>
                    <a:lnTo>
                      <a:pt x="16800" y="0"/>
                    </a:lnTo>
                    <a:lnTo>
                      <a:pt x="21600" y="3086"/>
                    </a:lnTo>
                    <a:close/>
                  </a:path>
                </a:pathLst>
              </a:custGeom>
              <a:solidFill>
                <a:srgbClr val="E6820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64" name="Shape 64"/>
              <p:cNvSpPr/>
              <p:nvPr/>
            </p:nvSpPr>
            <p:spPr>
              <a:xfrm>
                <a:off x="4232275" y="754062"/>
                <a:ext cx="192088" cy="31115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9461" y="441"/>
                    </a:moveTo>
                    <a:lnTo>
                      <a:pt x="9104" y="1212"/>
                    </a:lnTo>
                    <a:lnTo>
                      <a:pt x="7855" y="1763"/>
                    </a:lnTo>
                    <a:lnTo>
                      <a:pt x="6605" y="1984"/>
                    </a:lnTo>
                    <a:lnTo>
                      <a:pt x="5355" y="2314"/>
                    </a:lnTo>
                    <a:lnTo>
                      <a:pt x="4998" y="2755"/>
                    </a:lnTo>
                    <a:lnTo>
                      <a:pt x="4641" y="2976"/>
                    </a:lnTo>
                    <a:lnTo>
                      <a:pt x="4998" y="3306"/>
                    </a:lnTo>
                    <a:lnTo>
                      <a:pt x="11246" y="3527"/>
                    </a:lnTo>
                    <a:lnTo>
                      <a:pt x="11960" y="3747"/>
                    </a:lnTo>
                    <a:lnTo>
                      <a:pt x="9461" y="6061"/>
                    </a:lnTo>
                    <a:lnTo>
                      <a:pt x="7855" y="6392"/>
                    </a:lnTo>
                    <a:lnTo>
                      <a:pt x="7140" y="6612"/>
                    </a:lnTo>
                    <a:lnTo>
                      <a:pt x="6605" y="7053"/>
                    </a:lnTo>
                    <a:lnTo>
                      <a:pt x="13210" y="9367"/>
                    </a:lnTo>
                    <a:lnTo>
                      <a:pt x="15352" y="11902"/>
                    </a:lnTo>
                    <a:lnTo>
                      <a:pt x="16066" y="16310"/>
                    </a:lnTo>
                    <a:lnTo>
                      <a:pt x="16959" y="16310"/>
                    </a:lnTo>
                    <a:lnTo>
                      <a:pt x="21064" y="15318"/>
                    </a:lnTo>
                    <a:lnTo>
                      <a:pt x="21600" y="15759"/>
                    </a:lnTo>
                    <a:lnTo>
                      <a:pt x="21600" y="15980"/>
                    </a:lnTo>
                    <a:lnTo>
                      <a:pt x="20707" y="16751"/>
                    </a:lnTo>
                    <a:lnTo>
                      <a:pt x="19815" y="17302"/>
                    </a:lnTo>
                    <a:lnTo>
                      <a:pt x="19101" y="17853"/>
                    </a:lnTo>
                    <a:lnTo>
                      <a:pt x="19101" y="18294"/>
                    </a:lnTo>
                    <a:lnTo>
                      <a:pt x="19458" y="19065"/>
                    </a:lnTo>
                    <a:lnTo>
                      <a:pt x="17851" y="20167"/>
                    </a:lnTo>
                    <a:lnTo>
                      <a:pt x="14102" y="19616"/>
                    </a:lnTo>
                    <a:lnTo>
                      <a:pt x="9104" y="21159"/>
                    </a:lnTo>
                    <a:lnTo>
                      <a:pt x="536" y="21600"/>
                    </a:lnTo>
                    <a:lnTo>
                      <a:pt x="0" y="21380"/>
                    </a:lnTo>
                    <a:lnTo>
                      <a:pt x="2856" y="19837"/>
                    </a:lnTo>
                    <a:lnTo>
                      <a:pt x="5891" y="19837"/>
                    </a:lnTo>
                    <a:lnTo>
                      <a:pt x="6605" y="19616"/>
                    </a:lnTo>
                    <a:lnTo>
                      <a:pt x="7498" y="18845"/>
                    </a:lnTo>
                    <a:lnTo>
                      <a:pt x="7140" y="18624"/>
                    </a:lnTo>
                    <a:lnTo>
                      <a:pt x="4641" y="18294"/>
                    </a:lnTo>
                    <a:lnTo>
                      <a:pt x="1607" y="18073"/>
                    </a:lnTo>
                    <a:lnTo>
                      <a:pt x="1250" y="17522"/>
                    </a:lnTo>
                    <a:lnTo>
                      <a:pt x="4641" y="16751"/>
                    </a:lnTo>
                    <a:lnTo>
                      <a:pt x="5355" y="13996"/>
                    </a:lnTo>
                    <a:lnTo>
                      <a:pt x="6248" y="13776"/>
                    </a:lnTo>
                    <a:lnTo>
                      <a:pt x="7855" y="13996"/>
                    </a:lnTo>
                    <a:lnTo>
                      <a:pt x="8747" y="13776"/>
                    </a:lnTo>
                    <a:lnTo>
                      <a:pt x="9104" y="13445"/>
                    </a:lnTo>
                    <a:lnTo>
                      <a:pt x="9104" y="13224"/>
                    </a:lnTo>
                    <a:lnTo>
                      <a:pt x="8747" y="10910"/>
                    </a:lnTo>
                    <a:lnTo>
                      <a:pt x="8212" y="10690"/>
                    </a:lnTo>
                    <a:lnTo>
                      <a:pt x="3749" y="9918"/>
                    </a:lnTo>
                    <a:lnTo>
                      <a:pt x="2856" y="7604"/>
                    </a:lnTo>
                    <a:lnTo>
                      <a:pt x="1250" y="7604"/>
                    </a:lnTo>
                    <a:lnTo>
                      <a:pt x="0" y="5069"/>
                    </a:lnTo>
                    <a:lnTo>
                      <a:pt x="5355" y="0"/>
                    </a:lnTo>
                    <a:lnTo>
                      <a:pt x="8747" y="0"/>
                    </a:lnTo>
                    <a:lnTo>
                      <a:pt x="9461" y="441"/>
                    </a:lnTo>
                    <a:close/>
                  </a:path>
                </a:pathLst>
              </a:custGeom>
              <a:solidFill>
                <a:srgbClr val="E6820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65" name="Shape 65"/>
              <p:cNvSpPr/>
              <p:nvPr/>
            </p:nvSpPr>
            <p:spPr>
              <a:xfrm>
                <a:off x="2384425" y="760412"/>
                <a:ext cx="3175" cy="476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0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E6820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66" name="Shape 66"/>
              <p:cNvSpPr/>
              <p:nvPr/>
            </p:nvSpPr>
            <p:spPr>
              <a:xfrm>
                <a:off x="8027987" y="765175"/>
                <a:ext cx="263526" cy="30003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5335" y="2857"/>
                    </a:moveTo>
                    <a:lnTo>
                      <a:pt x="6636" y="3086"/>
                    </a:lnTo>
                    <a:lnTo>
                      <a:pt x="7547" y="6057"/>
                    </a:lnTo>
                    <a:lnTo>
                      <a:pt x="7807" y="6286"/>
                    </a:lnTo>
                    <a:lnTo>
                      <a:pt x="11711" y="7886"/>
                    </a:lnTo>
                    <a:lnTo>
                      <a:pt x="17436" y="12914"/>
                    </a:lnTo>
                    <a:lnTo>
                      <a:pt x="16265" y="13486"/>
                    </a:lnTo>
                    <a:lnTo>
                      <a:pt x="14964" y="13943"/>
                    </a:lnTo>
                    <a:lnTo>
                      <a:pt x="17176" y="17143"/>
                    </a:lnTo>
                    <a:lnTo>
                      <a:pt x="21600" y="20114"/>
                    </a:lnTo>
                    <a:lnTo>
                      <a:pt x="21600" y="20343"/>
                    </a:lnTo>
                    <a:lnTo>
                      <a:pt x="20169" y="20800"/>
                    </a:lnTo>
                    <a:lnTo>
                      <a:pt x="19518" y="21143"/>
                    </a:lnTo>
                    <a:lnTo>
                      <a:pt x="19258" y="21600"/>
                    </a:lnTo>
                    <a:lnTo>
                      <a:pt x="18998" y="21600"/>
                    </a:lnTo>
                    <a:lnTo>
                      <a:pt x="17436" y="20800"/>
                    </a:lnTo>
                    <a:lnTo>
                      <a:pt x="14443" y="16114"/>
                    </a:lnTo>
                    <a:lnTo>
                      <a:pt x="1431" y="2857"/>
                    </a:lnTo>
                    <a:lnTo>
                      <a:pt x="0" y="0"/>
                    </a:lnTo>
                    <a:lnTo>
                      <a:pt x="1431" y="229"/>
                    </a:lnTo>
                    <a:lnTo>
                      <a:pt x="5335" y="2857"/>
                    </a:lnTo>
                    <a:close/>
                  </a:path>
                </a:pathLst>
              </a:custGeom>
              <a:solidFill>
                <a:srgbClr val="E6820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67" name="Shape 67"/>
              <p:cNvSpPr/>
              <p:nvPr/>
            </p:nvSpPr>
            <p:spPr>
              <a:xfrm>
                <a:off x="989012" y="776287"/>
                <a:ext cx="17463" cy="254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9450"/>
                    </a:moveTo>
                    <a:lnTo>
                      <a:pt x="17673" y="12150"/>
                    </a:lnTo>
                    <a:lnTo>
                      <a:pt x="13745" y="17550"/>
                    </a:lnTo>
                    <a:lnTo>
                      <a:pt x="3927" y="21600"/>
                    </a:lnTo>
                    <a:lnTo>
                      <a:pt x="0" y="17550"/>
                    </a:lnTo>
                    <a:lnTo>
                      <a:pt x="0" y="9450"/>
                    </a:lnTo>
                    <a:lnTo>
                      <a:pt x="7855" y="0"/>
                    </a:lnTo>
                    <a:lnTo>
                      <a:pt x="17673" y="2700"/>
                    </a:lnTo>
                    <a:lnTo>
                      <a:pt x="21600" y="9450"/>
                    </a:lnTo>
                    <a:close/>
                  </a:path>
                </a:pathLst>
              </a:custGeom>
              <a:solidFill>
                <a:srgbClr val="E6820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68" name="Shape 68"/>
              <p:cNvSpPr/>
              <p:nvPr/>
            </p:nvSpPr>
            <p:spPr>
              <a:xfrm>
                <a:off x="7138987" y="787400"/>
                <a:ext cx="87313" cy="16827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6102" y="0"/>
                    </a:moveTo>
                    <a:lnTo>
                      <a:pt x="21600" y="6521"/>
                    </a:lnTo>
                    <a:lnTo>
                      <a:pt x="20029" y="15487"/>
                    </a:lnTo>
                    <a:lnTo>
                      <a:pt x="4320" y="21600"/>
                    </a:lnTo>
                    <a:lnTo>
                      <a:pt x="785" y="20581"/>
                    </a:lnTo>
                    <a:lnTo>
                      <a:pt x="0" y="18747"/>
                    </a:lnTo>
                    <a:lnTo>
                      <a:pt x="9818" y="13653"/>
                    </a:lnTo>
                    <a:lnTo>
                      <a:pt x="14531" y="6521"/>
                    </a:lnTo>
                    <a:lnTo>
                      <a:pt x="13353" y="2649"/>
                    </a:lnTo>
                    <a:lnTo>
                      <a:pt x="13353" y="1223"/>
                    </a:lnTo>
                    <a:lnTo>
                      <a:pt x="15316" y="0"/>
                    </a:lnTo>
                    <a:lnTo>
                      <a:pt x="16102" y="0"/>
                    </a:lnTo>
                    <a:close/>
                  </a:path>
                </a:pathLst>
              </a:custGeom>
              <a:solidFill>
                <a:srgbClr val="E6820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69" name="Shape 69"/>
              <p:cNvSpPr/>
              <p:nvPr/>
            </p:nvSpPr>
            <p:spPr>
              <a:xfrm>
                <a:off x="4930775" y="787400"/>
                <a:ext cx="184150" cy="9048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9366" y="1516"/>
                    </a:moveTo>
                    <a:lnTo>
                      <a:pt x="21600" y="16295"/>
                    </a:lnTo>
                    <a:lnTo>
                      <a:pt x="18062" y="21600"/>
                    </a:lnTo>
                    <a:lnTo>
                      <a:pt x="11172" y="15537"/>
                    </a:lnTo>
                    <a:lnTo>
                      <a:pt x="5586" y="14021"/>
                    </a:lnTo>
                    <a:lnTo>
                      <a:pt x="1676" y="18189"/>
                    </a:lnTo>
                    <a:lnTo>
                      <a:pt x="0" y="4926"/>
                    </a:lnTo>
                    <a:lnTo>
                      <a:pt x="931" y="3411"/>
                    </a:lnTo>
                    <a:lnTo>
                      <a:pt x="2048" y="3411"/>
                    </a:lnTo>
                    <a:lnTo>
                      <a:pt x="3352" y="4926"/>
                    </a:lnTo>
                    <a:lnTo>
                      <a:pt x="5214" y="7579"/>
                    </a:lnTo>
                    <a:lnTo>
                      <a:pt x="6890" y="8716"/>
                    </a:lnTo>
                    <a:lnTo>
                      <a:pt x="7821" y="8716"/>
                    </a:lnTo>
                    <a:lnTo>
                      <a:pt x="8566" y="7579"/>
                    </a:lnTo>
                    <a:lnTo>
                      <a:pt x="9497" y="1516"/>
                    </a:lnTo>
                    <a:lnTo>
                      <a:pt x="18062" y="0"/>
                    </a:lnTo>
                    <a:lnTo>
                      <a:pt x="19366" y="1516"/>
                    </a:lnTo>
                    <a:close/>
                  </a:path>
                </a:pathLst>
              </a:custGeom>
              <a:solidFill>
                <a:srgbClr val="E6820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70" name="Shape 70"/>
              <p:cNvSpPr/>
              <p:nvPr/>
            </p:nvSpPr>
            <p:spPr>
              <a:xfrm>
                <a:off x="7145337" y="796925"/>
                <a:ext cx="77788" cy="15557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5731"/>
                    </a:moveTo>
                    <a:lnTo>
                      <a:pt x="19396" y="14988"/>
                    </a:lnTo>
                    <a:lnTo>
                      <a:pt x="3086" y="21600"/>
                    </a:lnTo>
                    <a:lnTo>
                      <a:pt x="1322" y="20498"/>
                    </a:lnTo>
                    <a:lnTo>
                      <a:pt x="0" y="20057"/>
                    </a:lnTo>
                    <a:lnTo>
                      <a:pt x="0" y="19396"/>
                    </a:lnTo>
                    <a:lnTo>
                      <a:pt x="10139" y="13886"/>
                    </a:lnTo>
                    <a:lnTo>
                      <a:pt x="16310" y="5290"/>
                    </a:lnTo>
                    <a:lnTo>
                      <a:pt x="15429" y="2645"/>
                    </a:lnTo>
                    <a:lnTo>
                      <a:pt x="15429" y="0"/>
                    </a:lnTo>
                    <a:lnTo>
                      <a:pt x="18514" y="2645"/>
                    </a:lnTo>
                    <a:lnTo>
                      <a:pt x="21600" y="5731"/>
                    </a:lnTo>
                    <a:close/>
                  </a:path>
                </a:pathLst>
              </a:custGeom>
              <a:solidFill>
                <a:srgbClr val="E6820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71" name="Shape 71"/>
              <p:cNvSpPr/>
              <p:nvPr/>
            </p:nvSpPr>
            <p:spPr>
              <a:xfrm>
                <a:off x="4603750" y="804862"/>
                <a:ext cx="66675" cy="1143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8400"/>
                    </a:moveTo>
                    <a:lnTo>
                      <a:pt x="19029" y="9600"/>
                    </a:lnTo>
                    <a:lnTo>
                      <a:pt x="16457" y="11100"/>
                    </a:lnTo>
                    <a:lnTo>
                      <a:pt x="15429" y="12600"/>
                    </a:lnTo>
                    <a:lnTo>
                      <a:pt x="15429" y="14700"/>
                    </a:lnTo>
                    <a:lnTo>
                      <a:pt x="12857" y="15300"/>
                    </a:lnTo>
                    <a:lnTo>
                      <a:pt x="10800" y="15300"/>
                    </a:lnTo>
                    <a:lnTo>
                      <a:pt x="10800" y="21000"/>
                    </a:lnTo>
                    <a:lnTo>
                      <a:pt x="5657" y="21600"/>
                    </a:lnTo>
                    <a:lnTo>
                      <a:pt x="4629" y="21600"/>
                    </a:lnTo>
                    <a:lnTo>
                      <a:pt x="3600" y="21000"/>
                    </a:lnTo>
                    <a:lnTo>
                      <a:pt x="2571" y="20100"/>
                    </a:lnTo>
                    <a:lnTo>
                      <a:pt x="3600" y="13800"/>
                    </a:lnTo>
                    <a:lnTo>
                      <a:pt x="2571" y="10500"/>
                    </a:lnTo>
                    <a:lnTo>
                      <a:pt x="2571" y="9000"/>
                    </a:lnTo>
                    <a:lnTo>
                      <a:pt x="0" y="7800"/>
                    </a:lnTo>
                    <a:lnTo>
                      <a:pt x="4629" y="2100"/>
                    </a:lnTo>
                    <a:lnTo>
                      <a:pt x="16457" y="0"/>
                    </a:lnTo>
                    <a:lnTo>
                      <a:pt x="21600" y="8400"/>
                    </a:lnTo>
                    <a:close/>
                  </a:path>
                </a:pathLst>
              </a:custGeom>
              <a:solidFill>
                <a:srgbClr val="E6820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72" name="Shape 72"/>
              <p:cNvSpPr/>
              <p:nvPr/>
            </p:nvSpPr>
            <p:spPr>
              <a:xfrm>
                <a:off x="6513512" y="835025"/>
                <a:ext cx="1539876" cy="128587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6701" y="667"/>
                    </a:moveTo>
                    <a:lnTo>
                      <a:pt x="17369" y="1173"/>
                    </a:lnTo>
                    <a:lnTo>
                      <a:pt x="18148" y="2267"/>
                    </a:lnTo>
                    <a:lnTo>
                      <a:pt x="19485" y="2587"/>
                    </a:lnTo>
                    <a:lnTo>
                      <a:pt x="19752" y="3013"/>
                    </a:lnTo>
                    <a:lnTo>
                      <a:pt x="20264" y="3147"/>
                    </a:lnTo>
                    <a:lnTo>
                      <a:pt x="20665" y="2827"/>
                    </a:lnTo>
                    <a:lnTo>
                      <a:pt x="20887" y="2693"/>
                    </a:lnTo>
                    <a:lnTo>
                      <a:pt x="21088" y="2587"/>
                    </a:lnTo>
                    <a:lnTo>
                      <a:pt x="21244" y="2693"/>
                    </a:lnTo>
                    <a:lnTo>
                      <a:pt x="21600" y="4667"/>
                    </a:lnTo>
                    <a:lnTo>
                      <a:pt x="21489" y="4987"/>
                    </a:lnTo>
                    <a:lnTo>
                      <a:pt x="21132" y="4800"/>
                    </a:lnTo>
                    <a:lnTo>
                      <a:pt x="21088" y="4800"/>
                    </a:lnTo>
                    <a:lnTo>
                      <a:pt x="21132" y="6533"/>
                    </a:lnTo>
                    <a:lnTo>
                      <a:pt x="21288" y="6907"/>
                    </a:lnTo>
                    <a:lnTo>
                      <a:pt x="20732" y="7520"/>
                    </a:lnTo>
                    <a:lnTo>
                      <a:pt x="20353" y="7707"/>
                    </a:lnTo>
                    <a:lnTo>
                      <a:pt x="19997" y="8560"/>
                    </a:lnTo>
                    <a:lnTo>
                      <a:pt x="19685" y="8453"/>
                    </a:lnTo>
                    <a:lnTo>
                      <a:pt x="19329" y="8560"/>
                    </a:lnTo>
                    <a:lnTo>
                      <a:pt x="19017" y="8987"/>
                    </a:lnTo>
                    <a:lnTo>
                      <a:pt x="18972" y="8987"/>
                    </a:lnTo>
                    <a:lnTo>
                      <a:pt x="18972" y="8267"/>
                    </a:lnTo>
                    <a:lnTo>
                      <a:pt x="18393" y="7947"/>
                    </a:lnTo>
                    <a:lnTo>
                      <a:pt x="18193" y="8507"/>
                    </a:lnTo>
                    <a:lnTo>
                      <a:pt x="17792" y="8827"/>
                    </a:lnTo>
                    <a:lnTo>
                      <a:pt x="17414" y="9120"/>
                    </a:lnTo>
                    <a:lnTo>
                      <a:pt x="17414" y="9627"/>
                    </a:lnTo>
                    <a:lnTo>
                      <a:pt x="17636" y="9867"/>
                    </a:lnTo>
                    <a:lnTo>
                      <a:pt x="18705" y="10107"/>
                    </a:lnTo>
                    <a:lnTo>
                      <a:pt x="18928" y="10000"/>
                    </a:lnTo>
                    <a:lnTo>
                      <a:pt x="19640" y="10107"/>
                    </a:lnTo>
                    <a:lnTo>
                      <a:pt x="19685" y="10293"/>
                    </a:lnTo>
                    <a:lnTo>
                      <a:pt x="19685" y="10347"/>
                    </a:lnTo>
                    <a:lnTo>
                      <a:pt x="19373" y="10613"/>
                    </a:lnTo>
                    <a:lnTo>
                      <a:pt x="19173" y="11413"/>
                    </a:lnTo>
                    <a:lnTo>
                      <a:pt x="19485" y="12267"/>
                    </a:lnTo>
                    <a:lnTo>
                      <a:pt x="19908" y="12587"/>
                    </a:lnTo>
                    <a:lnTo>
                      <a:pt x="20420" y="13493"/>
                    </a:lnTo>
                    <a:lnTo>
                      <a:pt x="20420" y="13627"/>
                    </a:lnTo>
                    <a:lnTo>
                      <a:pt x="20353" y="13813"/>
                    </a:lnTo>
                    <a:lnTo>
                      <a:pt x="20420" y="13947"/>
                    </a:lnTo>
                    <a:lnTo>
                      <a:pt x="20464" y="14000"/>
                    </a:lnTo>
                    <a:lnTo>
                      <a:pt x="20509" y="14000"/>
                    </a:lnTo>
                    <a:lnTo>
                      <a:pt x="20665" y="14133"/>
                    </a:lnTo>
                    <a:lnTo>
                      <a:pt x="20776" y="14240"/>
                    </a:lnTo>
                    <a:lnTo>
                      <a:pt x="20776" y="14373"/>
                    </a:lnTo>
                    <a:lnTo>
                      <a:pt x="20665" y="14480"/>
                    </a:lnTo>
                    <a:lnTo>
                      <a:pt x="20576" y="14613"/>
                    </a:lnTo>
                    <a:lnTo>
                      <a:pt x="20464" y="14747"/>
                    </a:lnTo>
                    <a:lnTo>
                      <a:pt x="21088" y="15307"/>
                    </a:lnTo>
                    <a:lnTo>
                      <a:pt x="21088" y="15600"/>
                    </a:lnTo>
                    <a:lnTo>
                      <a:pt x="21288" y="15840"/>
                    </a:lnTo>
                    <a:lnTo>
                      <a:pt x="20821" y="17147"/>
                    </a:lnTo>
                    <a:lnTo>
                      <a:pt x="20932" y="17467"/>
                    </a:lnTo>
                    <a:lnTo>
                      <a:pt x="21021" y="17813"/>
                    </a:lnTo>
                    <a:lnTo>
                      <a:pt x="20821" y="18267"/>
                    </a:lnTo>
                    <a:lnTo>
                      <a:pt x="20665" y="18373"/>
                    </a:lnTo>
                    <a:lnTo>
                      <a:pt x="20509" y="18507"/>
                    </a:lnTo>
                    <a:lnTo>
                      <a:pt x="20420" y="18987"/>
                    </a:lnTo>
                    <a:lnTo>
                      <a:pt x="20064" y="19307"/>
                    </a:lnTo>
                    <a:lnTo>
                      <a:pt x="19796" y="19787"/>
                    </a:lnTo>
                    <a:lnTo>
                      <a:pt x="19173" y="19787"/>
                    </a:lnTo>
                    <a:lnTo>
                      <a:pt x="19128" y="19867"/>
                    </a:lnTo>
                    <a:lnTo>
                      <a:pt x="19017" y="19920"/>
                    </a:lnTo>
                    <a:lnTo>
                      <a:pt x="18972" y="19867"/>
                    </a:lnTo>
                    <a:lnTo>
                      <a:pt x="18861" y="19787"/>
                    </a:lnTo>
                    <a:lnTo>
                      <a:pt x="18505" y="20347"/>
                    </a:lnTo>
                    <a:lnTo>
                      <a:pt x="17681" y="20853"/>
                    </a:lnTo>
                    <a:lnTo>
                      <a:pt x="17681" y="21600"/>
                    </a:lnTo>
                    <a:lnTo>
                      <a:pt x="17325" y="20907"/>
                    </a:lnTo>
                    <a:lnTo>
                      <a:pt x="17325" y="20427"/>
                    </a:lnTo>
                    <a:lnTo>
                      <a:pt x="16901" y="20480"/>
                    </a:lnTo>
                    <a:lnTo>
                      <a:pt x="16501" y="20533"/>
                    </a:lnTo>
                    <a:lnTo>
                      <a:pt x="16078" y="20160"/>
                    </a:lnTo>
                    <a:lnTo>
                      <a:pt x="15677" y="19867"/>
                    </a:lnTo>
                    <a:lnTo>
                      <a:pt x="15521" y="19867"/>
                    </a:lnTo>
                    <a:lnTo>
                      <a:pt x="15365" y="19920"/>
                    </a:lnTo>
                    <a:lnTo>
                      <a:pt x="15053" y="20053"/>
                    </a:lnTo>
                    <a:lnTo>
                      <a:pt x="14385" y="20293"/>
                    </a:lnTo>
                    <a:lnTo>
                      <a:pt x="14341" y="20480"/>
                    </a:lnTo>
                    <a:lnTo>
                      <a:pt x="14274" y="20613"/>
                    </a:lnTo>
                    <a:lnTo>
                      <a:pt x="14118" y="20853"/>
                    </a:lnTo>
                    <a:lnTo>
                      <a:pt x="13828" y="20960"/>
                    </a:lnTo>
                    <a:lnTo>
                      <a:pt x="13205" y="20667"/>
                    </a:lnTo>
                    <a:lnTo>
                      <a:pt x="13094" y="20240"/>
                    </a:lnTo>
                    <a:lnTo>
                      <a:pt x="12782" y="20160"/>
                    </a:lnTo>
                    <a:lnTo>
                      <a:pt x="11913" y="19120"/>
                    </a:lnTo>
                    <a:lnTo>
                      <a:pt x="12225" y="17813"/>
                    </a:lnTo>
                    <a:lnTo>
                      <a:pt x="11958" y="17280"/>
                    </a:lnTo>
                    <a:lnTo>
                      <a:pt x="11758" y="17200"/>
                    </a:lnTo>
                    <a:lnTo>
                      <a:pt x="11557" y="17147"/>
                    </a:lnTo>
                    <a:lnTo>
                      <a:pt x="11089" y="16293"/>
                    </a:lnTo>
                    <a:lnTo>
                      <a:pt x="9909" y="16347"/>
                    </a:lnTo>
                    <a:lnTo>
                      <a:pt x="8974" y="17467"/>
                    </a:lnTo>
                    <a:lnTo>
                      <a:pt x="8551" y="17147"/>
                    </a:lnTo>
                    <a:lnTo>
                      <a:pt x="7950" y="17280"/>
                    </a:lnTo>
                    <a:lnTo>
                      <a:pt x="7794" y="17147"/>
                    </a:lnTo>
                    <a:lnTo>
                      <a:pt x="7638" y="17093"/>
                    </a:lnTo>
                    <a:lnTo>
                      <a:pt x="7215" y="16960"/>
                    </a:lnTo>
                    <a:lnTo>
                      <a:pt x="6814" y="16960"/>
                    </a:lnTo>
                    <a:lnTo>
                      <a:pt x="6458" y="16907"/>
                    </a:lnTo>
                    <a:lnTo>
                      <a:pt x="5834" y="16400"/>
                    </a:lnTo>
                    <a:lnTo>
                      <a:pt x="5522" y="16400"/>
                    </a:lnTo>
                    <a:lnTo>
                      <a:pt x="4498" y="15733"/>
                    </a:lnTo>
                    <a:lnTo>
                      <a:pt x="4231" y="15787"/>
                    </a:lnTo>
                    <a:lnTo>
                      <a:pt x="3006" y="14933"/>
                    </a:lnTo>
                    <a:lnTo>
                      <a:pt x="2895" y="14800"/>
                    </a:lnTo>
                    <a:lnTo>
                      <a:pt x="2895" y="14747"/>
                    </a:lnTo>
                    <a:lnTo>
                      <a:pt x="3051" y="14427"/>
                    </a:lnTo>
                    <a:lnTo>
                      <a:pt x="3051" y="14133"/>
                    </a:lnTo>
                    <a:lnTo>
                      <a:pt x="2939" y="13627"/>
                    </a:lnTo>
                    <a:lnTo>
                      <a:pt x="3051" y="13573"/>
                    </a:lnTo>
                    <a:lnTo>
                      <a:pt x="3095" y="13573"/>
                    </a:lnTo>
                    <a:lnTo>
                      <a:pt x="3140" y="13493"/>
                    </a:lnTo>
                    <a:lnTo>
                      <a:pt x="3251" y="13067"/>
                    </a:lnTo>
                    <a:lnTo>
                      <a:pt x="3296" y="12827"/>
                    </a:lnTo>
                    <a:lnTo>
                      <a:pt x="3296" y="12507"/>
                    </a:lnTo>
                    <a:lnTo>
                      <a:pt x="3095" y="12453"/>
                    </a:lnTo>
                    <a:lnTo>
                      <a:pt x="2895" y="12453"/>
                    </a:lnTo>
                    <a:lnTo>
                      <a:pt x="2539" y="12507"/>
                    </a:lnTo>
                    <a:lnTo>
                      <a:pt x="2160" y="12640"/>
                    </a:lnTo>
                    <a:lnTo>
                      <a:pt x="1804" y="12773"/>
                    </a:lnTo>
                    <a:lnTo>
                      <a:pt x="1648" y="12400"/>
                    </a:lnTo>
                    <a:lnTo>
                      <a:pt x="1202" y="12213"/>
                    </a:lnTo>
                    <a:lnTo>
                      <a:pt x="935" y="11653"/>
                    </a:lnTo>
                    <a:lnTo>
                      <a:pt x="579" y="11520"/>
                    </a:lnTo>
                    <a:lnTo>
                      <a:pt x="512" y="11227"/>
                    </a:lnTo>
                    <a:lnTo>
                      <a:pt x="379" y="10987"/>
                    </a:lnTo>
                    <a:lnTo>
                      <a:pt x="0" y="10533"/>
                    </a:lnTo>
                    <a:lnTo>
                      <a:pt x="111" y="9920"/>
                    </a:lnTo>
                    <a:lnTo>
                      <a:pt x="156" y="9867"/>
                    </a:lnTo>
                    <a:lnTo>
                      <a:pt x="223" y="9867"/>
                    </a:lnTo>
                    <a:lnTo>
                      <a:pt x="312" y="9920"/>
                    </a:lnTo>
                    <a:lnTo>
                      <a:pt x="423" y="10053"/>
                    </a:lnTo>
                    <a:lnTo>
                      <a:pt x="624" y="10053"/>
                    </a:lnTo>
                    <a:lnTo>
                      <a:pt x="735" y="10000"/>
                    </a:lnTo>
                    <a:lnTo>
                      <a:pt x="891" y="9173"/>
                    </a:lnTo>
                    <a:lnTo>
                      <a:pt x="1136" y="9173"/>
                    </a:lnTo>
                    <a:lnTo>
                      <a:pt x="1915" y="8693"/>
                    </a:lnTo>
                    <a:lnTo>
                      <a:pt x="2227" y="7893"/>
                    </a:lnTo>
                    <a:lnTo>
                      <a:pt x="1871" y="7013"/>
                    </a:lnTo>
                    <a:lnTo>
                      <a:pt x="1759" y="6907"/>
                    </a:lnTo>
                    <a:lnTo>
                      <a:pt x="1715" y="6827"/>
                    </a:lnTo>
                    <a:lnTo>
                      <a:pt x="1715" y="6720"/>
                    </a:lnTo>
                    <a:lnTo>
                      <a:pt x="1960" y="6293"/>
                    </a:lnTo>
                    <a:lnTo>
                      <a:pt x="1960" y="6027"/>
                    </a:lnTo>
                    <a:lnTo>
                      <a:pt x="2026" y="5787"/>
                    </a:lnTo>
                    <a:lnTo>
                      <a:pt x="2026" y="5547"/>
                    </a:lnTo>
                    <a:lnTo>
                      <a:pt x="2160" y="5360"/>
                    </a:lnTo>
                    <a:lnTo>
                      <a:pt x="2316" y="5413"/>
                    </a:lnTo>
                    <a:lnTo>
                      <a:pt x="2539" y="5413"/>
                    </a:lnTo>
                    <a:lnTo>
                      <a:pt x="2939" y="5493"/>
                    </a:lnTo>
                    <a:lnTo>
                      <a:pt x="3140" y="5120"/>
                    </a:lnTo>
                    <a:lnTo>
                      <a:pt x="3140" y="4667"/>
                    </a:lnTo>
                    <a:lnTo>
                      <a:pt x="3095" y="4187"/>
                    </a:lnTo>
                    <a:lnTo>
                      <a:pt x="3251" y="4133"/>
                    </a:lnTo>
                    <a:lnTo>
                      <a:pt x="3362" y="4053"/>
                    </a:lnTo>
                    <a:lnTo>
                      <a:pt x="3407" y="4053"/>
                    </a:lnTo>
                    <a:lnTo>
                      <a:pt x="4743" y="4373"/>
                    </a:lnTo>
                    <a:lnTo>
                      <a:pt x="5166" y="4747"/>
                    </a:lnTo>
                    <a:lnTo>
                      <a:pt x="5367" y="6027"/>
                    </a:lnTo>
                    <a:lnTo>
                      <a:pt x="5478" y="6107"/>
                    </a:lnTo>
                    <a:lnTo>
                      <a:pt x="7326" y="7147"/>
                    </a:lnTo>
                    <a:lnTo>
                      <a:pt x="8417" y="7760"/>
                    </a:lnTo>
                    <a:lnTo>
                      <a:pt x="10310" y="7707"/>
                    </a:lnTo>
                    <a:lnTo>
                      <a:pt x="10577" y="7840"/>
                    </a:lnTo>
                    <a:lnTo>
                      <a:pt x="10889" y="8000"/>
                    </a:lnTo>
                    <a:lnTo>
                      <a:pt x="12381" y="8133"/>
                    </a:lnTo>
                    <a:lnTo>
                      <a:pt x="13873" y="7520"/>
                    </a:lnTo>
                    <a:lnTo>
                      <a:pt x="14118" y="7093"/>
                    </a:lnTo>
                    <a:lnTo>
                      <a:pt x="14118" y="6533"/>
                    </a:lnTo>
                    <a:lnTo>
                      <a:pt x="14274" y="6027"/>
                    </a:lnTo>
                    <a:lnTo>
                      <a:pt x="14430" y="6160"/>
                    </a:lnTo>
                    <a:lnTo>
                      <a:pt x="14586" y="6107"/>
                    </a:lnTo>
                    <a:lnTo>
                      <a:pt x="14897" y="5973"/>
                    </a:lnTo>
                    <a:lnTo>
                      <a:pt x="15053" y="5547"/>
                    </a:lnTo>
                    <a:lnTo>
                      <a:pt x="15209" y="5040"/>
                    </a:lnTo>
                    <a:lnTo>
                      <a:pt x="15833" y="4613"/>
                    </a:lnTo>
                    <a:lnTo>
                      <a:pt x="15922" y="4320"/>
                    </a:lnTo>
                    <a:lnTo>
                      <a:pt x="15766" y="3813"/>
                    </a:lnTo>
                    <a:lnTo>
                      <a:pt x="14741" y="3867"/>
                    </a:lnTo>
                    <a:lnTo>
                      <a:pt x="14385" y="3440"/>
                    </a:lnTo>
                    <a:lnTo>
                      <a:pt x="14341" y="3067"/>
                    </a:lnTo>
                    <a:lnTo>
                      <a:pt x="14853" y="2213"/>
                    </a:lnTo>
                    <a:lnTo>
                      <a:pt x="14942" y="1040"/>
                    </a:lnTo>
                    <a:lnTo>
                      <a:pt x="14697" y="613"/>
                    </a:lnTo>
                    <a:lnTo>
                      <a:pt x="14341" y="347"/>
                    </a:lnTo>
                    <a:lnTo>
                      <a:pt x="14341" y="240"/>
                    </a:lnTo>
                    <a:lnTo>
                      <a:pt x="14430" y="107"/>
                    </a:lnTo>
                    <a:lnTo>
                      <a:pt x="14496" y="53"/>
                    </a:lnTo>
                    <a:lnTo>
                      <a:pt x="14586" y="0"/>
                    </a:lnTo>
                    <a:lnTo>
                      <a:pt x="15165" y="53"/>
                    </a:lnTo>
                    <a:lnTo>
                      <a:pt x="15677" y="240"/>
                    </a:lnTo>
                    <a:lnTo>
                      <a:pt x="16701" y="667"/>
                    </a:lnTo>
                    <a:close/>
                  </a:path>
                </a:pathLst>
              </a:custGeom>
              <a:solidFill>
                <a:srgbClr val="E6820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73" name="Shape 73"/>
              <p:cNvSpPr/>
              <p:nvPr/>
            </p:nvSpPr>
            <p:spPr>
              <a:xfrm>
                <a:off x="4948237" y="852487"/>
                <a:ext cx="133351" cy="10001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7200"/>
                    </a:moveTo>
                    <a:lnTo>
                      <a:pt x="21600" y="7886"/>
                    </a:lnTo>
                    <a:lnTo>
                      <a:pt x="16714" y="19886"/>
                    </a:lnTo>
                    <a:lnTo>
                      <a:pt x="12600" y="21600"/>
                    </a:lnTo>
                    <a:lnTo>
                      <a:pt x="6686" y="14400"/>
                    </a:lnTo>
                    <a:lnTo>
                      <a:pt x="6171" y="7200"/>
                    </a:lnTo>
                    <a:lnTo>
                      <a:pt x="5400" y="7200"/>
                    </a:lnTo>
                    <a:lnTo>
                      <a:pt x="0" y="4800"/>
                    </a:lnTo>
                    <a:lnTo>
                      <a:pt x="0" y="4114"/>
                    </a:lnTo>
                    <a:lnTo>
                      <a:pt x="4886" y="0"/>
                    </a:lnTo>
                    <a:lnTo>
                      <a:pt x="12086" y="1714"/>
                    </a:lnTo>
                    <a:lnTo>
                      <a:pt x="21600" y="7200"/>
                    </a:lnTo>
                    <a:close/>
                  </a:path>
                </a:pathLst>
              </a:custGeom>
              <a:solidFill>
                <a:srgbClr val="E6820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74" name="Shape 74"/>
              <p:cNvSpPr/>
              <p:nvPr/>
            </p:nvSpPr>
            <p:spPr>
              <a:xfrm>
                <a:off x="5011737" y="860425"/>
                <a:ext cx="209551" cy="1905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8491" y="8640"/>
                    </a:moveTo>
                    <a:lnTo>
                      <a:pt x="21600" y="10440"/>
                    </a:lnTo>
                    <a:lnTo>
                      <a:pt x="21600" y="11160"/>
                    </a:lnTo>
                    <a:lnTo>
                      <a:pt x="20455" y="13320"/>
                    </a:lnTo>
                    <a:lnTo>
                      <a:pt x="19964" y="14040"/>
                    </a:lnTo>
                    <a:lnTo>
                      <a:pt x="19964" y="14940"/>
                    </a:lnTo>
                    <a:lnTo>
                      <a:pt x="18982" y="17460"/>
                    </a:lnTo>
                    <a:lnTo>
                      <a:pt x="19309" y="19980"/>
                    </a:lnTo>
                    <a:lnTo>
                      <a:pt x="18164" y="21600"/>
                    </a:lnTo>
                    <a:lnTo>
                      <a:pt x="10964" y="19620"/>
                    </a:lnTo>
                    <a:lnTo>
                      <a:pt x="2945" y="21600"/>
                    </a:lnTo>
                    <a:lnTo>
                      <a:pt x="1145" y="19620"/>
                    </a:lnTo>
                    <a:lnTo>
                      <a:pt x="0" y="15840"/>
                    </a:lnTo>
                    <a:lnTo>
                      <a:pt x="1800" y="11160"/>
                    </a:lnTo>
                    <a:lnTo>
                      <a:pt x="4582" y="10440"/>
                    </a:lnTo>
                    <a:lnTo>
                      <a:pt x="7855" y="2880"/>
                    </a:lnTo>
                    <a:lnTo>
                      <a:pt x="10964" y="0"/>
                    </a:lnTo>
                    <a:lnTo>
                      <a:pt x="17836" y="720"/>
                    </a:lnTo>
                    <a:lnTo>
                      <a:pt x="18491" y="8640"/>
                    </a:lnTo>
                    <a:close/>
                  </a:path>
                </a:pathLst>
              </a:custGeom>
              <a:solidFill>
                <a:srgbClr val="E6820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75" name="Shape 75"/>
              <p:cNvSpPr/>
              <p:nvPr/>
            </p:nvSpPr>
            <p:spPr>
              <a:xfrm>
                <a:off x="8472487" y="866775"/>
                <a:ext cx="6351" cy="22225"/>
              </a:xfrm>
              <a:prstGeom prst="rect">
                <a:avLst/>
              </a:prstGeom>
              <a:solidFill>
                <a:srgbClr val="E6820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76" name="Shape 76"/>
              <p:cNvSpPr/>
              <p:nvPr/>
            </p:nvSpPr>
            <p:spPr>
              <a:xfrm>
                <a:off x="1025525" y="874712"/>
                <a:ext cx="47625" cy="6985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0160" y="20618"/>
                    </a:moveTo>
                    <a:lnTo>
                      <a:pt x="16560" y="21600"/>
                    </a:lnTo>
                    <a:lnTo>
                      <a:pt x="12960" y="19145"/>
                    </a:lnTo>
                    <a:lnTo>
                      <a:pt x="10080" y="18164"/>
                    </a:lnTo>
                    <a:lnTo>
                      <a:pt x="7920" y="15709"/>
                    </a:lnTo>
                    <a:lnTo>
                      <a:pt x="10080" y="13745"/>
                    </a:lnTo>
                    <a:lnTo>
                      <a:pt x="10080" y="12764"/>
                    </a:lnTo>
                    <a:lnTo>
                      <a:pt x="0" y="6873"/>
                    </a:lnTo>
                    <a:lnTo>
                      <a:pt x="0" y="0"/>
                    </a:lnTo>
                    <a:lnTo>
                      <a:pt x="21600" y="0"/>
                    </a:lnTo>
                    <a:lnTo>
                      <a:pt x="20160" y="20618"/>
                    </a:lnTo>
                    <a:close/>
                  </a:path>
                </a:pathLst>
              </a:custGeom>
              <a:solidFill>
                <a:srgbClr val="E6820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77" name="Shape 77"/>
              <p:cNvSpPr/>
              <p:nvPr/>
            </p:nvSpPr>
            <p:spPr>
              <a:xfrm>
                <a:off x="4108450" y="877887"/>
                <a:ext cx="128588" cy="1397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0267" y="2455"/>
                    </a:moveTo>
                    <a:lnTo>
                      <a:pt x="21600" y="4173"/>
                    </a:lnTo>
                    <a:lnTo>
                      <a:pt x="17067" y="16445"/>
                    </a:lnTo>
                    <a:lnTo>
                      <a:pt x="15200" y="17673"/>
                    </a:lnTo>
                    <a:lnTo>
                      <a:pt x="14133" y="18900"/>
                    </a:lnTo>
                    <a:lnTo>
                      <a:pt x="9867" y="19391"/>
                    </a:lnTo>
                    <a:lnTo>
                      <a:pt x="6133" y="20618"/>
                    </a:lnTo>
                    <a:lnTo>
                      <a:pt x="2400" y="21600"/>
                    </a:lnTo>
                    <a:lnTo>
                      <a:pt x="0" y="19882"/>
                    </a:lnTo>
                    <a:lnTo>
                      <a:pt x="0" y="18164"/>
                    </a:lnTo>
                    <a:lnTo>
                      <a:pt x="1067" y="17673"/>
                    </a:lnTo>
                    <a:lnTo>
                      <a:pt x="2933" y="17182"/>
                    </a:lnTo>
                    <a:lnTo>
                      <a:pt x="4267" y="16445"/>
                    </a:lnTo>
                    <a:lnTo>
                      <a:pt x="4267" y="13745"/>
                    </a:lnTo>
                    <a:lnTo>
                      <a:pt x="3467" y="12027"/>
                    </a:lnTo>
                    <a:lnTo>
                      <a:pt x="2933" y="10800"/>
                    </a:lnTo>
                    <a:lnTo>
                      <a:pt x="7200" y="6382"/>
                    </a:lnTo>
                    <a:lnTo>
                      <a:pt x="8000" y="5891"/>
                    </a:lnTo>
                    <a:lnTo>
                      <a:pt x="9067" y="5891"/>
                    </a:lnTo>
                    <a:lnTo>
                      <a:pt x="8533" y="1227"/>
                    </a:lnTo>
                    <a:lnTo>
                      <a:pt x="9867" y="0"/>
                    </a:lnTo>
                    <a:lnTo>
                      <a:pt x="12267" y="736"/>
                    </a:lnTo>
                    <a:lnTo>
                      <a:pt x="14667" y="1718"/>
                    </a:lnTo>
                    <a:lnTo>
                      <a:pt x="17067" y="2455"/>
                    </a:lnTo>
                    <a:lnTo>
                      <a:pt x="20267" y="2455"/>
                    </a:lnTo>
                    <a:close/>
                  </a:path>
                </a:pathLst>
              </a:custGeom>
              <a:solidFill>
                <a:srgbClr val="E6820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78" name="Shape 78"/>
              <p:cNvSpPr/>
              <p:nvPr/>
            </p:nvSpPr>
            <p:spPr>
              <a:xfrm>
                <a:off x="4900612" y="877887"/>
                <a:ext cx="80963" cy="381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0753" y="6300"/>
                    </a:moveTo>
                    <a:lnTo>
                      <a:pt x="21600" y="21600"/>
                    </a:lnTo>
                    <a:lnTo>
                      <a:pt x="14824" y="18900"/>
                    </a:lnTo>
                    <a:lnTo>
                      <a:pt x="0" y="18900"/>
                    </a:lnTo>
                    <a:lnTo>
                      <a:pt x="5082" y="9000"/>
                    </a:lnTo>
                    <a:lnTo>
                      <a:pt x="8894" y="6300"/>
                    </a:lnTo>
                    <a:lnTo>
                      <a:pt x="11012" y="4500"/>
                    </a:lnTo>
                    <a:lnTo>
                      <a:pt x="12706" y="0"/>
                    </a:lnTo>
                    <a:lnTo>
                      <a:pt x="20753" y="6300"/>
                    </a:lnTo>
                    <a:close/>
                  </a:path>
                </a:pathLst>
              </a:custGeom>
              <a:solidFill>
                <a:srgbClr val="E6820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79" name="Shape 79"/>
              <p:cNvSpPr/>
              <p:nvPr/>
            </p:nvSpPr>
            <p:spPr>
              <a:xfrm>
                <a:off x="2255837" y="889000"/>
                <a:ext cx="14288" cy="1905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9000"/>
                    </a:moveTo>
                    <a:lnTo>
                      <a:pt x="16800" y="18000"/>
                    </a:lnTo>
                    <a:lnTo>
                      <a:pt x="12000" y="21600"/>
                    </a:lnTo>
                    <a:lnTo>
                      <a:pt x="4800" y="21600"/>
                    </a:lnTo>
                    <a:lnTo>
                      <a:pt x="0" y="18000"/>
                    </a:lnTo>
                    <a:lnTo>
                      <a:pt x="0" y="0"/>
                    </a:lnTo>
                    <a:lnTo>
                      <a:pt x="12000" y="0"/>
                    </a:lnTo>
                    <a:lnTo>
                      <a:pt x="21600" y="9000"/>
                    </a:lnTo>
                    <a:close/>
                  </a:path>
                </a:pathLst>
              </a:custGeom>
              <a:solidFill>
                <a:srgbClr val="E6820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80" name="Shape 80"/>
              <p:cNvSpPr/>
              <p:nvPr/>
            </p:nvSpPr>
            <p:spPr>
              <a:xfrm>
                <a:off x="4776787" y="900112"/>
                <a:ext cx="257176" cy="21748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9467" y="1577"/>
                    </a:moveTo>
                    <a:lnTo>
                      <a:pt x="15333" y="1577"/>
                    </a:lnTo>
                    <a:lnTo>
                      <a:pt x="17200" y="2207"/>
                    </a:lnTo>
                    <a:lnTo>
                      <a:pt x="20667" y="5518"/>
                    </a:lnTo>
                    <a:lnTo>
                      <a:pt x="19333" y="9933"/>
                    </a:lnTo>
                    <a:lnTo>
                      <a:pt x="20000" y="12771"/>
                    </a:lnTo>
                    <a:lnTo>
                      <a:pt x="20667" y="14347"/>
                    </a:lnTo>
                    <a:lnTo>
                      <a:pt x="21600" y="15293"/>
                    </a:lnTo>
                    <a:lnTo>
                      <a:pt x="18533" y="21600"/>
                    </a:lnTo>
                    <a:lnTo>
                      <a:pt x="16000" y="21600"/>
                    </a:lnTo>
                    <a:lnTo>
                      <a:pt x="13600" y="21127"/>
                    </a:lnTo>
                    <a:lnTo>
                      <a:pt x="8267" y="16082"/>
                    </a:lnTo>
                    <a:lnTo>
                      <a:pt x="3067" y="16397"/>
                    </a:lnTo>
                    <a:lnTo>
                      <a:pt x="0" y="14347"/>
                    </a:lnTo>
                    <a:lnTo>
                      <a:pt x="0" y="11667"/>
                    </a:lnTo>
                    <a:lnTo>
                      <a:pt x="267" y="8829"/>
                    </a:lnTo>
                    <a:lnTo>
                      <a:pt x="267" y="4730"/>
                    </a:lnTo>
                    <a:lnTo>
                      <a:pt x="0" y="3311"/>
                    </a:lnTo>
                    <a:lnTo>
                      <a:pt x="5867" y="0"/>
                    </a:lnTo>
                    <a:lnTo>
                      <a:pt x="9467" y="1577"/>
                    </a:lnTo>
                    <a:close/>
                  </a:path>
                </a:pathLst>
              </a:custGeom>
              <a:solidFill>
                <a:srgbClr val="E6820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81" name="Shape 81"/>
              <p:cNvSpPr/>
              <p:nvPr/>
            </p:nvSpPr>
            <p:spPr>
              <a:xfrm>
                <a:off x="4545012" y="919162"/>
                <a:ext cx="231776" cy="25717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8493" y="1467"/>
                    </a:moveTo>
                    <a:lnTo>
                      <a:pt x="20860" y="1467"/>
                    </a:lnTo>
                    <a:lnTo>
                      <a:pt x="21156" y="2800"/>
                    </a:lnTo>
                    <a:lnTo>
                      <a:pt x="21600" y="3733"/>
                    </a:lnTo>
                    <a:lnTo>
                      <a:pt x="21156" y="5867"/>
                    </a:lnTo>
                    <a:lnTo>
                      <a:pt x="21156" y="8267"/>
                    </a:lnTo>
                    <a:lnTo>
                      <a:pt x="20860" y="10533"/>
                    </a:lnTo>
                    <a:lnTo>
                      <a:pt x="17753" y="12000"/>
                    </a:lnTo>
                    <a:lnTo>
                      <a:pt x="17162" y="13867"/>
                    </a:lnTo>
                    <a:lnTo>
                      <a:pt x="16422" y="15733"/>
                    </a:lnTo>
                    <a:lnTo>
                      <a:pt x="17162" y="16667"/>
                    </a:lnTo>
                    <a:lnTo>
                      <a:pt x="18197" y="17600"/>
                    </a:lnTo>
                    <a:lnTo>
                      <a:pt x="17458" y="20933"/>
                    </a:lnTo>
                    <a:lnTo>
                      <a:pt x="11984" y="20933"/>
                    </a:lnTo>
                    <a:lnTo>
                      <a:pt x="10652" y="21600"/>
                    </a:lnTo>
                    <a:lnTo>
                      <a:pt x="4438" y="21333"/>
                    </a:lnTo>
                    <a:lnTo>
                      <a:pt x="4142" y="16933"/>
                    </a:lnTo>
                    <a:lnTo>
                      <a:pt x="1332" y="15067"/>
                    </a:lnTo>
                    <a:lnTo>
                      <a:pt x="1036" y="13867"/>
                    </a:lnTo>
                    <a:lnTo>
                      <a:pt x="740" y="12933"/>
                    </a:lnTo>
                    <a:lnTo>
                      <a:pt x="0" y="10800"/>
                    </a:lnTo>
                    <a:lnTo>
                      <a:pt x="1627" y="9867"/>
                    </a:lnTo>
                    <a:lnTo>
                      <a:pt x="3107" y="8667"/>
                    </a:lnTo>
                    <a:lnTo>
                      <a:pt x="4438" y="2800"/>
                    </a:lnTo>
                    <a:lnTo>
                      <a:pt x="6805" y="2133"/>
                    </a:lnTo>
                    <a:lnTo>
                      <a:pt x="7101" y="1467"/>
                    </a:lnTo>
                    <a:lnTo>
                      <a:pt x="7101" y="533"/>
                    </a:lnTo>
                    <a:lnTo>
                      <a:pt x="7841" y="267"/>
                    </a:lnTo>
                    <a:lnTo>
                      <a:pt x="8581" y="267"/>
                    </a:lnTo>
                    <a:lnTo>
                      <a:pt x="9616" y="533"/>
                    </a:lnTo>
                    <a:lnTo>
                      <a:pt x="10652" y="1200"/>
                    </a:lnTo>
                    <a:lnTo>
                      <a:pt x="11688" y="1467"/>
                    </a:lnTo>
                    <a:lnTo>
                      <a:pt x="14351" y="1200"/>
                    </a:lnTo>
                    <a:lnTo>
                      <a:pt x="15386" y="933"/>
                    </a:lnTo>
                    <a:lnTo>
                      <a:pt x="16422" y="0"/>
                    </a:lnTo>
                    <a:lnTo>
                      <a:pt x="17162" y="0"/>
                    </a:lnTo>
                    <a:lnTo>
                      <a:pt x="17458" y="533"/>
                    </a:lnTo>
                    <a:lnTo>
                      <a:pt x="17753" y="1200"/>
                    </a:lnTo>
                    <a:lnTo>
                      <a:pt x="18493" y="1467"/>
                    </a:lnTo>
                    <a:close/>
                  </a:path>
                </a:pathLst>
              </a:custGeom>
              <a:solidFill>
                <a:srgbClr val="E6820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82" name="Shape 82"/>
              <p:cNvSpPr/>
              <p:nvPr/>
            </p:nvSpPr>
            <p:spPr>
              <a:xfrm>
                <a:off x="8472487" y="930275"/>
                <a:ext cx="17463" cy="1746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7855"/>
                    </a:moveTo>
                    <a:lnTo>
                      <a:pt x="21600" y="17673"/>
                    </a:lnTo>
                    <a:lnTo>
                      <a:pt x="17673" y="21600"/>
                    </a:lnTo>
                    <a:lnTo>
                      <a:pt x="7855" y="21600"/>
                    </a:lnTo>
                    <a:lnTo>
                      <a:pt x="0" y="13745"/>
                    </a:lnTo>
                    <a:lnTo>
                      <a:pt x="3927" y="3927"/>
                    </a:lnTo>
                    <a:lnTo>
                      <a:pt x="13745" y="0"/>
                    </a:lnTo>
                    <a:lnTo>
                      <a:pt x="21600" y="7855"/>
                    </a:lnTo>
                    <a:close/>
                  </a:path>
                </a:pathLst>
              </a:custGeom>
              <a:solidFill>
                <a:srgbClr val="E6820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83" name="Shape 83"/>
              <p:cNvSpPr/>
              <p:nvPr/>
            </p:nvSpPr>
            <p:spPr>
              <a:xfrm>
                <a:off x="790575" y="941387"/>
                <a:ext cx="1697038" cy="99218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2851" y="1590"/>
                    </a:moveTo>
                    <a:lnTo>
                      <a:pt x="13558" y="2385"/>
                    </a:lnTo>
                    <a:lnTo>
                      <a:pt x="14589" y="2557"/>
                    </a:lnTo>
                    <a:lnTo>
                      <a:pt x="14589" y="2696"/>
                    </a:lnTo>
                    <a:lnTo>
                      <a:pt x="13700" y="3110"/>
                    </a:lnTo>
                    <a:lnTo>
                      <a:pt x="13659" y="3283"/>
                    </a:lnTo>
                    <a:lnTo>
                      <a:pt x="13599" y="3525"/>
                    </a:lnTo>
                    <a:lnTo>
                      <a:pt x="13740" y="3594"/>
                    </a:lnTo>
                    <a:lnTo>
                      <a:pt x="13841" y="3594"/>
                    </a:lnTo>
                    <a:lnTo>
                      <a:pt x="14811" y="3352"/>
                    </a:lnTo>
                    <a:lnTo>
                      <a:pt x="15053" y="3594"/>
                    </a:lnTo>
                    <a:lnTo>
                      <a:pt x="15154" y="3732"/>
                    </a:lnTo>
                    <a:lnTo>
                      <a:pt x="15296" y="3836"/>
                    </a:lnTo>
                    <a:lnTo>
                      <a:pt x="15619" y="3905"/>
                    </a:lnTo>
                    <a:lnTo>
                      <a:pt x="15902" y="4078"/>
                    </a:lnTo>
                    <a:lnTo>
                      <a:pt x="15841" y="4216"/>
                    </a:lnTo>
                    <a:lnTo>
                      <a:pt x="15013" y="4389"/>
                    </a:lnTo>
                    <a:lnTo>
                      <a:pt x="14447" y="4700"/>
                    </a:lnTo>
                    <a:lnTo>
                      <a:pt x="14407" y="4873"/>
                    </a:lnTo>
                    <a:lnTo>
                      <a:pt x="14346" y="5046"/>
                    </a:lnTo>
                    <a:lnTo>
                      <a:pt x="14488" y="5253"/>
                    </a:lnTo>
                    <a:lnTo>
                      <a:pt x="14265" y="5737"/>
                    </a:lnTo>
                    <a:lnTo>
                      <a:pt x="14063" y="6394"/>
                    </a:lnTo>
                    <a:lnTo>
                      <a:pt x="13780" y="7603"/>
                    </a:lnTo>
                    <a:lnTo>
                      <a:pt x="13982" y="7914"/>
                    </a:lnTo>
                    <a:lnTo>
                      <a:pt x="14124" y="7845"/>
                    </a:lnTo>
                    <a:lnTo>
                      <a:pt x="14730" y="6774"/>
                    </a:lnTo>
                    <a:lnTo>
                      <a:pt x="14730" y="6083"/>
                    </a:lnTo>
                    <a:lnTo>
                      <a:pt x="14952" y="5426"/>
                    </a:lnTo>
                    <a:lnTo>
                      <a:pt x="15336" y="5357"/>
                    </a:lnTo>
                    <a:lnTo>
                      <a:pt x="15518" y="5184"/>
                    </a:lnTo>
                    <a:lnTo>
                      <a:pt x="15700" y="5046"/>
                    </a:lnTo>
                    <a:lnTo>
                      <a:pt x="15841" y="5184"/>
                    </a:lnTo>
                    <a:lnTo>
                      <a:pt x="15659" y="6083"/>
                    </a:lnTo>
                    <a:lnTo>
                      <a:pt x="15942" y="6083"/>
                    </a:lnTo>
                    <a:lnTo>
                      <a:pt x="15700" y="7016"/>
                    </a:lnTo>
                    <a:lnTo>
                      <a:pt x="15417" y="7500"/>
                    </a:lnTo>
                    <a:lnTo>
                      <a:pt x="15478" y="7845"/>
                    </a:lnTo>
                    <a:lnTo>
                      <a:pt x="15518" y="8052"/>
                    </a:lnTo>
                    <a:lnTo>
                      <a:pt x="16367" y="7845"/>
                    </a:lnTo>
                    <a:lnTo>
                      <a:pt x="17256" y="6947"/>
                    </a:lnTo>
                    <a:lnTo>
                      <a:pt x="17761" y="7361"/>
                    </a:lnTo>
                    <a:lnTo>
                      <a:pt x="18145" y="7188"/>
                    </a:lnTo>
                    <a:lnTo>
                      <a:pt x="18286" y="6532"/>
                    </a:lnTo>
                    <a:lnTo>
                      <a:pt x="19034" y="6152"/>
                    </a:lnTo>
                    <a:lnTo>
                      <a:pt x="19862" y="6324"/>
                    </a:lnTo>
                    <a:lnTo>
                      <a:pt x="20327" y="5979"/>
                    </a:lnTo>
                    <a:lnTo>
                      <a:pt x="20610" y="5184"/>
                    </a:lnTo>
                    <a:lnTo>
                      <a:pt x="20994" y="4631"/>
                    </a:lnTo>
                    <a:lnTo>
                      <a:pt x="21216" y="4389"/>
                    </a:lnTo>
                    <a:lnTo>
                      <a:pt x="21459" y="4216"/>
                    </a:lnTo>
                    <a:lnTo>
                      <a:pt x="21560" y="4389"/>
                    </a:lnTo>
                    <a:lnTo>
                      <a:pt x="21600" y="4562"/>
                    </a:lnTo>
                    <a:lnTo>
                      <a:pt x="21600" y="4942"/>
                    </a:lnTo>
                    <a:lnTo>
                      <a:pt x="21560" y="5253"/>
                    </a:lnTo>
                    <a:lnTo>
                      <a:pt x="21560" y="5668"/>
                    </a:lnTo>
                    <a:lnTo>
                      <a:pt x="21418" y="5979"/>
                    </a:lnTo>
                    <a:lnTo>
                      <a:pt x="21317" y="6152"/>
                    </a:lnTo>
                    <a:lnTo>
                      <a:pt x="21216" y="6152"/>
                    </a:lnTo>
                    <a:lnTo>
                      <a:pt x="20812" y="6221"/>
                    </a:lnTo>
                    <a:lnTo>
                      <a:pt x="20751" y="6221"/>
                    </a:lnTo>
                    <a:lnTo>
                      <a:pt x="20711" y="6774"/>
                    </a:lnTo>
                    <a:lnTo>
                      <a:pt x="20529" y="6877"/>
                    </a:lnTo>
                    <a:lnTo>
                      <a:pt x="20388" y="7016"/>
                    </a:lnTo>
                    <a:lnTo>
                      <a:pt x="20287" y="6877"/>
                    </a:lnTo>
                    <a:lnTo>
                      <a:pt x="20145" y="6774"/>
                    </a:lnTo>
                    <a:lnTo>
                      <a:pt x="19781" y="7603"/>
                    </a:lnTo>
                    <a:lnTo>
                      <a:pt x="19822" y="7983"/>
                    </a:lnTo>
                    <a:lnTo>
                      <a:pt x="19923" y="8398"/>
                    </a:lnTo>
                    <a:lnTo>
                      <a:pt x="19721" y="8467"/>
                    </a:lnTo>
                    <a:lnTo>
                      <a:pt x="19458" y="8398"/>
                    </a:lnTo>
                    <a:lnTo>
                      <a:pt x="19357" y="8709"/>
                    </a:lnTo>
                    <a:lnTo>
                      <a:pt x="19256" y="9124"/>
                    </a:lnTo>
                    <a:lnTo>
                      <a:pt x="18973" y="9124"/>
                    </a:lnTo>
                    <a:lnTo>
                      <a:pt x="18690" y="9435"/>
                    </a:lnTo>
                    <a:lnTo>
                      <a:pt x="18286" y="9504"/>
                    </a:lnTo>
                    <a:lnTo>
                      <a:pt x="17943" y="10299"/>
                    </a:lnTo>
                    <a:lnTo>
                      <a:pt x="17761" y="10299"/>
                    </a:lnTo>
                    <a:lnTo>
                      <a:pt x="17579" y="10230"/>
                    </a:lnTo>
                    <a:lnTo>
                      <a:pt x="17478" y="10644"/>
                    </a:lnTo>
                    <a:lnTo>
                      <a:pt x="17438" y="10852"/>
                    </a:lnTo>
                    <a:lnTo>
                      <a:pt x="17438" y="11094"/>
                    </a:lnTo>
                    <a:lnTo>
                      <a:pt x="17337" y="11336"/>
                    </a:lnTo>
                    <a:lnTo>
                      <a:pt x="17296" y="11439"/>
                    </a:lnTo>
                    <a:lnTo>
                      <a:pt x="17195" y="11336"/>
                    </a:lnTo>
                    <a:lnTo>
                      <a:pt x="17296" y="10230"/>
                    </a:lnTo>
                    <a:lnTo>
                      <a:pt x="17256" y="10230"/>
                    </a:lnTo>
                    <a:lnTo>
                      <a:pt x="16872" y="10783"/>
                    </a:lnTo>
                    <a:lnTo>
                      <a:pt x="16973" y="11336"/>
                    </a:lnTo>
                    <a:lnTo>
                      <a:pt x="16831" y="11681"/>
                    </a:lnTo>
                    <a:lnTo>
                      <a:pt x="16690" y="11681"/>
                    </a:lnTo>
                    <a:lnTo>
                      <a:pt x="16650" y="11750"/>
                    </a:lnTo>
                    <a:lnTo>
                      <a:pt x="16650" y="11992"/>
                    </a:lnTo>
                    <a:lnTo>
                      <a:pt x="16690" y="12061"/>
                    </a:lnTo>
                    <a:lnTo>
                      <a:pt x="16791" y="12303"/>
                    </a:lnTo>
                    <a:lnTo>
                      <a:pt x="16791" y="12476"/>
                    </a:lnTo>
                    <a:lnTo>
                      <a:pt x="16730" y="12718"/>
                    </a:lnTo>
                    <a:lnTo>
                      <a:pt x="16730" y="12960"/>
                    </a:lnTo>
                    <a:lnTo>
                      <a:pt x="16831" y="12960"/>
                    </a:lnTo>
                    <a:lnTo>
                      <a:pt x="16791" y="13271"/>
                    </a:lnTo>
                    <a:lnTo>
                      <a:pt x="16690" y="13340"/>
                    </a:lnTo>
                    <a:lnTo>
                      <a:pt x="16407" y="13340"/>
                    </a:lnTo>
                    <a:lnTo>
                      <a:pt x="16367" y="13444"/>
                    </a:lnTo>
                    <a:lnTo>
                      <a:pt x="16367" y="13755"/>
                    </a:lnTo>
                    <a:lnTo>
                      <a:pt x="14589" y="15828"/>
                    </a:lnTo>
                    <a:lnTo>
                      <a:pt x="14488" y="15828"/>
                    </a:lnTo>
                    <a:lnTo>
                      <a:pt x="14447" y="15759"/>
                    </a:lnTo>
                    <a:lnTo>
                      <a:pt x="13881" y="17418"/>
                    </a:lnTo>
                    <a:lnTo>
                      <a:pt x="13881" y="18075"/>
                    </a:lnTo>
                    <a:lnTo>
                      <a:pt x="13922" y="18697"/>
                    </a:lnTo>
                    <a:lnTo>
                      <a:pt x="13922" y="19250"/>
                    </a:lnTo>
                    <a:lnTo>
                      <a:pt x="13881" y="19596"/>
                    </a:lnTo>
                    <a:lnTo>
                      <a:pt x="13841" y="19907"/>
                    </a:lnTo>
                    <a:lnTo>
                      <a:pt x="13881" y="20148"/>
                    </a:lnTo>
                    <a:lnTo>
                      <a:pt x="13841" y="20390"/>
                    </a:lnTo>
                    <a:lnTo>
                      <a:pt x="13740" y="20771"/>
                    </a:lnTo>
                    <a:lnTo>
                      <a:pt x="13659" y="21185"/>
                    </a:lnTo>
                    <a:lnTo>
                      <a:pt x="13518" y="21600"/>
                    </a:lnTo>
                    <a:lnTo>
                      <a:pt x="13235" y="21254"/>
                    </a:lnTo>
                    <a:lnTo>
                      <a:pt x="13033" y="19976"/>
                    </a:lnTo>
                    <a:lnTo>
                      <a:pt x="13134" y="19734"/>
                    </a:lnTo>
                    <a:lnTo>
                      <a:pt x="13174" y="19596"/>
                    </a:lnTo>
                    <a:lnTo>
                      <a:pt x="12952" y="19112"/>
                    </a:lnTo>
                    <a:lnTo>
                      <a:pt x="13134" y="18317"/>
                    </a:lnTo>
                    <a:lnTo>
                      <a:pt x="12669" y="17522"/>
                    </a:lnTo>
                    <a:lnTo>
                      <a:pt x="12528" y="17418"/>
                    </a:lnTo>
                    <a:lnTo>
                      <a:pt x="12386" y="17349"/>
                    </a:lnTo>
                    <a:lnTo>
                      <a:pt x="12245" y="17176"/>
                    </a:lnTo>
                    <a:lnTo>
                      <a:pt x="12204" y="17107"/>
                    </a:lnTo>
                    <a:lnTo>
                      <a:pt x="12144" y="16934"/>
                    </a:lnTo>
                    <a:lnTo>
                      <a:pt x="12022" y="16934"/>
                    </a:lnTo>
                    <a:lnTo>
                      <a:pt x="11780" y="17038"/>
                    </a:lnTo>
                    <a:lnTo>
                      <a:pt x="11639" y="16865"/>
                    </a:lnTo>
                    <a:lnTo>
                      <a:pt x="11598" y="16796"/>
                    </a:lnTo>
                    <a:lnTo>
                      <a:pt x="11538" y="16796"/>
                    </a:lnTo>
                    <a:lnTo>
                      <a:pt x="10992" y="17107"/>
                    </a:lnTo>
                    <a:lnTo>
                      <a:pt x="10851" y="17591"/>
                    </a:lnTo>
                    <a:lnTo>
                      <a:pt x="10891" y="17833"/>
                    </a:lnTo>
                    <a:lnTo>
                      <a:pt x="10992" y="18144"/>
                    </a:lnTo>
                    <a:lnTo>
                      <a:pt x="10709" y="18386"/>
                    </a:lnTo>
                    <a:lnTo>
                      <a:pt x="10507" y="17971"/>
                    </a:lnTo>
                    <a:lnTo>
                      <a:pt x="10103" y="17971"/>
                    </a:lnTo>
                    <a:lnTo>
                      <a:pt x="9719" y="17591"/>
                    </a:lnTo>
                    <a:lnTo>
                      <a:pt x="9355" y="17729"/>
                    </a:lnTo>
                    <a:lnTo>
                      <a:pt x="9012" y="17660"/>
                    </a:lnTo>
                    <a:lnTo>
                      <a:pt x="8688" y="17522"/>
                    </a:lnTo>
                    <a:lnTo>
                      <a:pt x="8608" y="17522"/>
                    </a:lnTo>
                    <a:lnTo>
                      <a:pt x="8507" y="17591"/>
                    </a:lnTo>
                    <a:lnTo>
                      <a:pt x="8365" y="17833"/>
                    </a:lnTo>
                    <a:lnTo>
                      <a:pt x="8264" y="18075"/>
                    </a:lnTo>
                    <a:lnTo>
                      <a:pt x="8123" y="18317"/>
                    </a:lnTo>
                    <a:lnTo>
                      <a:pt x="7799" y="18386"/>
                    </a:lnTo>
                    <a:lnTo>
                      <a:pt x="7294" y="19596"/>
                    </a:lnTo>
                    <a:lnTo>
                      <a:pt x="7193" y="20874"/>
                    </a:lnTo>
                    <a:lnTo>
                      <a:pt x="7153" y="20874"/>
                    </a:lnTo>
                    <a:lnTo>
                      <a:pt x="6769" y="20218"/>
                    </a:lnTo>
                    <a:lnTo>
                      <a:pt x="6547" y="17833"/>
                    </a:lnTo>
                    <a:lnTo>
                      <a:pt x="5981" y="17038"/>
                    </a:lnTo>
                    <a:lnTo>
                      <a:pt x="5557" y="17522"/>
                    </a:lnTo>
                    <a:lnTo>
                      <a:pt x="5274" y="17418"/>
                    </a:lnTo>
                    <a:lnTo>
                      <a:pt x="4809" y="16070"/>
                    </a:lnTo>
                    <a:lnTo>
                      <a:pt x="4243" y="15517"/>
                    </a:lnTo>
                    <a:lnTo>
                      <a:pt x="3496" y="15898"/>
                    </a:lnTo>
                    <a:lnTo>
                      <a:pt x="2243" y="15034"/>
                    </a:lnTo>
                    <a:lnTo>
                      <a:pt x="1859" y="14619"/>
                    </a:lnTo>
                    <a:lnTo>
                      <a:pt x="748" y="14861"/>
                    </a:lnTo>
                    <a:lnTo>
                      <a:pt x="788" y="14619"/>
                    </a:lnTo>
                    <a:lnTo>
                      <a:pt x="505" y="12718"/>
                    </a:lnTo>
                    <a:lnTo>
                      <a:pt x="81" y="12476"/>
                    </a:lnTo>
                    <a:lnTo>
                      <a:pt x="0" y="12131"/>
                    </a:lnTo>
                    <a:lnTo>
                      <a:pt x="0" y="11267"/>
                    </a:lnTo>
                    <a:lnTo>
                      <a:pt x="40" y="10852"/>
                    </a:lnTo>
                    <a:lnTo>
                      <a:pt x="141" y="10472"/>
                    </a:lnTo>
                    <a:lnTo>
                      <a:pt x="40" y="10161"/>
                    </a:lnTo>
                    <a:lnTo>
                      <a:pt x="0" y="9988"/>
                    </a:lnTo>
                    <a:lnTo>
                      <a:pt x="40" y="9815"/>
                    </a:lnTo>
                    <a:lnTo>
                      <a:pt x="182" y="9919"/>
                    </a:lnTo>
                    <a:lnTo>
                      <a:pt x="283" y="9988"/>
                    </a:lnTo>
                    <a:lnTo>
                      <a:pt x="364" y="9988"/>
                    </a:lnTo>
                    <a:lnTo>
                      <a:pt x="424" y="9919"/>
                    </a:lnTo>
                    <a:lnTo>
                      <a:pt x="465" y="9815"/>
                    </a:lnTo>
                    <a:lnTo>
                      <a:pt x="465" y="9677"/>
                    </a:lnTo>
                    <a:lnTo>
                      <a:pt x="505" y="9573"/>
                    </a:lnTo>
                    <a:lnTo>
                      <a:pt x="182" y="9262"/>
                    </a:lnTo>
                    <a:lnTo>
                      <a:pt x="283" y="8294"/>
                    </a:lnTo>
                    <a:lnTo>
                      <a:pt x="364" y="7430"/>
                    </a:lnTo>
                    <a:lnTo>
                      <a:pt x="788" y="6532"/>
                    </a:lnTo>
                    <a:lnTo>
                      <a:pt x="1172" y="5668"/>
                    </a:lnTo>
                    <a:lnTo>
                      <a:pt x="1455" y="4804"/>
                    </a:lnTo>
                    <a:lnTo>
                      <a:pt x="1778" y="3974"/>
                    </a:lnTo>
                    <a:lnTo>
                      <a:pt x="2465" y="2385"/>
                    </a:lnTo>
                    <a:lnTo>
                      <a:pt x="2566" y="2454"/>
                    </a:lnTo>
                    <a:lnTo>
                      <a:pt x="2607" y="2454"/>
                    </a:lnTo>
                    <a:lnTo>
                      <a:pt x="2708" y="2316"/>
                    </a:lnTo>
                    <a:lnTo>
                      <a:pt x="2809" y="1348"/>
                    </a:lnTo>
                    <a:lnTo>
                      <a:pt x="3091" y="553"/>
                    </a:lnTo>
                    <a:lnTo>
                      <a:pt x="3132" y="484"/>
                    </a:lnTo>
                    <a:lnTo>
                      <a:pt x="3597" y="1175"/>
                    </a:lnTo>
                    <a:lnTo>
                      <a:pt x="3920" y="484"/>
                    </a:lnTo>
                    <a:lnTo>
                      <a:pt x="3981" y="0"/>
                    </a:lnTo>
                    <a:lnTo>
                      <a:pt x="6910" y="795"/>
                    </a:lnTo>
                    <a:lnTo>
                      <a:pt x="12851" y="1590"/>
                    </a:lnTo>
                    <a:close/>
                  </a:path>
                </a:pathLst>
              </a:custGeom>
              <a:solidFill>
                <a:srgbClr val="E6820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84" name="Shape 84"/>
              <p:cNvSpPr/>
              <p:nvPr/>
            </p:nvSpPr>
            <p:spPr>
              <a:xfrm>
                <a:off x="6756400" y="947737"/>
                <a:ext cx="885825" cy="3683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7084" y="466"/>
                    </a:moveTo>
                    <a:lnTo>
                      <a:pt x="7974" y="1769"/>
                    </a:lnTo>
                    <a:lnTo>
                      <a:pt x="8439" y="2421"/>
                    </a:lnTo>
                    <a:lnTo>
                      <a:pt x="8710" y="3445"/>
                    </a:lnTo>
                    <a:lnTo>
                      <a:pt x="8787" y="3724"/>
                    </a:lnTo>
                    <a:lnTo>
                      <a:pt x="12000" y="3724"/>
                    </a:lnTo>
                    <a:lnTo>
                      <a:pt x="13703" y="5028"/>
                    </a:lnTo>
                    <a:lnTo>
                      <a:pt x="16219" y="3910"/>
                    </a:lnTo>
                    <a:lnTo>
                      <a:pt x="17187" y="1955"/>
                    </a:lnTo>
                    <a:lnTo>
                      <a:pt x="17923" y="3445"/>
                    </a:lnTo>
                    <a:lnTo>
                      <a:pt x="18465" y="3445"/>
                    </a:lnTo>
                    <a:lnTo>
                      <a:pt x="18890" y="4097"/>
                    </a:lnTo>
                    <a:lnTo>
                      <a:pt x="18890" y="5679"/>
                    </a:lnTo>
                    <a:lnTo>
                      <a:pt x="19626" y="7355"/>
                    </a:lnTo>
                    <a:lnTo>
                      <a:pt x="21406" y="6890"/>
                    </a:lnTo>
                    <a:lnTo>
                      <a:pt x="21600" y="8007"/>
                    </a:lnTo>
                    <a:lnTo>
                      <a:pt x="21600" y="8659"/>
                    </a:lnTo>
                    <a:lnTo>
                      <a:pt x="21484" y="9124"/>
                    </a:lnTo>
                    <a:lnTo>
                      <a:pt x="20439" y="10800"/>
                    </a:lnTo>
                    <a:lnTo>
                      <a:pt x="19897" y="14059"/>
                    </a:lnTo>
                    <a:lnTo>
                      <a:pt x="19277" y="14431"/>
                    </a:lnTo>
                    <a:lnTo>
                      <a:pt x="19006" y="14245"/>
                    </a:lnTo>
                    <a:lnTo>
                      <a:pt x="18813" y="14245"/>
                    </a:lnTo>
                    <a:lnTo>
                      <a:pt x="18465" y="16386"/>
                    </a:lnTo>
                    <a:lnTo>
                      <a:pt x="18542" y="18155"/>
                    </a:lnTo>
                    <a:lnTo>
                      <a:pt x="18271" y="18807"/>
                    </a:lnTo>
                    <a:lnTo>
                      <a:pt x="18194" y="19179"/>
                    </a:lnTo>
                    <a:lnTo>
                      <a:pt x="18000" y="19459"/>
                    </a:lnTo>
                    <a:lnTo>
                      <a:pt x="15600" y="21600"/>
                    </a:lnTo>
                    <a:lnTo>
                      <a:pt x="13006" y="21134"/>
                    </a:lnTo>
                    <a:lnTo>
                      <a:pt x="12077" y="19831"/>
                    </a:lnTo>
                    <a:lnTo>
                      <a:pt x="8710" y="20110"/>
                    </a:lnTo>
                    <a:lnTo>
                      <a:pt x="3600" y="14245"/>
                    </a:lnTo>
                    <a:lnTo>
                      <a:pt x="3135" y="9683"/>
                    </a:lnTo>
                    <a:lnTo>
                      <a:pt x="2439" y="8193"/>
                    </a:lnTo>
                    <a:lnTo>
                      <a:pt x="0" y="7355"/>
                    </a:lnTo>
                    <a:lnTo>
                      <a:pt x="194" y="6703"/>
                    </a:lnTo>
                    <a:lnTo>
                      <a:pt x="348" y="6052"/>
                    </a:lnTo>
                    <a:lnTo>
                      <a:pt x="1084" y="5866"/>
                    </a:lnTo>
                    <a:lnTo>
                      <a:pt x="1897" y="3910"/>
                    </a:lnTo>
                    <a:lnTo>
                      <a:pt x="1974" y="3072"/>
                    </a:lnTo>
                    <a:lnTo>
                      <a:pt x="2439" y="2793"/>
                    </a:lnTo>
                    <a:lnTo>
                      <a:pt x="2594" y="2793"/>
                    </a:lnTo>
                    <a:lnTo>
                      <a:pt x="2787" y="3072"/>
                    </a:lnTo>
                    <a:lnTo>
                      <a:pt x="3329" y="3724"/>
                    </a:lnTo>
                    <a:lnTo>
                      <a:pt x="3948" y="3724"/>
                    </a:lnTo>
                    <a:lnTo>
                      <a:pt x="4103" y="4562"/>
                    </a:lnTo>
                    <a:lnTo>
                      <a:pt x="4219" y="5028"/>
                    </a:lnTo>
                    <a:lnTo>
                      <a:pt x="4374" y="5214"/>
                    </a:lnTo>
                    <a:lnTo>
                      <a:pt x="5303" y="5400"/>
                    </a:lnTo>
                    <a:lnTo>
                      <a:pt x="5923" y="5214"/>
                    </a:lnTo>
                    <a:lnTo>
                      <a:pt x="6465" y="4748"/>
                    </a:lnTo>
                    <a:lnTo>
                      <a:pt x="6465" y="4562"/>
                    </a:lnTo>
                    <a:lnTo>
                      <a:pt x="5729" y="931"/>
                    </a:lnTo>
                    <a:lnTo>
                      <a:pt x="5923" y="0"/>
                    </a:lnTo>
                    <a:lnTo>
                      <a:pt x="7084" y="466"/>
                    </a:lnTo>
                    <a:close/>
                  </a:path>
                </a:pathLst>
              </a:custGeom>
              <a:solidFill>
                <a:srgbClr val="E6820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85" name="Shape 85"/>
              <p:cNvSpPr/>
              <p:nvPr/>
            </p:nvSpPr>
            <p:spPr>
              <a:xfrm>
                <a:off x="4478337" y="952500"/>
                <a:ext cx="111126" cy="9207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8514" y="16386"/>
                    </a:moveTo>
                    <a:lnTo>
                      <a:pt x="12343" y="21600"/>
                    </a:lnTo>
                    <a:lnTo>
                      <a:pt x="0" y="20483"/>
                    </a:lnTo>
                    <a:lnTo>
                      <a:pt x="1543" y="15269"/>
                    </a:lnTo>
                    <a:lnTo>
                      <a:pt x="3703" y="10055"/>
                    </a:lnTo>
                    <a:lnTo>
                      <a:pt x="4937" y="8566"/>
                    </a:lnTo>
                    <a:lnTo>
                      <a:pt x="6480" y="8566"/>
                    </a:lnTo>
                    <a:lnTo>
                      <a:pt x="9257" y="11172"/>
                    </a:lnTo>
                    <a:lnTo>
                      <a:pt x="10800" y="11172"/>
                    </a:lnTo>
                    <a:lnTo>
                      <a:pt x="12343" y="10055"/>
                    </a:lnTo>
                    <a:lnTo>
                      <a:pt x="12960" y="10055"/>
                    </a:lnTo>
                    <a:lnTo>
                      <a:pt x="12960" y="2607"/>
                    </a:lnTo>
                    <a:lnTo>
                      <a:pt x="21600" y="0"/>
                    </a:lnTo>
                    <a:lnTo>
                      <a:pt x="18514" y="16386"/>
                    </a:lnTo>
                    <a:close/>
                  </a:path>
                </a:pathLst>
              </a:custGeom>
              <a:solidFill>
                <a:srgbClr val="E6820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86" name="Shape 86"/>
              <p:cNvSpPr/>
              <p:nvPr/>
            </p:nvSpPr>
            <p:spPr>
              <a:xfrm>
                <a:off x="5000625" y="977900"/>
                <a:ext cx="436563" cy="29051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443" y="8734"/>
                    </a:moveTo>
                    <a:lnTo>
                      <a:pt x="21600" y="8734"/>
                    </a:lnTo>
                    <a:lnTo>
                      <a:pt x="21286" y="12039"/>
                    </a:lnTo>
                    <a:lnTo>
                      <a:pt x="19951" y="14164"/>
                    </a:lnTo>
                    <a:lnTo>
                      <a:pt x="20186" y="14754"/>
                    </a:lnTo>
                    <a:lnTo>
                      <a:pt x="17594" y="16407"/>
                    </a:lnTo>
                    <a:lnTo>
                      <a:pt x="17280" y="16052"/>
                    </a:lnTo>
                    <a:lnTo>
                      <a:pt x="17044" y="16407"/>
                    </a:lnTo>
                    <a:lnTo>
                      <a:pt x="16887" y="16407"/>
                    </a:lnTo>
                    <a:lnTo>
                      <a:pt x="16887" y="18059"/>
                    </a:lnTo>
                    <a:lnTo>
                      <a:pt x="17280" y="18295"/>
                    </a:lnTo>
                    <a:lnTo>
                      <a:pt x="17830" y="18885"/>
                    </a:lnTo>
                    <a:lnTo>
                      <a:pt x="17987" y="19121"/>
                    </a:lnTo>
                    <a:lnTo>
                      <a:pt x="17987" y="19593"/>
                    </a:lnTo>
                    <a:lnTo>
                      <a:pt x="17830" y="20184"/>
                    </a:lnTo>
                    <a:lnTo>
                      <a:pt x="15473" y="21600"/>
                    </a:lnTo>
                    <a:lnTo>
                      <a:pt x="14531" y="20184"/>
                    </a:lnTo>
                    <a:lnTo>
                      <a:pt x="14138" y="19357"/>
                    </a:lnTo>
                    <a:lnTo>
                      <a:pt x="14138" y="18295"/>
                    </a:lnTo>
                    <a:lnTo>
                      <a:pt x="13039" y="17705"/>
                    </a:lnTo>
                    <a:lnTo>
                      <a:pt x="12881" y="17233"/>
                    </a:lnTo>
                    <a:lnTo>
                      <a:pt x="12724" y="16407"/>
                    </a:lnTo>
                    <a:lnTo>
                      <a:pt x="9975" y="16643"/>
                    </a:lnTo>
                    <a:lnTo>
                      <a:pt x="9425" y="16052"/>
                    </a:lnTo>
                    <a:lnTo>
                      <a:pt x="9268" y="15580"/>
                    </a:lnTo>
                    <a:lnTo>
                      <a:pt x="8876" y="14754"/>
                    </a:lnTo>
                    <a:lnTo>
                      <a:pt x="8719" y="13928"/>
                    </a:lnTo>
                    <a:lnTo>
                      <a:pt x="7226" y="13928"/>
                    </a:lnTo>
                    <a:lnTo>
                      <a:pt x="5969" y="13692"/>
                    </a:lnTo>
                    <a:lnTo>
                      <a:pt x="3456" y="13338"/>
                    </a:lnTo>
                    <a:lnTo>
                      <a:pt x="550" y="13928"/>
                    </a:lnTo>
                    <a:lnTo>
                      <a:pt x="157" y="13692"/>
                    </a:lnTo>
                    <a:lnTo>
                      <a:pt x="0" y="13338"/>
                    </a:lnTo>
                    <a:lnTo>
                      <a:pt x="0" y="10859"/>
                    </a:lnTo>
                    <a:lnTo>
                      <a:pt x="1964" y="6020"/>
                    </a:lnTo>
                    <a:lnTo>
                      <a:pt x="5969" y="4603"/>
                    </a:lnTo>
                    <a:lnTo>
                      <a:pt x="9425" y="6020"/>
                    </a:lnTo>
                    <a:lnTo>
                      <a:pt x="9975" y="4367"/>
                    </a:lnTo>
                    <a:lnTo>
                      <a:pt x="9975" y="2715"/>
                    </a:lnTo>
                    <a:lnTo>
                      <a:pt x="10132" y="2125"/>
                    </a:lnTo>
                    <a:lnTo>
                      <a:pt x="10525" y="1298"/>
                    </a:lnTo>
                    <a:lnTo>
                      <a:pt x="12175" y="826"/>
                    </a:lnTo>
                    <a:lnTo>
                      <a:pt x="12881" y="472"/>
                    </a:lnTo>
                    <a:lnTo>
                      <a:pt x="13824" y="472"/>
                    </a:lnTo>
                    <a:lnTo>
                      <a:pt x="14138" y="0"/>
                    </a:lnTo>
                    <a:lnTo>
                      <a:pt x="15238" y="4131"/>
                    </a:lnTo>
                    <a:lnTo>
                      <a:pt x="21443" y="8734"/>
                    </a:lnTo>
                    <a:close/>
                  </a:path>
                </a:pathLst>
              </a:custGeom>
              <a:solidFill>
                <a:srgbClr val="E6820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87" name="Shape 87"/>
              <p:cNvSpPr/>
              <p:nvPr/>
            </p:nvSpPr>
            <p:spPr>
              <a:xfrm>
                <a:off x="8472487" y="992187"/>
                <a:ext cx="17463" cy="1428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4800"/>
                    </a:moveTo>
                    <a:lnTo>
                      <a:pt x="21600" y="16800"/>
                    </a:lnTo>
                    <a:lnTo>
                      <a:pt x="17673" y="21600"/>
                    </a:lnTo>
                    <a:lnTo>
                      <a:pt x="7855" y="21600"/>
                    </a:lnTo>
                    <a:lnTo>
                      <a:pt x="0" y="16800"/>
                    </a:lnTo>
                    <a:lnTo>
                      <a:pt x="0" y="4800"/>
                    </a:lnTo>
                    <a:lnTo>
                      <a:pt x="7855" y="0"/>
                    </a:lnTo>
                    <a:lnTo>
                      <a:pt x="17673" y="0"/>
                    </a:lnTo>
                    <a:lnTo>
                      <a:pt x="21600" y="4800"/>
                    </a:lnTo>
                    <a:close/>
                  </a:path>
                </a:pathLst>
              </a:custGeom>
              <a:solidFill>
                <a:srgbClr val="E6820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88" name="Shape 88"/>
              <p:cNvSpPr/>
              <p:nvPr/>
            </p:nvSpPr>
            <p:spPr>
              <a:xfrm>
                <a:off x="2759075" y="1000125"/>
                <a:ext cx="173038" cy="1651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6051" y="1454"/>
                    </a:moveTo>
                    <a:lnTo>
                      <a:pt x="11494" y="3738"/>
                    </a:lnTo>
                    <a:lnTo>
                      <a:pt x="11890" y="4777"/>
                    </a:lnTo>
                    <a:lnTo>
                      <a:pt x="12484" y="6231"/>
                    </a:lnTo>
                    <a:lnTo>
                      <a:pt x="13872" y="6231"/>
                    </a:lnTo>
                    <a:lnTo>
                      <a:pt x="13872" y="8515"/>
                    </a:lnTo>
                    <a:lnTo>
                      <a:pt x="14268" y="9554"/>
                    </a:lnTo>
                    <a:lnTo>
                      <a:pt x="14268" y="9969"/>
                    </a:lnTo>
                    <a:lnTo>
                      <a:pt x="20213" y="9969"/>
                    </a:lnTo>
                    <a:lnTo>
                      <a:pt x="20213" y="11008"/>
                    </a:lnTo>
                    <a:lnTo>
                      <a:pt x="19817" y="12462"/>
                    </a:lnTo>
                    <a:lnTo>
                      <a:pt x="17835" y="14746"/>
                    </a:lnTo>
                    <a:lnTo>
                      <a:pt x="18826" y="15369"/>
                    </a:lnTo>
                    <a:lnTo>
                      <a:pt x="19817" y="15785"/>
                    </a:lnTo>
                    <a:lnTo>
                      <a:pt x="21600" y="17238"/>
                    </a:lnTo>
                    <a:lnTo>
                      <a:pt x="20213" y="20562"/>
                    </a:lnTo>
                    <a:lnTo>
                      <a:pt x="19222" y="21185"/>
                    </a:lnTo>
                    <a:lnTo>
                      <a:pt x="17439" y="19108"/>
                    </a:lnTo>
                    <a:lnTo>
                      <a:pt x="16051" y="19108"/>
                    </a:lnTo>
                    <a:lnTo>
                      <a:pt x="15655" y="18692"/>
                    </a:lnTo>
                    <a:lnTo>
                      <a:pt x="15655" y="18277"/>
                    </a:lnTo>
                    <a:lnTo>
                      <a:pt x="14268" y="17238"/>
                    </a:lnTo>
                    <a:lnTo>
                      <a:pt x="10503" y="21185"/>
                    </a:lnTo>
                    <a:lnTo>
                      <a:pt x="9710" y="21600"/>
                    </a:lnTo>
                    <a:lnTo>
                      <a:pt x="9116" y="21185"/>
                    </a:lnTo>
                    <a:lnTo>
                      <a:pt x="11494" y="18277"/>
                    </a:lnTo>
                    <a:lnTo>
                      <a:pt x="11097" y="17654"/>
                    </a:lnTo>
                    <a:lnTo>
                      <a:pt x="11097" y="17238"/>
                    </a:lnTo>
                    <a:lnTo>
                      <a:pt x="10106" y="17238"/>
                    </a:lnTo>
                    <a:lnTo>
                      <a:pt x="9116" y="16200"/>
                    </a:lnTo>
                    <a:lnTo>
                      <a:pt x="9116" y="14746"/>
                    </a:lnTo>
                    <a:lnTo>
                      <a:pt x="8323" y="14331"/>
                    </a:lnTo>
                    <a:lnTo>
                      <a:pt x="7927" y="13915"/>
                    </a:lnTo>
                    <a:lnTo>
                      <a:pt x="6936" y="14746"/>
                    </a:lnTo>
                    <a:lnTo>
                      <a:pt x="5549" y="15785"/>
                    </a:lnTo>
                    <a:lnTo>
                      <a:pt x="4558" y="16200"/>
                    </a:lnTo>
                    <a:lnTo>
                      <a:pt x="594" y="15369"/>
                    </a:lnTo>
                    <a:lnTo>
                      <a:pt x="0" y="14746"/>
                    </a:lnTo>
                    <a:lnTo>
                      <a:pt x="594" y="13915"/>
                    </a:lnTo>
                    <a:lnTo>
                      <a:pt x="1783" y="12877"/>
                    </a:lnTo>
                    <a:lnTo>
                      <a:pt x="2378" y="12046"/>
                    </a:lnTo>
                    <a:lnTo>
                      <a:pt x="2378" y="11423"/>
                    </a:lnTo>
                    <a:lnTo>
                      <a:pt x="1783" y="11008"/>
                    </a:lnTo>
                    <a:lnTo>
                      <a:pt x="3171" y="9554"/>
                    </a:lnTo>
                    <a:lnTo>
                      <a:pt x="3171" y="7062"/>
                    </a:lnTo>
                    <a:lnTo>
                      <a:pt x="5152" y="7062"/>
                    </a:lnTo>
                    <a:lnTo>
                      <a:pt x="10503" y="2908"/>
                    </a:lnTo>
                    <a:lnTo>
                      <a:pt x="13277" y="831"/>
                    </a:lnTo>
                    <a:lnTo>
                      <a:pt x="16646" y="0"/>
                    </a:lnTo>
                    <a:lnTo>
                      <a:pt x="16646" y="415"/>
                    </a:lnTo>
                    <a:lnTo>
                      <a:pt x="16051" y="1454"/>
                    </a:lnTo>
                    <a:close/>
                  </a:path>
                </a:pathLst>
              </a:custGeom>
              <a:solidFill>
                <a:srgbClr val="E6820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89" name="Shape 89"/>
              <p:cNvSpPr/>
              <p:nvPr/>
            </p:nvSpPr>
            <p:spPr>
              <a:xfrm>
                <a:off x="1866900" y="1033462"/>
                <a:ext cx="268288" cy="26352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5337" y="6506"/>
                    </a:moveTo>
                    <a:lnTo>
                      <a:pt x="21217" y="11060"/>
                    </a:lnTo>
                    <a:lnTo>
                      <a:pt x="21600" y="11971"/>
                    </a:lnTo>
                    <a:lnTo>
                      <a:pt x="21600" y="12231"/>
                    </a:lnTo>
                    <a:lnTo>
                      <a:pt x="21217" y="12622"/>
                    </a:lnTo>
                    <a:lnTo>
                      <a:pt x="18660" y="12882"/>
                    </a:lnTo>
                    <a:lnTo>
                      <a:pt x="13548" y="17696"/>
                    </a:lnTo>
                    <a:lnTo>
                      <a:pt x="14187" y="16525"/>
                    </a:lnTo>
                    <a:lnTo>
                      <a:pt x="14826" y="14964"/>
                    </a:lnTo>
                    <a:lnTo>
                      <a:pt x="13931" y="14964"/>
                    </a:lnTo>
                    <a:lnTo>
                      <a:pt x="13037" y="14704"/>
                    </a:lnTo>
                    <a:lnTo>
                      <a:pt x="14187" y="11711"/>
                    </a:lnTo>
                    <a:lnTo>
                      <a:pt x="13292" y="11060"/>
                    </a:lnTo>
                    <a:lnTo>
                      <a:pt x="12398" y="10800"/>
                    </a:lnTo>
                    <a:lnTo>
                      <a:pt x="11503" y="11711"/>
                    </a:lnTo>
                    <a:lnTo>
                      <a:pt x="10353" y="11971"/>
                    </a:lnTo>
                    <a:lnTo>
                      <a:pt x="7669" y="12622"/>
                    </a:lnTo>
                    <a:lnTo>
                      <a:pt x="6135" y="15354"/>
                    </a:lnTo>
                    <a:lnTo>
                      <a:pt x="5879" y="17696"/>
                    </a:lnTo>
                    <a:lnTo>
                      <a:pt x="2684" y="21600"/>
                    </a:lnTo>
                    <a:lnTo>
                      <a:pt x="1789" y="21600"/>
                    </a:lnTo>
                    <a:lnTo>
                      <a:pt x="1150" y="21080"/>
                    </a:lnTo>
                    <a:lnTo>
                      <a:pt x="2940" y="16525"/>
                    </a:lnTo>
                    <a:lnTo>
                      <a:pt x="4090" y="14053"/>
                    </a:lnTo>
                    <a:lnTo>
                      <a:pt x="5624" y="11971"/>
                    </a:lnTo>
                    <a:lnTo>
                      <a:pt x="4985" y="11451"/>
                    </a:lnTo>
                    <a:lnTo>
                      <a:pt x="4729" y="11060"/>
                    </a:lnTo>
                    <a:lnTo>
                      <a:pt x="4985" y="10800"/>
                    </a:lnTo>
                    <a:lnTo>
                      <a:pt x="8563" y="9239"/>
                    </a:lnTo>
                    <a:lnTo>
                      <a:pt x="13931" y="8978"/>
                    </a:lnTo>
                    <a:lnTo>
                      <a:pt x="14187" y="8067"/>
                    </a:lnTo>
                    <a:lnTo>
                      <a:pt x="14443" y="7417"/>
                    </a:lnTo>
                    <a:lnTo>
                      <a:pt x="12142" y="6506"/>
                    </a:lnTo>
                    <a:lnTo>
                      <a:pt x="9714" y="6246"/>
                    </a:lnTo>
                    <a:lnTo>
                      <a:pt x="7413" y="4424"/>
                    </a:lnTo>
                    <a:lnTo>
                      <a:pt x="511" y="5725"/>
                    </a:lnTo>
                    <a:lnTo>
                      <a:pt x="0" y="5335"/>
                    </a:lnTo>
                    <a:lnTo>
                      <a:pt x="256" y="5075"/>
                    </a:lnTo>
                    <a:lnTo>
                      <a:pt x="256" y="4814"/>
                    </a:lnTo>
                    <a:lnTo>
                      <a:pt x="5879" y="2993"/>
                    </a:lnTo>
                    <a:lnTo>
                      <a:pt x="6135" y="1692"/>
                    </a:lnTo>
                    <a:lnTo>
                      <a:pt x="10353" y="0"/>
                    </a:lnTo>
                    <a:lnTo>
                      <a:pt x="12398" y="0"/>
                    </a:lnTo>
                    <a:lnTo>
                      <a:pt x="15337" y="6506"/>
                    </a:lnTo>
                    <a:close/>
                  </a:path>
                </a:pathLst>
              </a:custGeom>
              <a:solidFill>
                <a:srgbClr val="E6820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90" name="Shape 90"/>
              <p:cNvSpPr/>
              <p:nvPr/>
            </p:nvSpPr>
            <p:spPr>
              <a:xfrm>
                <a:off x="4254500" y="1039812"/>
                <a:ext cx="334963" cy="3302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4025" y="519"/>
                    </a:moveTo>
                    <a:lnTo>
                      <a:pt x="14434" y="2700"/>
                    </a:lnTo>
                    <a:lnTo>
                      <a:pt x="18017" y="4362"/>
                    </a:lnTo>
                    <a:lnTo>
                      <a:pt x="19450" y="4154"/>
                    </a:lnTo>
                    <a:lnTo>
                      <a:pt x="21088" y="5504"/>
                    </a:lnTo>
                    <a:lnTo>
                      <a:pt x="21600" y="8931"/>
                    </a:lnTo>
                    <a:lnTo>
                      <a:pt x="19655" y="11319"/>
                    </a:lnTo>
                    <a:lnTo>
                      <a:pt x="19860" y="12773"/>
                    </a:lnTo>
                    <a:lnTo>
                      <a:pt x="21088" y="13188"/>
                    </a:lnTo>
                    <a:lnTo>
                      <a:pt x="21088" y="15369"/>
                    </a:lnTo>
                    <a:lnTo>
                      <a:pt x="20883" y="15681"/>
                    </a:lnTo>
                    <a:lnTo>
                      <a:pt x="20576" y="15681"/>
                    </a:lnTo>
                    <a:lnTo>
                      <a:pt x="20883" y="16823"/>
                    </a:lnTo>
                    <a:lnTo>
                      <a:pt x="21088" y="17758"/>
                    </a:lnTo>
                    <a:lnTo>
                      <a:pt x="20167" y="19004"/>
                    </a:lnTo>
                    <a:lnTo>
                      <a:pt x="14434" y="18069"/>
                    </a:lnTo>
                    <a:lnTo>
                      <a:pt x="13001" y="21600"/>
                    </a:lnTo>
                    <a:lnTo>
                      <a:pt x="3788" y="18069"/>
                    </a:lnTo>
                    <a:lnTo>
                      <a:pt x="6142" y="13708"/>
                    </a:lnTo>
                    <a:lnTo>
                      <a:pt x="4300" y="8723"/>
                    </a:lnTo>
                    <a:lnTo>
                      <a:pt x="0" y="5815"/>
                    </a:lnTo>
                    <a:lnTo>
                      <a:pt x="717" y="5296"/>
                    </a:lnTo>
                    <a:lnTo>
                      <a:pt x="3992" y="6023"/>
                    </a:lnTo>
                    <a:lnTo>
                      <a:pt x="4504" y="5088"/>
                    </a:lnTo>
                    <a:lnTo>
                      <a:pt x="4504" y="3635"/>
                    </a:lnTo>
                    <a:lnTo>
                      <a:pt x="5221" y="3635"/>
                    </a:lnTo>
                    <a:lnTo>
                      <a:pt x="7166" y="4777"/>
                    </a:lnTo>
                    <a:lnTo>
                      <a:pt x="8292" y="4777"/>
                    </a:lnTo>
                    <a:lnTo>
                      <a:pt x="9725" y="3427"/>
                    </a:lnTo>
                    <a:lnTo>
                      <a:pt x="11363" y="1973"/>
                    </a:lnTo>
                    <a:lnTo>
                      <a:pt x="11363" y="312"/>
                    </a:lnTo>
                    <a:lnTo>
                      <a:pt x="12080" y="312"/>
                    </a:lnTo>
                    <a:lnTo>
                      <a:pt x="12796" y="0"/>
                    </a:lnTo>
                    <a:lnTo>
                      <a:pt x="13308" y="0"/>
                    </a:lnTo>
                    <a:lnTo>
                      <a:pt x="14025" y="519"/>
                    </a:lnTo>
                    <a:close/>
                  </a:path>
                </a:pathLst>
              </a:custGeom>
              <a:solidFill>
                <a:srgbClr val="E6820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91" name="Shape 91"/>
              <p:cNvSpPr/>
              <p:nvPr/>
            </p:nvSpPr>
            <p:spPr>
              <a:xfrm>
                <a:off x="2655887" y="1044575"/>
                <a:ext cx="33338" cy="254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9543" y="21600"/>
                    </a:moveTo>
                    <a:lnTo>
                      <a:pt x="7200" y="14850"/>
                    </a:lnTo>
                    <a:lnTo>
                      <a:pt x="3086" y="8100"/>
                    </a:lnTo>
                    <a:lnTo>
                      <a:pt x="0" y="0"/>
                    </a:lnTo>
                    <a:lnTo>
                      <a:pt x="21600" y="14850"/>
                    </a:lnTo>
                    <a:lnTo>
                      <a:pt x="19543" y="21600"/>
                    </a:lnTo>
                    <a:close/>
                  </a:path>
                </a:pathLst>
              </a:custGeom>
              <a:solidFill>
                <a:srgbClr val="E6820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92" name="Shape 92"/>
              <p:cNvSpPr/>
              <p:nvPr/>
            </p:nvSpPr>
            <p:spPr>
              <a:xfrm>
                <a:off x="4729162" y="1050925"/>
                <a:ext cx="263526" cy="12223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6636" y="3927"/>
                    </a:moveTo>
                    <a:lnTo>
                      <a:pt x="11711" y="3366"/>
                    </a:lnTo>
                    <a:lnTo>
                      <a:pt x="16786" y="12343"/>
                    </a:lnTo>
                    <a:lnTo>
                      <a:pt x="21600" y="12904"/>
                    </a:lnTo>
                    <a:lnTo>
                      <a:pt x="21600" y="18234"/>
                    </a:lnTo>
                    <a:lnTo>
                      <a:pt x="20689" y="16831"/>
                    </a:lnTo>
                    <a:lnTo>
                      <a:pt x="15614" y="17673"/>
                    </a:lnTo>
                    <a:lnTo>
                      <a:pt x="12622" y="21600"/>
                    </a:lnTo>
                    <a:lnTo>
                      <a:pt x="9889" y="19636"/>
                    </a:lnTo>
                    <a:lnTo>
                      <a:pt x="8718" y="14306"/>
                    </a:lnTo>
                    <a:lnTo>
                      <a:pt x="1171" y="12904"/>
                    </a:lnTo>
                    <a:lnTo>
                      <a:pt x="0" y="9818"/>
                    </a:lnTo>
                    <a:lnTo>
                      <a:pt x="911" y="2525"/>
                    </a:lnTo>
                    <a:lnTo>
                      <a:pt x="3253" y="0"/>
                    </a:lnTo>
                    <a:lnTo>
                      <a:pt x="5075" y="1964"/>
                    </a:lnTo>
                    <a:lnTo>
                      <a:pt x="6636" y="3927"/>
                    </a:lnTo>
                    <a:close/>
                  </a:path>
                </a:pathLst>
              </a:custGeom>
              <a:solidFill>
                <a:srgbClr val="E6820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93" name="Shape 93"/>
              <p:cNvSpPr/>
              <p:nvPr/>
            </p:nvSpPr>
            <p:spPr>
              <a:xfrm>
                <a:off x="8439150" y="1065212"/>
                <a:ext cx="25400" cy="381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2700"/>
                    </a:moveTo>
                    <a:lnTo>
                      <a:pt x="21600" y="4500"/>
                    </a:lnTo>
                    <a:lnTo>
                      <a:pt x="9450" y="21600"/>
                    </a:lnTo>
                    <a:lnTo>
                      <a:pt x="0" y="18900"/>
                    </a:lnTo>
                    <a:lnTo>
                      <a:pt x="16200" y="0"/>
                    </a:lnTo>
                    <a:lnTo>
                      <a:pt x="21600" y="2700"/>
                    </a:lnTo>
                    <a:close/>
                  </a:path>
                </a:pathLst>
              </a:custGeom>
              <a:solidFill>
                <a:srgbClr val="E6820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94" name="Shape 94"/>
              <p:cNvSpPr/>
              <p:nvPr/>
            </p:nvSpPr>
            <p:spPr>
              <a:xfrm>
                <a:off x="8277225" y="1095375"/>
                <a:ext cx="139700" cy="13176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6382" y="2863"/>
                    </a:moveTo>
                    <a:lnTo>
                      <a:pt x="12518" y="4684"/>
                    </a:lnTo>
                    <a:lnTo>
                      <a:pt x="17673" y="3643"/>
                    </a:lnTo>
                    <a:lnTo>
                      <a:pt x="21600" y="10149"/>
                    </a:lnTo>
                    <a:lnTo>
                      <a:pt x="20373" y="13793"/>
                    </a:lnTo>
                    <a:lnTo>
                      <a:pt x="18655" y="15614"/>
                    </a:lnTo>
                    <a:lnTo>
                      <a:pt x="18164" y="16916"/>
                    </a:lnTo>
                    <a:lnTo>
                      <a:pt x="17673" y="17957"/>
                    </a:lnTo>
                    <a:lnTo>
                      <a:pt x="13009" y="17436"/>
                    </a:lnTo>
                    <a:lnTo>
                      <a:pt x="9082" y="16916"/>
                    </a:lnTo>
                    <a:lnTo>
                      <a:pt x="7364" y="17957"/>
                    </a:lnTo>
                    <a:lnTo>
                      <a:pt x="8100" y="21080"/>
                    </a:lnTo>
                    <a:lnTo>
                      <a:pt x="5645" y="21600"/>
                    </a:lnTo>
                    <a:lnTo>
                      <a:pt x="3436" y="19778"/>
                    </a:lnTo>
                    <a:lnTo>
                      <a:pt x="1718" y="12752"/>
                    </a:lnTo>
                    <a:lnTo>
                      <a:pt x="4664" y="12752"/>
                    </a:lnTo>
                    <a:lnTo>
                      <a:pt x="5645" y="11971"/>
                    </a:lnTo>
                    <a:lnTo>
                      <a:pt x="5645" y="10930"/>
                    </a:lnTo>
                    <a:lnTo>
                      <a:pt x="3436" y="5465"/>
                    </a:lnTo>
                    <a:lnTo>
                      <a:pt x="2209" y="2863"/>
                    </a:lnTo>
                    <a:lnTo>
                      <a:pt x="0" y="520"/>
                    </a:lnTo>
                    <a:lnTo>
                      <a:pt x="0" y="0"/>
                    </a:lnTo>
                    <a:lnTo>
                      <a:pt x="1718" y="0"/>
                    </a:lnTo>
                    <a:lnTo>
                      <a:pt x="3436" y="1301"/>
                    </a:lnTo>
                    <a:lnTo>
                      <a:pt x="6382" y="2863"/>
                    </a:lnTo>
                    <a:close/>
                  </a:path>
                </a:pathLst>
              </a:custGeom>
              <a:solidFill>
                <a:srgbClr val="E6820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95" name="Shape 95"/>
              <p:cNvSpPr/>
              <p:nvPr/>
            </p:nvSpPr>
            <p:spPr>
              <a:xfrm>
                <a:off x="4662487" y="1128712"/>
                <a:ext cx="184151" cy="10636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7415"/>
                    </a:moveTo>
                    <a:lnTo>
                      <a:pt x="18434" y="17087"/>
                    </a:lnTo>
                    <a:lnTo>
                      <a:pt x="7262" y="21600"/>
                    </a:lnTo>
                    <a:lnTo>
                      <a:pt x="5586" y="17731"/>
                    </a:lnTo>
                    <a:lnTo>
                      <a:pt x="372" y="15475"/>
                    </a:lnTo>
                    <a:lnTo>
                      <a:pt x="372" y="14185"/>
                    </a:lnTo>
                    <a:lnTo>
                      <a:pt x="0" y="11928"/>
                    </a:lnTo>
                    <a:lnTo>
                      <a:pt x="372" y="10316"/>
                    </a:lnTo>
                    <a:lnTo>
                      <a:pt x="931" y="9672"/>
                    </a:lnTo>
                    <a:lnTo>
                      <a:pt x="8566" y="9672"/>
                    </a:lnTo>
                    <a:lnTo>
                      <a:pt x="9869" y="0"/>
                    </a:lnTo>
                    <a:lnTo>
                      <a:pt x="19738" y="2257"/>
                    </a:lnTo>
                    <a:lnTo>
                      <a:pt x="21600" y="7415"/>
                    </a:lnTo>
                    <a:close/>
                  </a:path>
                </a:pathLst>
              </a:custGeom>
              <a:solidFill>
                <a:srgbClr val="E6820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96" name="Shape 96"/>
              <p:cNvSpPr/>
              <p:nvPr/>
            </p:nvSpPr>
            <p:spPr>
              <a:xfrm>
                <a:off x="2663825" y="1135062"/>
                <a:ext cx="30163" cy="4762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2160"/>
                    </a:moveTo>
                    <a:lnTo>
                      <a:pt x="10232" y="15120"/>
                    </a:lnTo>
                    <a:lnTo>
                      <a:pt x="10232" y="21600"/>
                    </a:lnTo>
                    <a:lnTo>
                      <a:pt x="2274" y="21600"/>
                    </a:lnTo>
                    <a:lnTo>
                      <a:pt x="0" y="8640"/>
                    </a:lnTo>
                    <a:lnTo>
                      <a:pt x="15916" y="0"/>
                    </a:lnTo>
                    <a:lnTo>
                      <a:pt x="21600" y="2160"/>
                    </a:lnTo>
                    <a:close/>
                  </a:path>
                </a:pathLst>
              </a:custGeom>
              <a:solidFill>
                <a:srgbClr val="E6820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97" name="Shape 97"/>
              <p:cNvSpPr/>
              <p:nvPr/>
            </p:nvSpPr>
            <p:spPr>
              <a:xfrm>
                <a:off x="2605087" y="1135062"/>
                <a:ext cx="33338" cy="3333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17486"/>
                    </a:moveTo>
                    <a:lnTo>
                      <a:pt x="21600" y="21600"/>
                    </a:lnTo>
                    <a:lnTo>
                      <a:pt x="2057" y="12343"/>
                    </a:lnTo>
                    <a:lnTo>
                      <a:pt x="0" y="5143"/>
                    </a:lnTo>
                    <a:lnTo>
                      <a:pt x="0" y="3086"/>
                    </a:lnTo>
                    <a:lnTo>
                      <a:pt x="2057" y="0"/>
                    </a:lnTo>
                    <a:lnTo>
                      <a:pt x="21600" y="17486"/>
                    </a:lnTo>
                    <a:close/>
                  </a:path>
                </a:pathLst>
              </a:custGeom>
              <a:solidFill>
                <a:srgbClr val="E6820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98" name="Shape 98"/>
              <p:cNvSpPr/>
              <p:nvPr/>
            </p:nvSpPr>
            <p:spPr>
              <a:xfrm>
                <a:off x="6421437" y="1150937"/>
                <a:ext cx="139701" cy="6985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3436"/>
                    </a:moveTo>
                    <a:lnTo>
                      <a:pt x="19882" y="5400"/>
                    </a:lnTo>
                    <a:lnTo>
                      <a:pt x="5891" y="6873"/>
                    </a:lnTo>
                    <a:lnTo>
                      <a:pt x="4664" y="9818"/>
                    </a:lnTo>
                    <a:lnTo>
                      <a:pt x="4664" y="21600"/>
                    </a:lnTo>
                    <a:lnTo>
                      <a:pt x="2945" y="21600"/>
                    </a:lnTo>
                    <a:lnTo>
                      <a:pt x="1718" y="19145"/>
                    </a:lnTo>
                    <a:lnTo>
                      <a:pt x="736" y="15709"/>
                    </a:lnTo>
                    <a:lnTo>
                      <a:pt x="0" y="12273"/>
                    </a:lnTo>
                    <a:lnTo>
                      <a:pt x="1227" y="7855"/>
                    </a:lnTo>
                    <a:lnTo>
                      <a:pt x="1718" y="5400"/>
                    </a:lnTo>
                    <a:lnTo>
                      <a:pt x="1718" y="3436"/>
                    </a:lnTo>
                    <a:lnTo>
                      <a:pt x="5155" y="0"/>
                    </a:lnTo>
                    <a:lnTo>
                      <a:pt x="21600" y="3436"/>
                    </a:lnTo>
                    <a:close/>
                  </a:path>
                </a:pathLst>
              </a:custGeom>
              <a:solidFill>
                <a:srgbClr val="E6820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99" name="Shape 99"/>
              <p:cNvSpPr/>
              <p:nvPr/>
            </p:nvSpPr>
            <p:spPr>
              <a:xfrm>
                <a:off x="4827587" y="1150937"/>
                <a:ext cx="176213" cy="9048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5762" y="15537"/>
                    </a:moveTo>
                    <a:lnTo>
                      <a:pt x="13038" y="15537"/>
                    </a:lnTo>
                    <a:lnTo>
                      <a:pt x="11286" y="16674"/>
                    </a:lnTo>
                    <a:lnTo>
                      <a:pt x="10897" y="17432"/>
                    </a:lnTo>
                    <a:lnTo>
                      <a:pt x="10897" y="19326"/>
                    </a:lnTo>
                    <a:lnTo>
                      <a:pt x="7200" y="21600"/>
                    </a:lnTo>
                    <a:lnTo>
                      <a:pt x="0" y="15537"/>
                    </a:lnTo>
                    <a:lnTo>
                      <a:pt x="2724" y="4168"/>
                    </a:lnTo>
                    <a:lnTo>
                      <a:pt x="6811" y="6063"/>
                    </a:lnTo>
                    <a:lnTo>
                      <a:pt x="11676" y="1516"/>
                    </a:lnTo>
                    <a:lnTo>
                      <a:pt x="18486" y="0"/>
                    </a:lnTo>
                    <a:lnTo>
                      <a:pt x="21600" y="4168"/>
                    </a:lnTo>
                    <a:lnTo>
                      <a:pt x="15762" y="15537"/>
                    </a:lnTo>
                    <a:close/>
                  </a:path>
                </a:pathLst>
              </a:custGeom>
              <a:solidFill>
                <a:srgbClr val="E6820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100" name="Shape 100"/>
              <p:cNvSpPr/>
              <p:nvPr/>
            </p:nvSpPr>
            <p:spPr>
              <a:xfrm>
                <a:off x="4964112" y="1165225"/>
                <a:ext cx="231776" cy="15716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8049" y="9600"/>
                    </a:moveTo>
                    <a:lnTo>
                      <a:pt x="18493" y="9600"/>
                    </a:lnTo>
                    <a:lnTo>
                      <a:pt x="21600" y="9164"/>
                    </a:lnTo>
                    <a:lnTo>
                      <a:pt x="21156" y="12655"/>
                    </a:lnTo>
                    <a:lnTo>
                      <a:pt x="20121" y="13091"/>
                    </a:lnTo>
                    <a:lnTo>
                      <a:pt x="19529" y="13527"/>
                    </a:lnTo>
                    <a:lnTo>
                      <a:pt x="19085" y="20073"/>
                    </a:lnTo>
                    <a:lnTo>
                      <a:pt x="18493" y="20727"/>
                    </a:lnTo>
                    <a:lnTo>
                      <a:pt x="12575" y="17673"/>
                    </a:lnTo>
                    <a:lnTo>
                      <a:pt x="4438" y="21600"/>
                    </a:lnTo>
                    <a:lnTo>
                      <a:pt x="3995" y="21164"/>
                    </a:lnTo>
                    <a:lnTo>
                      <a:pt x="3699" y="20073"/>
                    </a:lnTo>
                    <a:lnTo>
                      <a:pt x="6066" y="16582"/>
                    </a:lnTo>
                    <a:lnTo>
                      <a:pt x="5474" y="12655"/>
                    </a:lnTo>
                    <a:lnTo>
                      <a:pt x="2663" y="10473"/>
                    </a:lnTo>
                    <a:lnTo>
                      <a:pt x="296" y="9164"/>
                    </a:lnTo>
                    <a:lnTo>
                      <a:pt x="0" y="7636"/>
                    </a:lnTo>
                    <a:lnTo>
                      <a:pt x="4438" y="436"/>
                    </a:lnTo>
                    <a:lnTo>
                      <a:pt x="9912" y="0"/>
                    </a:lnTo>
                    <a:lnTo>
                      <a:pt x="15978" y="436"/>
                    </a:lnTo>
                    <a:lnTo>
                      <a:pt x="18049" y="9600"/>
                    </a:lnTo>
                    <a:close/>
                  </a:path>
                </a:pathLst>
              </a:custGeom>
              <a:solidFill>
                <a:srgbClr val="E6820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101" name="Shape 101"/>
              <p:cNvSpPr/>
              <p:nvPr/>
            </p:nvSpPr>
            <p:spPr>
              <a:xfrm>
                <a:off x="5143500" y="1168400"/>
                <a:ext cx="55563" cy="5873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1726" y="0"/>
                    </a:moveTo>
                    <a:lnTo>
                      <a:pt x="16046" y="8173"/>
                    </a:lnTo>
                    <a:lnTo>
                      <a:pt x="17280" y="12259"/>
                    </a:lnTo>
                    <a:lnTo>
                      <a:pt x="21600" y="15178"/>
                    </a:lnTo>
                    <a:lnTo>
                      <a:pt x="20366" y="20432"/>
                    </a:lnTo>
                    <a:lnTo>
                      <a:pt x="7406" y="21600"/>
                    </a:lnTo>
                    <a:lnTo>
                      <a:pt x="0" y="0"/>
                    </a:lnTo>
                    <a:lnTo>
                      <a:pt x="11726" y="0"/>
                    </a:lnTo>
                    <a:close/>
                  </a:path>
                </a:pathLst>
              </a:custGeom>
              <a:solidFill>
                <a:srgbClr val="E6820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102" name="Shape 102"/>
              <p:cNvSpPr/>
              <p:nvPr/>
            </p:nvSpPr>
            <p:spPr>
              <a:xfrm>
                <a:off x="6007100" y="1173162"/>
                <a:ext cx="84138" cy="10636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1934"/>
                    </a:moveTo>
                    <a:lnTo>
                      <a:pt x="21600" y="4191"/>
                    </a:lnTo>
                    <a:lnTo>
                      <a:pt x="19970" y="8704"/>
                    </a:lnTo>
                    <a:lnTo>
                      <a:pt x="20785" y="9672"/>
                    </a:lnTo>
                    <a:lnTo>
                      <a:pt x="21600" y="10961"/>
                    </a:lnTo>
                    <a:lnTo>
                      <a:pt x="19970" y="15475"/>
                    </a:lnTo>
                    <a:lnTo>
                      <a:pt x="21600" y="17731"/>
                    </a:lnTo>
                    <a:lnTo>
                      <a:pt x="17932" y="21600"/>
                    </a:lnTo>
                    <a:lnTo>
                      <a:pt x="2853" y="21600"/>
                    </a:lnTo>
                    <a:lnTo>
                      <a:pt x="2038" y="18376"/>
                    </a:lnTo>
                    <a:lnTo>
                      <a:pt x="2038" y="15475"/>
                    </a:lnTo>
                    <a:lnTo>
                      <a:pt x="815" y="11928"/>
                    </a:lnTo>
                    <a:lnTo>
                      <a:pt x="0" y="9672"/>
                    </a:lnTo>
                    <a:lnTo>
                      <a:pt x="2038" y="8704"/>
                    </a:lnTo>
                    <a:lnTo>
                      <a:pt x="3668" y="8060"/>
                    </a:lnTo>
                    <a:lnTo>
                      <a:pt x="6521" y="5803"/>
                    </a:lnTo>
                    <a:lnTo>
                      <a:pt x="8558" y="2901"/>
                    </a:lnTo>
                    <a:lnTo>
                      <a:pt x="11411" y="0"/>
                    </a:lnTo>
                    <a:lnTo>
                      <a:pt x="21600" y="1934"/>
                    </a:lnTo>
                    <a:close/>
                  </a:path>
                </a:pathLst>
              </a:custGeom>
              <a:solidFill>
                <a:srgbClr val="E6820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103" name="Shape 103"/>
              <p:cNvSpPr/>
              <p:nvPr/>
            </p:nvSpPr>
            <p:spPr>
              <a:xfrm>
                <a:off x="5162550" y="1176337"/>
                <a:ext cx="377825" cy="22383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5973" y="613"/>
                    </a:moveTo>
                    <a:lnTo>
                      <a:pt x="14884" y="2451"/>
                    </a:lnTo>
                    <a:lnTo>
                      <a:pt x="15338" y="4902"/>
                    </a:lnTo>
                    <a:lnTo>
                      <a:pt x="13795" y="4902"/>
                    </a:lnTo>
                    <a:lnTo>
                      <a:pt x="13432" y="5974"/>
                    </a:lnTo>
                    <a:lnTo>
                      <a:pt x="13160" y="6281"/>
                    </a:lnTo>
                    <a:lnTo>
                      <a:pt x="13160" y="6740"/>
                    </a:lnTo>
                    <a:lnTo>
                      <a:pt x="14703" y="8885"/>
                    </a:lnTo>
                    <a:lnTo>
                      <a:pt x="21418" y="15166"/>
                    </a:lnTo>
                    <a:lnTo>
                      <a:pt x="21600" y="16698"/>
                    </a:lnTo>
                    <a:lnTo>
                      <a:pt x="21600" y="18077"/>
                    </a:lnTo>
                    <a:lnTo>
                      <a:pt x="21418" y="19455"/>
                    </a:lnTo>
                    <a:lnTo>
                      <a:pt x="20965" y="20528"/>
                    </a:lnTo>
                    <a:lnTo>
                      <a:pt x="18061" y="20221"/>
                    </a:lnTo>
                    <a:lnTo>
                      <a:pt x="15338" y="19455"/>
                    </a:lnTo>
                    <a:lnTo>
                      <a:pt x="14703" y="18689"/>
                    </a:lnTo>
                    <a:lnTo>
                      <a:pt x="13795" y="18383"/>
                    </a:lnTo>
                    <a:lnTo>
                      <a:pt x="11980" y="18077"/>
                    </a:lnTo>
                    <a:lnTo>
                      <a:pt x="10891" y="16698"/>
                    </a:lnTo>
                    <a:lnTo>
                      <a:pt x="3086" y="21600"/>
                    </a:lnTo>
                    <a:lnTo>
                      <a:pt x="1452" y="21600"/>
                    </a:lnTo>
                    <a:lnTo>
                      <a:pt x="0" y="15626"/>
                    </a:lnTo>
                    <a:lnTo>
                      <a:pt x="0" y="14553"/>
                    </a:lnTo>
                    <a:lnTo>
                      <a:pt x="182" y="13787"/>
                    </a:lnTo>
                    <a:lnTo>
                      <a:pt x="635" y="13481"/>
                    </a:lnTo>
                    <a:lnTo>
                      <a:pt x="817" y="8885"/>
                    </a:lnTo>
                    <a:lnTo>
                      <a:pt x="1452" y="8426"/>
                    </a:lnTo>
                    <a:lnTo>
                      <a:pt x="2087" y="8119"/>
                    </a:lnTo>
                    <a:lnTo>
                      <a:pt x="2087" y="5668"/>
                    </a:lnTo>
                    <a:lnTo>
                      <a:pt x="2450" y="3217"/>
                    </a:lnTo>
                    <a:lnTo>
                      <a:pt x="5264" y="2757"/>
                    </a:lnTo>
                    <a:lnTo>
                      <a:pt x="5445" y="3830"/>
                    </a:lnTo>
                    <a:lnTo>
                      <a:pt x="5627" y="4289"/>
                    </a:lnTo>
                    <a:lnTo>
                      <a:pt x="5808" y="4596"/>
                    </a:lnTo>
                    <a:lnTo>
                      <a:pt x="6444" y="4902"/>
                    </a:lnTo>
                    <a:lnTo>
                      <a:pt x="6716" y="4902"/>
                    </a:lnTo>
                    <a:lnTo>
                      <a:pt x="6716" y="6740"/>
                    </a:lnTo>
                    <a:lnTo>
                      <a:pt x="8622" y="9498"/>
                    </a:lnTo>
                    <a:lnTo>
                      <a:pt x="10074" y="8426"/>
                    </a:lnTo>
                    <a:lnTo>
                      <a:pt x="11708" y="7353"/>
                    </a:lnTo>
                    <a:lnTo>
                      <a:pt x="11980" y="5668"/>
                    </a:lnTo>
                    <a:lnTo>
                      <a:pt x="10709" y="3830"/>
                    </a:lnTo>
                    <a:lnTo>
                      <a:pt x="10709" y="2451"/>
                    </a:lnTo>
                    <a:lnTo>
                      <a:pt x="11526" y="2145"/>
                    </a:lnTo>
                    <a:lnTo>
                      <a:pt x="12343" y="1685"/>
                    </a:lnTo>
                    <a:lnTo>
                      <a:pt x="14249" y="306"/>
                    </a:lnTo>
                    <a:lnTo>
                      <a:pt x="15519" y="0"/>
                    </a:lnTo>
                    <a:lnTo>
                      <a:pt x="15973" y="613"/>
                    </a:lnTo>
                    <a:close/>
                  </a:path>
                </a:pathLst>
              </a:custGeom>
              <a:solidFill>
                <a:srgbClr val="E6820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104" name="Shape 104"/>
              <p:cNvSpPr/>
              <p:nvPr/>
            </p:nvSpPr>
            <p:spPr>
              <a:xfrm>
                <a:off x="4567237" y="1179512"/>
                <a:ext cx="92076" cy="5873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11092"/>
                    </a:moveTo>
                    <a:lnTo>
                      <a:pt x="17131" y="21600"/>
                    </a:lnTo>
                    <a:lnTo>
                      <a:pt x="10428" y="17514"/>
                    </a:lnTo>
                    <a:lnTo>
                      <a:pt x="4097" y="21600"/>
                    </a:lnTo>
                    <a:lnTo>
                      <a:pt x="745" y="19265"/>
                    </a:lnTo>
                    <a:lnTo>
                      <a:pt x="0" y="12259"/>
                    </a:lnTo>
                    <a:lnTo>
                      <a:pt x="5959" y="0"/>
                    </a:lnTo>
                    <a:lnTo>
                      <a:pt x="21600" y="1168"/>
                    </a:lnTo>
                    <a:lnTo>
                      <a:pt x="21600" y="11092"/>
                    </a:lnTo>
                    <a:close/>
                  </a:path>
                </a:pathLst>
              </a:custGeom>
              <a:solidFill>
                <a:srgbClr val="E6820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105" name="Shape 105"/>
              <p:cNvSpPr/>
              <p:nvPr/>
            </p:nvSpPr>
            <p:spPr>
              <a:xfrm>
                <a:off x="5676900" y="1182687"/>
                <a:ext cx="263525" cy="37623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2361" y="1094"/>
                    </a:moveTo>
                    <a:lnTo>
                      <a:pt x="12622" y="1914"/>
                    </a:lnTo>
                    <a:lnTo>
                      <a:pt x="12622" y="2187"/>
                    </a:lnTo>
                    <a:lnTo>
                      <a:pt x="11971" y="2370"/>
                    </a:lnTo>
                    <a:lnTo>
                      <a:pt x="8718" y="4922"/>
                    </a:lnTo>
                    <a:lnTo>
                      <a:pt x="8978" y="4922"/>
                    </a:lnTo>
                    <a:lnTo>
                      <a:pt x="10540" y="5924"/>
                    </a:lnTo>
                    <a:lnTo>
                      <a:pt x="11060" y="6562"/>
                    </a:lnTo>
                    <a:lnTo>
                      <a:pt x="11060" y="7200"/>
                    </a:lnTo>
                    <a:lnTo>
                      <a:pt x="12882" y="8020"/>
                    </a:lnTo>
                    <a:lnTo>
                      <a:pt x="14704" y="8932"/>
                    </a:lnTo>
                    <a:lnTo>
                      <a:pt x="14964" y="10208"/>
                    </a:lnTo>
                    <a:lnTo>
                      <a:pt x="15614" y="10572"/>
                    </a:lnTo>
                    <a:lnTo>
                      <a:pt x="16265" y="10754"/>
                    </a:lnTo>
                    <a:lnTo>
                      <a:pt x="16786" y="10754"/>
                    </a:lnTo>
                    <a:lnTo>
                      <a:pt x="17176" y="10572"/>
                    </a:lnTo>
                    <a:lnTo>
                      <a:pt x="17436" y="10208"/>
                    </a:lnTo>
                    <a:lnTo>
                      <a:pt x="17696" y="9752"/>
                    </a:lnTo>
                    <a:lnTo>
                      <a:pt x="18347" y="9752"/>
                    </a:lnTo>
                    <a:lnTo>
                      <a:pt x="19518" y="11028"/>
                    </a:lnTo>
                    <a:lnTo>
                      <a:pt x="19778" y="11666"/>
                    </a:lnTo>
                    <a:lnTo>
                      <a:pt x="19778" y="12304"/>
                    </a:lnTo>
                    <a:lnTo>
                      <a:pt x="16525" y="12668"/>
                    </a:lnTo>
                    <a:lnTo>
                      <a:pt x="16525" y="13944"/>
                    </a:lnTo>
                    <a:lnTo>
                      <a:pt x="16786" y="14218"/>
                    </a:lnTo>
                    <a:lnTo>
                      <a:pt x="17696" y="14400"/>
                    </a:lnTo>
                    <a:lnTo>
                      <a:pt x="18867" y="14765"/>
                    </a:lnTo>
                    <a:lnTo>
                      <a:pt x="19778" y="18410"/>
                    </a:lnTo>
                    <a:lnTo>
                      <a:pt x="21600" y="20051"/>
                    </a:lnTo>
                    <a:lnTo>
                      <a:pt x="21600" y="21144"/>
                    </a:lnTo>
                    <a:lnTo>
                      <a:pt x="17696" y="21144"/>
                    </a:lnTo>
                    <a:lnTo>
                      <a:pt x="17176" y="21327"/>
                    </a:lnTo>
                    <a:lnTo>
                      <a:pt x="16525" y="21600"/>
                    </a:lnTo>
                    <a:lnTo>
                      <a:pt x="12882" y="20051"/>
                    </a:lnTo>
                    <a:lnTo>
                      <a:pt x="11060" y="19413"/>
                    </a:lnTo>
                    <a:lnTo>
                      <a:pt x="8978" y="19048"/>
                    </a:lnTo>
                    <a:lnTo>
                      <a:pt x="8718" y="16952"/>
                    </a:lnTo>
                    <a:lnTo>
                      <a:pt x="9889" y="15676"/>
                    </a:lnTo>
                    <a:lnTo>
                      <a:pt x="8718" y="12030"/>
                    </a:lnTo>
                    <a:lnTo>
                      <a:pt x="7157" y="10754"/>
                    </a:lnTo>
                    <a:lnTo>
                      <a:pt x="5986" y="9296"/>
                    </a:lnTo>
                    <a:lnTo>
                      <a:pt x="3904" y="6835"/>
                    </a:lnTo>
                    <a:lnTo>
                      <a:pt x="3513" y="6197"/>
                    </a:lnTo>
                    <a:lnTo>
                      <a:pt x="3513" y="5924"/>
                    </a:lnTo>
                    <a:lnTo>
                      <a:pt x="3253" y="5742"/>
                    </a:lnTo>
                    <a:lnTo>
                      <a:pt x="0" y="4466"/>
                    </a:lnTo>
                    <a:lnTo>
                      <a:pt x="2342" y="1549"/>
                    </a:lnTo>
                    <a:lnTo>
                      <a:pt x="5075" y="1549"/>
                    </a:lnTo>
                    <a:lnTo>
                      <a:pt x="5335" y="1094"/>
                    </a:lnTo>
                    <a:lnTo>
                      <a:pt x="5986" y="456"/>
                    </a:lnTo>
                    <a:lnTo>
                      <a:pt x="10540" y="0"/>
                    </a:lnTo>
                    <a:lnTo>
                      <a:pt x="12361" y="1094"/>
                    </a:lnTo>
                    <a:close/>
                  </a:path>
                </a:pathLst>
              </a:custGeom>
              <a:solidFill>
                <a:srgbClr val="E6820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106" name="Shape 106"/>
              <p:cNvSpPr/>
              <p:nvPr/>
            </p:nvSpPr>
            <p:spPr>
              <a:xfrm>
                <a:off x="4581525" y="1212850"/>
                <a:ext cx="312738" cy="29368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9429" y="1635"/>
                    </a:moveTo>
                    <a:lnTo>
                      <a:pt x="8333" y="2919"/>
                    </a:lnTo>
                    <a:lnTo>
                      <a:pt x="8662" y="4554"/>
                    </a:lnTo>
                    <a:lnTo>
                      <a:pt x="8881" y="5137"/>
                    </a:lnTo>
                    <a:lnTo>
                      <a:pt x="9429" y="5721"/>
                    </a:lnTo>
                    <a:lnTo>
                      <a:pt x="11403" y="7589"/>
                    </a:lnTo>
                    <a:lnTo>
                      <a:pt x="11951" y="10041"/>
                    </a:lnTo>
                    <a:lnTo>
                      <a:pt x="16227" y="12143"/>
                    </a:lnTo>
                    <a:lnTo>
                      <a:pt x="16776" y="12726"/>
                    </a:lnTo>
                    <a:lnTo>
                      <a:pt x="16995" y="13544"/>
                    </a:lnTo>
                    <a:lnTo>
                      <a:pt x="20832" y="16229"/>
                    </a:lnTo>
                    <a:lnTo>
                      <a:pt x="21271" y="16696"/>
                    </a:lnTo>
                    <a:lnTo>
                      <a:pt x="21271" y="17046"/>
                    </a:lnTo>
                    <a:lnTo>
                      <a:pt x="21600" y="17280"/>
                    </a:lnTo>
                    <a:lnTo>
                      <a:pt x="21271" y="17280"/>
                    </a:lnTo>
                    <a:lnTo>
                      <a:pt x="18530" y="16229"/>
                    </a:lnTo>
                    <a:lnTo>
                      <a:pt x="17762" y="17046"/>
                    </a:lnTo>
                    <a:lnTo>
                      <a:pt x="17982" y="18097"/>
                    </a:lnTo>
                    <a:lnTo>
                      <a:pt x="18311" y="19148"/>
                    </a:lnTo>
                    <a:lnTo>
                      <a:pt x="16995" y="21600"/>
                    </a:lnTo>
                    <a:lnTo>
                      <a:pt x="16227" y="21600"/>
                    </a:lnTo>
                    <a:lnTo>
                      <a:pt x="16447" y="17864"/>
                    </a:lnTo>
                    <a:lnTo>
                      <a:pt x="10964" y="12960"/>
                    </a:lnTo>
                    <a:lnTo>
                      <a:pt x="8114" y="10858"/>
                    </a:lnTo>
                    <a:lnTo>
                      <a:pt x="5044" y="9224"/>
                    </a:lnTo>
                    <a:lnTo>
                      <a:pt x="4824" y="9224"/>
                    </a:lnTo>
                    <a:lnTo>
                      <a:pt x="4824" y="6538"/>
                    </a:lnTo>
                    <a:lnTo>
                      <a:pt x="2741" y="5371"/>
                    </a:lnTo>
                    <a:lnTo>
                      <a:pt x="548" y="7005"/>
                    </a:lnTo>
                    <a:lnTo>
                      <a:pt x="219" y="6188"/>
                    </a:lnTo>
                    <a:lnTo>
                      <a:pt x="0" y="5721"/>
                    </a:lnTo>
                    <a:lnTo>
                      <a:pt x="0" y="4904"/>
                    </a:lnTo>
                    <a:lnTo>
                      <a:pt x="548" y="4554"/>
                    </a:lnTo>
                    <a:lnTo>
                      <a:pt x="548" y="2452"/>
                    </a:lnTo>
                    <a:lnTo>
                      <a:pt x="1316" y="1868"/>
                    </a:lnTo>
                    <a:lnTo>
                      <a:pt x="2083" y="1635"/>
                    </a:lnTo>
                    <a:lnTo>
                      <a:pt x="3289" y="2102"/>
                    </a:lnTo>
                    <a:lnTo>
                      <a:pt x="4276" y="2452"/>
                    </a:lnTo>
                    <a:lnTo>
                      <a:pt x="5592" y="0"/>
                    </a:lnTo>
                    <a:lnTo>
                      <a:pt x="6908" y="234"/>
                    </a:lnTo>
                    <a:lnTo>
                      <a:pt x="7894" y="584"/>
                    </a:lnTo>
                    <a:lnTo>
                      <a:pt x="8881" y="817"/>
                    </a:lnTo>
                    <a:lnTo>
                      <a:pt x="9101" y="1051"/>
                    </a:lnTo>
                    <a:lnTo>
                      <a:pt x="9429" y="1635"/>
                    </a:lnTo>
                    <a:close/>
                  </a:path>
                </a:pathLst>
              </a:custGeom>
              <a:solidFill>
                <a:srgbClr val="E6820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107" name="Shape 107"/>
              <p:cNvSpPr/>
              <p:nvPr/>
            </p:nvSpPr>
            <p:spPr>
              <a:xfrm>
                <a:off x="4732337" y="1220787"/>
                <a:ext cx="103188" cy="4286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3200"/>
                    </a:moveTo>
                    <a:lnTo>
                      <a:pt x="17612" y="14400"/>
                    </a:lnTo>
                    <a:lnTo>
                      <a:pt x="6978" y="21600"/>
                    </a:lnTo>
                    <a:lnTo>
                      <a:pt x="3655" y="14400"/>
                    </a:lnTo>
                    <a:lnTo>
                      <a:pt x="0" y="8800"/>
                    </a:lnTo>
                    <a:lnTo>
                      <a:pt x="18277" y="0"/>
                    </a:lnTo>
                    <a:lnTo>
                      <a:pt x="21600" y="3200"/>
                    </a:lnTo>
                    <a:close/>
                  </a:path>
                </a:pathLst>
              </a:custGeom>
              <a:solidFill>
                <a:srgbClr val="E6820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108" name="Shape 108"/>
              <p:cNvSpPr/>
              <p:nvPr/>
            </p:nvSpPr>
            <p:spPr>
              <a:xfrm>
                <a:off x="5951537" y="1220787"/>
                <a:ext cx="544513" cy="30797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330" y="4342"/>
                    </a:moveTo>
                    <a:lnTo>
                      <a:pt x="2519" y="4565"/>
                    </a:lnTo>
                    <a:lnTo>
                      <a:pt x="5101" y="4565"/>
                    </a:lnTo>
                    <a:lnTo>
                      <a:pt x="5857" y="3006"/>
                    </a:lnTo>
                    <a:lnTo>
                      <a:pt x="5668" y="2227"/>
                    </a:lnTo>
                    <a:lnTo>
                      <a:pt x="5542" y="1781"/>
                    </a:lnTo>
                    <a:lnTo>
                      <a:pt x="5668" y="1225"/>
                    </a:lnTo>
                    <a:lnTo>
                      <a:pt x="5668" y="1002"/>
                    </a:lnTo>
                    <a:lnTo>
                      <a:pt x="5857" y="779"/>
                    </a:lnTo>
                    <a:lnTo>
                      <a:pt x="6108" y="779"/>
                    </a:lnTo>
                    <a:lnTo>
                      <a:pt x="6864" y="1002"/>
                    </a:lnTo>
                    <a:lnTo>
                      <a:pt x="8187" y="3006"/>
                    </a:lnTo>
                    <a:lnTo>
                      <a:pt x="10391" y="2561"/>
                    </a:lnTo>
                    <a:lnTo>
                      <a:pt x="11839" y="3786"/>
                    </a:lnTo>
                    <a:lnTo>
                      <a:pt x="12406" y="6346"/>
                    </a:lnTo>
                    <a:lnTo>
                      <a:pt x="12973" y="8685"/>
                    </a:lnTo>
                    <a:lnTo>
                      <a:pt x="15051" y="9241"/>
                    </a:lnTo>
                    <a:lnTo>
                      <a:pt x="18073" y="8239"/>
                    </a:lnTo>
                    <a:lnTo>
                      <a:pt x="19522" y="7682"/>
                    </a:lnTo>
                    <a:lnTo>
                      <a:pt x="21159" y="7460"/>
                    </a:lnTo>
                    <a:lnTo>
                      <a:pt x="21600" y="8462"/>
                    </a:lnTo>
                    <a:lnTo>
                      <a:pt x="21159" y="9464"/>
                    </a:lnTo>
                    <a:lnTo>
                      <a:pt x="18514" y="11579"/>
                    </a:lnTo>
                    <a:lnTo>
                      <a:pt x="18262" y="11245"/>
                    </a:lnTo>
                    <a:lnTo>
                      <a:pt x="18073" y="11023"/>
                    </a:lnTo>
                    <a:lnTo>
                      <a:pt x="17633" y="11245"/>
                    </a:lnTo>
                    <a:lnTo>
                      <a:pt x="17192" y="11802"/>
                    </a:lnTo>
                    <a:lnTo>
                      <a:pt x="16751" y="12025"/>
                    </a:lnTo>
                    <a:lnTo>
                      <a:pt x="16625" y="12359"/>
                    </a:lnTo>
                    <a:lnTo>
                      <a:pt x="16499" y="14363"/>
                    </a:lnTo>
                    <a:lnTo>
                      <a:pt x="16499" y="16701"/>
                    </a:lnTo>
                    <a:lnTo>
                      <a:pt x="16625" y="19039"/>
                    </a:lnTo>
                    <a:lnTo>
                      <a:pt x="16625" y="21377"/>
                    </a:lnTo>
                    <a:lnTo>
                      <a:pt x="16184" y="21377"/>
                    </a:lnTo>
                    <a:lnTo>
                      <a:pt x="15743" y="21600"/>
                    </a:lnTo>
                    <a:lnTo>
                      <a:pt x="15303" y="21377"/>
                    </a:lnTo>
                    <a:lnTo>
                      <a:pt x="15177" y="21377"/>
                    </a:lnTo>
                    <a:lnTo>
                      <a:pt x="15051" y="20821"/>
                    </a:lnTo>
                    <a:lnTo>
                      <a:pt x="14862" y="18260"/>
                    </a:lnTo>
                    <a:lnTo>
                      <a:pt x="14610" y="18037"/>
                    </a:lnTo>
                    <a:lnTo>
                      <a:pt x="7431" y="9798"/>
                    </a:lnTo>
                    <a:lnTo>
                      <a:pt x="5416" y="10021"/>
                    </a:lnTo>
                    <a:lnTo>
                      <a:pt x="3652" y="7460"/>
                    </a:lnTo>
                    <a:lnTo>
                      <a:pt x="1197" y="8239"/>
                    </a:lnTo>
                    <a:lnTo>
                      <a:pt x="882" y="6903"/>
                    </a:lnTo>
                    <a:lnTo>
                      <a:pt x="567" y="5678"/>
                    </a:lnTo>
                    <a:lnTo>
                      <a:pt x="0" y="3006"/>
                    </a:lnTo>
                    <a:lnTo>
                      <a:pt x="315" y="1781"/>
                    </a:lnTo>
                    <a:lnTo>
                      <a:pt x="1889" y="0"/>
                    </a:lnTo>
                    <a:lnTo>
                      <a:pt x="2204" y="1002"/>
                    </a:lnTo>
                    <a:lnTo>
                      <a:pt x="2204" y="2004"/>
                    </a:lnTo>
                    <a:lnTo>
                      <a:pt x="2330" y="4342"/>
                    </a:lnTo>
                    <a:close/>
                  </a:path>
                </a:pathLst>
              </a:custGeom>
              <a:solidFill>
                <a:srgbClr val="E6820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109" name="Shape 109"/>
              <p:cNvSpPr/>
              <p:nvPr/>
            </p:nvSpPr>
            <p:spPr>
              <a:xfrm>
                <a:off x="4897437" y="1220787"/>
                <a:ext cx="125413" cy="16033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0663" y="1925"/>
                    </a:moveTo>
                    <a:lnTo>
                      <a:pt x="15858" y="3422"/>
                    </a:lnTo>
                    <a:lnTo>
                      <a:pt x="20233" y="5347"/>
                    </a:lnTo>
                    <a:lnTo>
                      <a:pt x="21600" y="8768"/>
                    </a:lnTo>
                    <a:lnTo>
                      <a:pt x="17225" y="12832"/>
                    </a:lnTo>
                    <a:lnTo>
                      <a:pt x="19686" y="14756"/>
                    </a:lnTo>
                    <a:lnTo>
                      <a:pt x="19686" y="15826"/>
                    </a:lnTo>
                    <a:lnTo>
                      <a:pt x="20233" y="16681"/>
                    </a:lnTo>
                    <a:lnTo>
                      <a:pt x="20780" y="17750"/>
                    </a:lnTo>
                    <a:lnTo>
                      <a:pt x="19686" y="18820"/>
                    </a:lnTo>
                    <a:lnTo>
                      <a:pt x="14491" y="19675"/>
                    </a:lnTo>
                    <a:lnTo>
                      <a:pt x="10116" y="21600"/>
                    </a:lnTo>
                    <a:lnTo>
                      <a:pt x="8749" y="20103"/>
                    </a:lnTo>
                    <a:lnTo>
                      <a:pt x="7656" y="19248"/>
                    </a:lnTo>
                    <a:lnTo>
                      <a:pt x="6289" y="18820"/>
                    </a:lnTo>
                    <a:lnTo>
                      <a:pt x="4375" y="18178"/>
                    </a:lnTo>
                    <a:lnTo>
                      <a:pt x="1914" y="19675"/>
                    </a:lnTo>
                    <a:lnTo>
                      <a:pt x="547" y="18820"/>
                    </a:lnTo>
                    <a:lnTo>
                      <a:pt x="0" y="17323"/>
                    </a:lnTo>
                    <a:lnTo>
                      <a:pt x="547" y="15826"/>
                    </a:lnTo>
                    <a:lnTo>
                      <a:pt x="1914" y="15184"/>
                    </a:lnTo>
                    <a:lnTo>
                      <a:pt x="3828" y="14329"/>
                    </a:lnTo>
                    <a:lnTo>
                      <a:pt x="5195" y="13259"/>
                    </a:lnTo>
                    <a:lnTo>
                      <a:pt x="5195" y="6844"/>
                    </a:lnTo>
                    <a:lnTo>
                      <a:pt x="6289" y="4919"/>
                    </a:lnTo>
                    <a:lnTo>
                      <a:pt x="5742" y="3850"/>
                    </a:lnTo>
                    <a:lnTo>
                      <a:pt x="4375" y="2352"/>
                    </a:lnTo>
                    <a:lnTo>
                      <a:pt x="3828" y="1497"/>
                    </a:lnTo>
                    <a:lnTo>
                      <a:pt x="4375" y="855"/>
                    </a:lnTo>
                    <a:lnTo>
                      <a:pt x="5195" y="428"/>
                    </a:lnTo>
                    <a:lnTo>
                      <a:pt x="7109" y="428"/>
                    </a:lnTo>
                    <a:lnTo>
                      <a:pt x="8749" y="0"/>
                    </a:lnTo>
                    <a:lnTo>
                      <a:pt x="10663" y="428"/>
                    </a:lnTo>
                    <a:lnTo>
                      <a:pt x="10663" y="1925"/>
                    </a:lnTo>
                    <a:close/>
                  </a:path>
                </a:pathLst>
              </a:custGeom>
              <a:solidFill>
                <a:srgbClr val="E6820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110" name="Shape 110"/>
              <p:cNvSpPr/>
              <p:nvPr/>
            </p:nvSpPr>
            <p:spPr>
              <a:xfrm>
                <a:off x="4768850" y="1231900"/>
                <a:ext cx="158750" cy="11747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5984" y="2627"/>
                    </a:moveTo>
                    <a:lnTo>
                      <a:pt x="20088" y="584"/>
                    </a:lnTo>
                    <a:lnTo>
                      <a:pt x="21600" y="4670"/>
                    </a:lnTo>
                    <a:lnTo>
                      <a:pt x="20952" y="6714"/>
                    </a:lnTo>
                    <a:lnTo>
                      <a:pt x="10584" y="7297"/>
                    </a:lnTo>
                    <a:lnTo>
                      <a:pt x="9936" y="8757"/>
                    </a:lnTo>
                    <a:lnTo>
                      <a:pt x="9936" y="10800"/>
                    </a:lnTo>
                    <a:lnTo>
                      <a:pt x="13608" y="14595"/>
                    </a:lnTo>
                    <a:lnTo>
                      <a:pt x="15552" y="16638"/>
                    </a:lnTo>
                    <a:lnTo>
                      <a:pt x="17064" y="19557"/>
                    </a:lnTo>
                    <a:lnTo>
                      <a:pt x="16416" y="21600"/>
                    </a:lnTo>
                    <a:lnTo>
                      <a:pt x="12528" y="18097"/>
                    </a:lnTo>
                    <a:lnTo>
                      <a:pt x="7992" y="14595"/>
                    </a:lnTo>
                    <a:lnTo>
                      <a:pt x="4104" y="11384"/>
                    </a:lnTo>
                    <a:lnTo>
                      <a:pt x="0" y="6714"/>
                    </a:lnTo>
                    <a:lnTo>
                      <a:pt x="6912" y="3795"/>
                    </a:lnTo>
                    <a:lnTo>
                      <a:pt x="9936" y="0"/>
                    </a:lnTo>
                    <a:lnTo>
                      <a:pt x="15984" y="2627"/>
                    </a:lnTo>
                    <a:close/>
                  </a:path>
                </a:pathLst>
              </a:custGeom>
              <a:solidFill>
                <a:srgbClr val="E6820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111" name="Shape 111"/>
              <p:cNvSpPr/>
              <p:nvPr/>
            </p:nvSpPr>
            <p:spPr>
              <a:xfrm>
                <a:off x="2157412" y="1246187"/>
                <a:ext cx="61913" cy="254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8831" y="14850"/>
                    </a:moveTo>
                    <a:lnTo>
                      <a:pt x="11631" y="21600"/>
                    </a:lnTo>
                    <a:lnTo>
                      <a:pt x="0" y="9450"/>
                    </a:lnTo>
                    <a:lnTo>
                      <a:pt x="11631" y="5400"/>
                    </a:lnTo>
                    <a:lnTo>
                      <a:pt x="21600" y="0"/>
                    </a:lnTo>
                    <a:lnTo>
                      <a:pt x="18831" y="14850"/>
                    </a:lnTo>
                    <a:close/>
                  </a:path>
                </a:pathLst>
              </a:custGeom>
              <a:solidFill>
                <a:srgbClr val="E6820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112" name="Shape 112"/>
              <p:cNvSpPr/>
              <p:nvPr/>
            </p:nvSpPr>
            <p:spPr>
              <a:xfrm>
                <a:off x="7947025" y="1252537"/>
                <a:ext cx="114300" cy="19526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15102"/>
                    </a:moveTo>
                    <a:lnTo>
                      <a:pt x="20100" y="17210"/>
                    </a:lnTo>
                    <a:lnTo>
                      <a:pt x="19500" y="18790"/>
                    </a:lnTo>
                    <a:lnTo>
                      <a:pt x="18600" y="20371"/>
                    </a:lnTo>
                    <a:lnTo>
                      <a:pt x="17400" y="21249"/>
                    </a:lnTo>
                    <a:lnTo>
                      <a:pt x="15900" y="21600"/>
                    </a:lnTo>
                    <a:lnTo>
                      <a:pt x="14400" y="18790"/>
                    </a:lnTo>
                    <a:lnTo>
                      <a:pt x="14400" y="18439"/>
                    </a:lnTo>
                    <a:lnTo>
                      <a:pt x="4800" y="17561"/>
                    </a:lnTo>
                    <a:lnTo>
                      <a:pt x="2700" y="16332"/>
                    </a:lnTo>
                    <a:lnTo>
                      <a:pt x="4200" y="11415"/>
                    </a:lnTo>
                    <a:lnTo>
                      <a:pt x="0" y="10712"/>
                    </a:lnTo>
                    <a:lnTo>
                      <a:pt x="0" y="10185"/>
                    </a:lnTo>
                    <a:lnTo>
                      <a:pt x="4200" y="4917"/>
                    </a:lnTo>
                    <a:lnTo>
                      <a:pt x="9000" y="3688"/>
                    </a:lnTo>
                    <a:lnTo>
                      <a:pt x="15900" y="0"/>
                    </a:lnTo>
                    <a:lnTo>
                      <a:pt x="15900" y="11063"/>
                    </a:lnTo>
                    <a:lnTo>
                      <a:pt x="21600" y="15102"/>
                    </a:lnTo>
                    <a:close/>
                  </a:path>
                </a:pathLst>
              </a:custGeom>
              <a:solidFill>
                <a:srgbClr val="E6820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113" name="Shape 113"/>
              <p:cNvSpPr/>
              <p:nvPr/>
            </p:nvSpPr>
            <p:spPr>
              <a:xfrm>
                <a:off x="8218487" y="1252537"/>
                <a:ext cx="246063" cy="30162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8395" y="9208"/>
                    </a:moveTo>
                    <a:lnTo>
                      <a:pt x="20346" y="10573"/>
                    </a:lnTo>
                    <a:lnTo>
                      <a:pt x="20346" y="12960"/>
                    </a:lnTo>
                    <a:lnTo>
                      <a:pt x="21321" y="13983"/>
                    </a:lnTo>
                    <a:lnTo>
                      <a:pt x="21600" y="14552"/>
                    </a:lnTo>
                    <a:lnTo>
                      <a:pt x="21600" y="15347"/>
                    </a:lnTo>
                    <a:lnTo>
                      <a:pt x="20346" y="15006"/>
                    </a:lnTo>
                    <a:lnTo>
                      <a:pt x="19092" y="14779"/>
                    </a:lnTo>
                    <a:lnTo>
                      <a:pt x="18674" y="16939"/>
                    </a:lnTo>
                    <a:lnTo>
                      <a:pt x="16444" y="16939"/>
                    </a:lnTo>
                    <a:lnTo>
                      <a:pt x="15747" y="17394"/>
                    </a:lnTo>
                    <a:lnTo>
                      <a:pt x="15190" y="17394"/>
                    </a:lnTo>
                    <a:lnTo>
                      <a:pt x="14493" y="16939"/>
                    </a:lnTo>
                    <a:lnTo>
                      <a:pt x="13517" y="16939"/>
                    </a:lnTo>
                    <a:lnTo>
                      <a:pt x="12542" y="17166"/>
                    </a:lnTo>
                    <a:lnTo>
                      <a:pt x="12263" y="17394"/>
                    </a:lnTo>
                    <a:lnTo>
                      <a:pt x="12263" y="17962"/>
                    </a:lnTo>
                    <a:lnTo>
                      <a:pt x="13239" y="19213"/>
                    </a:lnTo>
                    <a:lnTo>
                      <a:pt x="14493" y="20349"/>
                    </a:lnTo>
                    <a:lnTo>
                      <a:pt x="14214" y="21145"/>
                    </a:lnTo>
                    <a:lnTo>
                      <a:pt x="13517" y="21373"/>
                    </a:lnTo>
                    <a:lnTo>
                      <a:pt x="11566" y="19781"/>
                    </a:lnTo>
                    <a:lnTo>
                      <a:pt x="4877" y="19213"/>
                    </a:lnTo>
                    <a:lnTo>
                      <a:pt x="3902" y="19554"/>
                    </a:lnTo>
                    <a:lnTo>
                      <a:pt x="3205" y="20008"/>
                    </a:lnTo>
                    <a:lnTo>
                      <a:pt x="2926" y="21373"/>
                    </a:lnTo>
                    <a:lnTo>
                      <a:pt x="975" y="21600"/>
                    </a:lnTo>
                    <a:lnTo>
                      <a:pt x="279" y="21373"/>
                    </a:lnTo>
                    <a:lnTo>
                      <a:pt x="0" y="21145"/>
                    </a:lnTo>
                    <a:lnTo>
                      <a:pt x="0" y="20349"/>
                    </a:lnTo>
                    <a:lnTo>
                      <a:pt x="279" y="19781"/>
                    </a:lnTo>
                    <a:lnTo>
                      <a:pt x="975" y="19781"/>
                    </a:lnTo>
                    <a:lnTo>
                      <a:pt x="1672" y="19554"/>
                    </a:lnTo>
                    <a:lnTo>
                      <a:pt x="1951" y="18985"/>
                    </a:lnTo>
                    <a:lnTo>
                      <a:pt x="2230" y="18189"/>
                    </a:lnTo>
                    <a:lnTo>
                      <a:pt x="2926" y="17394"/>
                    </a:lnTo>
                    <a:lnTo>
                      <a:pt x="7804" y="16939"/>
                    </a:lnTo>
                    <a:lnTo>
                      <a:pt x="9337" y="14552"/>
                    </a:lnTo>
                    <a:lnTo>
                      <a:pt x="8779" y="11596"/>
                    </a:lnTo>
                    <a:lnTo>
                      <a:pt x="8779" y="11141"/>
                    </a:lnTo>
                    <a:lnTo>
                      <a:pt x="9058" y="10800"/>
                    </a:lnTo>
                    <a:lnTo>
                      <a:pt x="9337" y="10800"/>
                    </a:lnTo>
                    <a:lnTo>
                      <a:pt x="9755" y="11937"/>
                    </a:lnTo>
                    <a:lnTo>
                      <a:pt x="10312" y="12733"/>
                    </a:lnTo>
                    <a:lnTo>
                      <a:pt x="12263" y="12392"/>
                    </a:lnTo>
                    <a:lnTo>
                      <a:pt x="14214" y="10345"/>
                    </a:lnTo>
                    <a:lnTo>
                      <a:pt x="12960" y="8185"/>
                    </a:lnTo>
                    <a:lnTo>
                      <a:pt x="13517" y="6139"/>
                    </a:lnTo>
                    <a:lnTo>
                      <a:pt x="12542" y="4775"/>
                    </a:lnTo>
                    <a:lnTo>
                      <a:pt x="11288" y="3752"/>
                    </a:lnTo>
                    <a:lnTo>
                      <a:pt x="10591" y="2387"/>
                    </a:lnTo>
                    <a:lnTo>
                      <a:pt x="10312" y="1933"/>
                    </a:lnTo>
                    <a:lnTo>
                      <a:pt x="10312" y="1137"/>
                    </a:lnTo>
                    <a:lnTo>
                      <a:pt x="12263" y="0"/>
                    </a:lnTo>
                    <a:lnTo>
                      <a:pt x="17698" y="5798"/>
                    </a:lnTo>
                    <a:lnTo>
                      <a:pt x="18395" y="9208"/>
                    </a:lnTo>
                    <a:close/>
                  </a:path>
                </a:pathLst>
              </a:custGeom>
              <a:solidFill>
                <a:srgbClr val="E6820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114" name="Shape 114"/>
              <p:cNvSpPr/>
              <p:nvPr/>
            </p:nvSpPr>
            <p:spPr>
              <a:xfrm>
                <a:off x="2009775" y="1274762"/>
                <a:ext cx="80963" cy="3333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5143"/>
                    </a:moveTo>
                    <a:lnTo>
                      <a:pt x="16518" y="12343"/>
                    </a:lnTo>
                    <a:lnTo>
                      <a:pt x="11859" y="14400"/>
                    </a:lnTo>
                    <a:lnTo>
                      <a:pt x="847" y="21600"/>
                    </a:lnTo>
                    <a:lnTo>
                      <a:pt x="0" y="14400"/>
                    </a:lnTo>
                    <a:lnTo>
                      <a:pt x="0" y="10286"/>
                    </a:lnTo>
                    <a:lnTo>
                      <a:pt x="847" y="5143"/>
                    </a:lnTo>
                    <a:lnTo>
                      <a:pt x="3812" y="5143"/>
                    </a:lnTo>
                    <a:lnTo>
                      <a:pt x="5929" y="7200"/>
                    </a:lnTo>
                    <a:lnTo>
                      <a:pt x="8047" y="10286"/>
                    </a:lnTo>
                    <a:lnTo>
                      <a:pt x="13976" y="0"/>
                    </a:lnTo>
                    <a:lnTo>
                      <a:pt x="21600" y="5143"/>
                    </a:lnTo>
                    <a:close/>
                  </a:path>
                </a:pathLst>
              </a:custGeom>
              <a:solidFill>
                <a:srgbClr val="E6820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115" name="Shape 115"/>
              <p:cNvSpPr/>
              <p:nvPr/>
            </p:nvSpPr>
            <p:spPr>
              <a:xfrm>
                <a:off x="4846637" y="1274762"/>
                <a:ext cx="73026" cy="5873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15178"/>
                    </a:moveTo>
                    <a:lnTo>
                      <a:pt x="15026" y="21600"/>
                    </a:lnTo>
                    <a:lnTo>
                      <a:pt x="11739" y="16346"/>
                    </a:lnTo>
                    <a:lnTo>
                      <a:pt x="0" y="4086"/>
                    </a:lnTo>
                    <a:lnTo>
                      <a:pt x="939" y="1751"/>
                    </a:lnTo>
                    <a:lnTo>
                      <a:pt x="21600" y="0"/>
                    </a:lnTo>
                    <a:lnTo>
                      <a:pt x="21600" y="15178"/>
                    </a:lnTo>
                    <a:close/>
                  </a:path>
                </a:pathLst>
              </a:custGeom>
              <a:solidFill>
                <a:srgbClr val="E6820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116" name="Shape 116"/>
              <p:cNvSpPr/>
              <p:nvPr/>
            </p:nvSpPr>
            <p:spPr>
              <a:xfrm>
                <a:off x="6407150" y="1279525"/>
                <a:ext cx="257175" cy="15081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4093"/>
                    </a:moveTo>
                    <a:lnTo>
                      <a:pt x="20133" y="10004"/>
                    </a:lnTo>
                    <a:lnTo>
                      <a:pt x="18533" y="10914"/>
                    </a:lnTo>
                    <a:lnTo>
                      <a:pt x="16933" y="12505"/>
                    </a:lnTo>
                    <a:lnTo>
                      <a:pt x="15467" y="13642"/>
                    </a:lnTo>
                    <a:lnTo>
                      <a:pt x="13867" y="13642"/>
                    </a:lnTo>
                    <a:lnTo>
                      <a:pt x="13600" y="14097"/>
                    </a:lnTo>
                    <a:lnTo>
                      <a:pt x="12667" y="20918"/>
                    </a:lnTo>
                    <a:lnTo>
                      <a:pt x="12400" y="21600"/>
                    </a:lnTo>
                    <a:lnTo>
                      <a:pt x="12000" y="21600"/>
                    </a:lnTo>
                    <a:lnTo>
                      <a:pt x="11467" y="20918"/>
                    </a:lnTo>
                    <a:lnTo>
                      <a:pt x="10533" y="20008"/>
                    </a:lnTo>
                    <a:lnTo>
                      <a:pt x="9867" y="19326"/>
                    </a:lnTo>
                    <a:lnTo>
                      <a:pt x="9333" y="20463"/>
                    </a:lnTo>
                    <a:lnTo>
                      <a:pt x="667" y="20918"/>
                    </a:lnTo>
                    <a:lnTo>
                      <a:pt x="0" y="20463"/>
                    </a:lnTo>
                    <a:lnTo>
                      <a:pt x="0" y="19326"/>
                    </a:lnTo>
                    <a:lnTo>
                      <a:pt x="667" y="17280"/>
                    </a:lnTo>
                    <a:lnTo>
                      <a:pt x="933" y="15688"/>
                    </a:lnTo>
                    <a:lnTo>
                      <a:pt x="6533" y="12051"/>
                    </a:lnTo>
                    <a:lnTo>
                      <a:pt x="7733" y="9322"/>
                    </a:lnTo>
                    <a:lnTo>
                      <a:pt x="6800" y="6139"/>
                    </a:lnTo>
                    <a:lnTo>
                      <a:pt x="933" y="7276"/>
                    </a:lnTo>
                    <a:lnTo>
                      <a:pt x="933" y="4547"/>
                    </a:lnTo>
                    <a:lnTo>
                      <a:pt x="2133" y="2046"/>
                    </a:lnTo>
                    <a:lnTo>
                      <a:pt x="9600" y="0"/>
                    </a:lnTo>
                    <a:lnTo>
                      <a:pt x="12667" y="455"/>
                    </a:lnTo>
                    <a:lnTo>
                      <a:pt x="15733" y="1592"/>
                    </a:lnTo>
                    <a:lnTo>
                      <a:pt x="21600" y="4093"/>
                    </a:lnTo>
                    <a:close/>
                  </a:path>
                </a:pathLst>
              </a:custGeom>
              <a:solidFill>
                <a:srgbClr val="E6820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117" name="Shape 117"/>
              <p:cNvSpPr/>
              <p:nvPr/>
            </p:nvSpPr>
            <p:spPr>
              <a:xfrm>
                <a:off x="4108450" y="1296987"/>
                <a:ext cx="341313" cy="27622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4621" y="1117"/>
                    </a:moveTo>
                    <a:lnTo>
                      <a:pt x="9444" y="1490"/>
                    </a:lnTo>
                    <a:lnTo>
                      <a:pt x="9745" y="1986"/>
                    </a:lnTo>
                    <a:lnTo>
                      <a:pt x="10147" y="1986"/>
                    </a:lnTo>
                    <a:lnTo>
                      <a:pt x="10850" y="2359"/>
                    </a:lnTo>
                    <a:lnTo>
                      <a:pt x="11855" y="1986"/>
                    </a:lnTo>
                    <a:lnTo>
                      <a:pt x="12759" y="1738"/>
                    </a:lnTo>
                    <a:lnTo>
                      <a:pt x="21600" y="6083"/>
                    </a:lnTo>
                    <a:lnTo>
                      <a:pt x="17180" y="9559"/>
                    </a:lnTo>
                    <a:lnTo>
                      <a:pt x="15773" y="12414"/>
                    </a:lnTo>
                    <a:lnTo>
                      <a:pt x="16476" y="14648"/>
                    </a:lnTo>
                    <a:lnTo>
                      <a:pt x="11855" y="20979"/>
                    </a:lnTo>
                    <a:lnTo>
                      <a:pt x="4320" y="21600"/>
                    </a:lnTo>
                    <a:lnTo>
                      <a:pt x="3416" y="19614"/>
                    </a:lnTo>
                    <a:lnTo>
                      <a:pt x="4621" y="7448"/>
                    </a:lnTo>
                    <a:lnTo>
                      <a:pt x="3014" y="6083"/>
                    </a:lnTo>
                    <a:lnTo>
                      <a:pt x="1607" y="5710"/>
                    </a:lnTo>
                    <a:lnTo>
                      <a:pt x="402" y="5462"/>
                    </a:lnTo>
                    <a:lnTo>
                      <a:pt x="0" y="2359"/>
                    </a:lnTo>
                    <a:lnTo>
                      <a:pt x="3014" y="0"/>
                    </a:lnTo>
                    <a:lnTo>
                      <a:pt x="4621" y="1117"/>
                    </a:lnTo>
                    <a:close/>
                  </a:path>
                </a:pathLst>
              </a:custGeom>
              <a:solidFill>
                <a:srgbClr val="E6820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118" name="Shape 118"/>
              <p:cNvSpPr/>
              <p:nvPr/>
            </p:nvSpPr>
            <p:spPr>
              <a:xfrm>
                <a:off x="5014912" y="1301750"/>
                <a:ext cx="165101" cy="12065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8692" y="3695"/>
                    </a:moveTo>
                    <a:lnTo>
                      <a:pt x="18277" y="6537"/>
                    </a:lnTo>
                    <a:lnTo>
                      <a:pt x="21600" y="18189"/>
                    </a:lnTo>
                    <a:lnTo>
                      <a:pt x="14538" y="21600"/>
                    </a:lnTo>
                    <a:lnTo>
                      <a:pt x="9554" y="15632"/>
                    </a:lnTo>
                    <a:lnTo>
                      <a:pt x="8100" y="17053"/>
                    </a:lnTo>
                    <a:lnTo>
                      <a:pt x="7269" y="18189"/>
                    </a:lnTo>
                    <a:lnTo>
                      <a:pt x="2908" y="18189"/>
                    </a:lnTo>
                    <a:lnTo>
                      <a:pt x="415" y="10516"/>
                    </a:lnTo>
                    <a:lnTo>
                      <a:pt x="1454" y="9095"/>
                    </a:lnTo>
                    <a:lnTo>
                      <a:pt x="1038" y="7674"/>
                    </a:lnTo>
                    <a:lnTo>
                      <a:pt x="415" y="6537"/>
                    </a:lnTo>
                    <a:lnTo>
                      <a:pt x="0" y="5116"/>
                    </a:lnTo>
                    <a:lnTo>
                      <a:pt x="11008" y="0"/>
                    </a:lnTo>
                    <a:lnTo>
                      <a:pt x="14954" y="1705"/>
                    </a:lnTo>
                    <a:lnTo>
                      <a:pt x="18692" y="3695"/>
                    </a:lnTo>
                    <a:close/>
                  </a:path>
                </a:pathLst>
              </a:custGeom>
              <a:solidFill>
                <a:srgbClr val="E6820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119" name="Shape 119"/>
              <p:cNvSpPr/>
              <p:nvPr/>
            </p:nvSpPr>
            <p:spPr>
              <a:xfrm>
                <a:off x="5881687" y="1333500"/>
                <a:ext cx="441326" cy="26511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9945" y="2975"/>
                    </a:moveTo>
                    <a:lnTo>
                      <a:pt x="12587" y="2716"/>
                    </a:lnTo>
                    <a:lnTo>
                      <a:pt x="21445" y="12287"/>
                    </a:lnTo>
                    <a:lnTo>
                      <a:pt x="21600" y="14745"/>
                    </a:lnTo>
                    <a:lnTo>
                      <a:pt x="18881" y="16814"/>
                    </a:lnTo>
                    <a:lnTo>
                      <a:pt x="18337" y="20048"/>
                    </a:lnTo>
                    <a:lnTo>
                      <a:pt x="16006" y="21600"/>
                    </a:lnTo>
                    <a:lnTo>
                      <a:pt x="13830" y="20953"/>
                    </a:lnTo>
                    <a:lnTo>
                      <a:pt x="9945" y="16168"/>
                    </a:lnTo>
                    <a:lnTo>
                      <a:pt x="5206" y="14357"/>
                    </a:lnTo>
                    <a:lnTo>
                      <a:pt x="3263" y="15650"/>
                    </a:lnTo>
                    <a:lnTo>
                      <a:pt x="2020" y="13451"/>
                    </a:lnTo>
                    <a:lnTo>
                      <a:pt x="1476" y="8666"/>
                    </a:lnTo>
                    <a:lnTo>
                      <a:pt x="932" y="7890"/>
                    </a:lnTo>
                    <a:lnTo>
                      <a:pt x="233" y="7243"/>
                    </a:lnTo>
                    <a:lnTo>
                      <a:pt x="0" y="6079"/>
                    </a:lnTo>
                    <a:lnTo>
                      <a:pt x="2020" y="5691"/>
                    </a:lnTo>
                    <a:lnTo>
                      <a:pt x="2020" y="3622"/>
                    </a:lnTo>
                    <a:lnTo>
                      <a:pt x="1243" y="1293"/>
                    </a:lnTo>
                    <a:lnTo>
                      <a:pt x="1476" y="905"/>
                    </a:lnTo>
                    <a:lnTo>
                      <a:pt x="2564" y="1552"/>
                    </a:lnTo>
                    <a:lnTo>
                      <a:pt x="3652" y="1552"/>
                    </a:lnTo>
                    <a:lnTo>
                      <a:pt x="7925" y="0"/>
                    </a:lnTo>
                    <a:lnTo>
                      <a:pt x="9945" y="2975"/>
                    </a:lnTo>
                    <a:close/>
                  </a:path>
                </a:pathLst>
              </a:custGeom>
              <a:solidFill>
                <a:srgbClr val="E6820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120" name="Shape 120"/>
              <p:cNvSpPr/>
              <p:nvPr/>
            </p:nvSpPr>
            <p:spPr>
              <a:xfrm>
                <a:off x="5532437" y="1333500"/>
                <a:ext cx="187326" cy="6985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234" y="12764"/>
                    </a:moveTo>
                    <a:lnTo>
                      <a:pt x="21600" y="20618"/>
                    </a:lnTo>
                    <a:lnTo>
                      <a:pt x="9336" y="21600"/>
                    </a:lnTo>
                    <a:lnTo>
                      <a:pt x="5492" y="16200"/>
                    </a:lnTo>
                    <a:lnTo>
                      <a:pt x="3112" y="17182"/>
                    </a:lnTo>
                    <a:lnTo>
                      <a:pt x="549" y="18164"/>
                    </a:lnTo>
                    <a:lnTo>
                      <a:pt x="0" y="18164"/>
                    </a:lnTo>
                    <a:lnTo>
                      <a:pt x="1281" y="13745"/>
                    </a:lnTo>
                    <a:lnTo>
                      <a:pt x="1831" y="9327"/>
                    </a:lnTo>
                    <a:lnTo>
                      <a:pt x="1831" y="4909"/>
                    </a:lnTo>
                    <a:lnTo>
                      <a:pt x="1281" y="0"/>
                    </a:lnTo>
                    <a:lnTo>
                      <a:pt x="15376" y="4909"/>
                    </a:lnTo>
                    <a:lnTo>
                      <a:pt x="21234" y="12764"/>
                    </a:lnTo>
                    <a:close/>
                  </a:path>
                </a:pathLst>
              </a:custGeom>
              <a:solidFill>
                <a:srgbClr val="E6820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121" name="Shape 121"/>
              <p:cNvSpPr/>
              <p:nvPr/>
            </p:nvSpPr>
            <p:spPr>
              <a:xfrm>
                <a:off x="4611687" y="1352550"/>
                <a:ext cx="14288" cy="222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21600" y="10800"/>
                    </a:lnTo>
                    <a:lnTo>
                      <a:pt x="14400" y="21600"/>
                    </a:lnTo>
                    <a:lnTo>
                      <a:pt x="0" y="13886"/>
                    </a:lnTo>
                    <a:lnTo>
                      <a:pt x="4800" y="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E6820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122" name="Shape 122"/>
              <p:cNvSpPr/>
              <p:nvPr/>
            </p:nvSpPr>
            <p:spPr>
              <a:xfrm>
                <a:off x="5126037" y="1355725"/>
                <a:ext cx="546101" cy="21748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9733" y="1419"/>
                    </a:moveTo>
                    <a:lnTo>
                      <a:pt x="10863" y="1419"/>
                    </a:lnTo>
                    <a:lnTo>
                      <a:pt x="11302" y="1892"/>
                    </a:lnTo>
                    <a:lnTo>
                      <a:pt x="11616" y="2207"/>
                    </a:lnTo>
                    <a:lnTo>
                      <a:pt x="11742" y="2996"/>
                    </a:lnTo>
                    <a:lnTo>
                      <a:pt x="15949" y="4099"/>
                    </a:lnTo>
                    <a:lnTo>
                      <a:pt x="16388" y="4415"/>
                    </a:lnTo>
                    <a:lnTo>
                      <a:pt x="16953" y="4099"/>
                    </a:lnTo>
                    <a:lnTo>
                      <a:pt x="17958" y="3626"/>
                    </a:lnTo>
                    <a:lnTo>
                      <a:pt x="19151" y="5203"/>
                    </a:lnTo>
                    <a:lnTo>
                      <a:pt x="19465" y="8041"/>
                    </a:lnTo>
                    <a:lnTo>
                      <a:pt x="21160" y="10248"/>
                    </a:lnTo>
                    <a:lnTo>
                      <a:pt x="21600" y="12771"/>
                    </a:lnTo>
                    <a:lnTo>
                      <a:pt x="21349" y="18604"/>
                    </a:lnTo>
                    <a:lnTo>
                      <a:pt x="19716" y="19708"/>
                    </a:lnTo>
                    <a:lnTo>
                      <a:pt x="17958" y="20496"/>
                    </a:lnTo>
                    <a:lnTo>
                      <a:pt x="13500" y="21600"/>
                    </a:lnTo>
                    <a:lnTo>
                      <a:pt x="12621" y="20181"/>
                    </a:lnTo>
                    <a:lnTo>
                      <a:pt x="9419" y="19077"/>
                    </a:lnTo>
                    <a:lnTo>
                      <a:pt x="8853" y="19708"/>
                    </a:lnTo>
                    <a:lnTo>
                      <a:pt x="8414" y="20812"/>
                    </a:lnTo>
                    <a:lnTo>
                      <a:pt x="7849" y="21127"/>
                    </a:lnTo>
                    <a:lnTo>
                      <a:pt x="7409" y="21600"/>
                    </a:lnTo>
                    <a:lnTo>
                      <a:pt x="7095" y="21127"/>
                    </a:lnTo>
                    <a:lnTo>
                      <a:pt x="5777" y="18604"/>
                    </a:lnTo>
                    <a:lnTo>
                      <a:pt x="5337" y="18604"/>
                    </a:lnTo>
                    <a:lnTo>
                      <a:pt x="4898" y="19393"/>
                    </a:lnTo>
                    <a:lnTo>
                      <a:pt x="4207" y="21127"/>
                    </a:lnTo>
                    <a:lnTo>
                      <a:pt x="3014" y="19708"/>
                    </a:lnTo>
                    <a:lnTo>
                      <a:pt x="2135" y="20496"/>
                    </a:lnTo>
                    <a:lnTo>
                      <a:pt x="1695" y="18289"/>
                    </a:lnTo>
                    <a:lnTo>
                      <a:pt x="816" y="16870"/>
                    </a:lnTo>
                    <a:lnTo>
                      <a:pt x="1130" y="15293"/>
                    </a:lnTo>
                    <a:lnTo>
                      <a:pt x="251" y="13874"/>
                    </a:lnTo>
                    <a:lnTo>
                      <a:pt x="251" y="13244"/>
                    </a:lnTo>
                    <a:lnTo>
                      <a:pt x="565" y="12140"/>
                    </a:lnTo>
                    <a:lnTo>
                      <a:pt x="565" y="11036"/>
                    </a:lnTo>
                    <a:lnTo>
                      <a:pt x="377" y="10564"/>
                    </a:lnTo>
                    <a:lnTo>
                      <a:pt x="126" y="10248"/>
                    </a:lnTo>
                    <a:lnTo>
                      <a:pt x="0" y="9933"/>
                    </a:lnTo>
                    <a:lnTo>
                      <a:pt x="251" y="8829"/>
                    </a:lnTo>
                    <a:lnTo>
                      <a:pt x="377" y="8356"/>
                    </a:lnTo>
                    <a:lnTo>
                      <a:pt x="691" y="8356"/>
                    </a:lnTo>
                    <a:lnTo>
                      <a:pt x="1570" y="7726"/>
                    </a:lnTo>
                    <a:lnTo>
                      <a:pt x="2449" y="6937"/>
                    </a:lnTo>
                    <a:lnTo>
                      <a:pt x="2449" y="5203"/>
                    </a:lnTo>
                    <a:lnTo>
                      <a:pt x="3767" y="4730"/>
                    </a:lnTo>
                    <a:lnTo>
                      <a:pt x="8979" y="0"/>
                    </a:lnTo>
                    <a:lnTo>
                      <a:pt x="9733" y="1419"/>
                    </a:lnTo>
                    <a:close/>
                  </a:path>
                </a:pathLst>
              </a:custGeom>
              <a:solidFill>
                <a:srgbClr val="E6820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123" name="Shape 123"/>
              <p:cNvSpPr/>
              <p:nvPr/>
            </p:nvSpPr>
            <p:spPr>
              <a:xfrm>
                <a:off x="5691187" y="1363662"/>
                <a:ext cx="98426" cy="10953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8465" y="5635"/>
                    </a:moveTo>
                    <a:lnTo>
                      <a:pt x="21600" y="18157"/>
                    </a:lnTo>
                    <a:lnTo>
                      <a:pt x="19161" y="21600"/>
                    </a:lnTo>
                    <a:lnTo>
                      <a:pt x="15329" y="20974"/>
                    </a:lnTo>
                    <a:lnTo>
                      <a:pt x="11148" y="20348"/>
                    </a:lnTo>
                    <a:lnTo>
                      <a:pt x="0" y="10017"/>
                    </a:lnTo>
                    <a:lnTo>
                      <a:pt x="8013" y="7826"/>
                    </a:lnTo>
                    <a:lnTo>
                      <a:pt x="7316" y="2191"/>
                    </a:lnTo>
                    <a:lnTo>
                      <a:pt x="12890" y="0"/>
                    </a:lnTo>
                    <a:lnTo>
                      <a:pt x="18465" y="5635"/>
                    </a:lnTo>
                    <a:close/>
                  </a:path>
                </a:pathLst>
              </a:custGeom>
              <a:solidFill>
                <a:srgbClr val="E6820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124" name="Shape 124"/>
              <p:cNvSpPr/>
              <p:nvPr/>
            </p:nvSpPr>
            <p:spPr>
              <a:xfrm>
                <a:off x="4908550" y="1363662"/>
                <a:ext cx="69850" cy="10636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0309" y="1290"/>
                    </a:moveTo>
                    <a:lnTo>
                      <a:pt x="13745" y="5158"/>
                    </a:lnTo>
                    <a:lnTo>
                      <a:pt x="15709" y="10316"/>
                    </a:lnTo>
                    <a:lnTo>
                      <a:pt x="21600" y="13540"/>
                    </a:lnTo>
                    <a:lnTo>
                      <a:pt x="21600" y="17087"/>
                    </a:lnTo>
                    <a:lnTo>
                      <a:pt x="19145" y="21600"/>
                    </a:lnTo>
                    <a:lnTo>
                      <a:pt x="11291" y="20955"/>
                    </a:lnTo>
                    <a:lnTo>
                      <a:pt x="3436" y="10316"/>
                    </a:lnTo>
                    <a:lnTo>
                      <a:pt x="0" y="2257"/>
                    </a:lnTo>
                    <a:lnTo>
                      <a:pt x="4418" y="645"/>
                    </a:lnTo>
                    <a:lnTo>
                      <a:pt x="6873" y="0"/>
                    </a:lnTo>
                    <a:lnTo>
                      <a:pt x="7855" y="645"/>
                    </a:lnTo>
                    <a:lnTo>
                      <a:pt x="10309" y="1290"/>
                    </a:lnTo>
                    <a:close/>
                  </a:path>
                </a:pathLst>
              </a:custGeom>
              <a:solidFill>
                <a:srgbClr val="E6820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125" name="Shape 125"/>
              <p:cNvSpPr/>
              <p:nvPr/>
            </p:nvSpPr>
            <p:spPr>
              <a:xfrm>
                <a:off x="4959350" y="1363662"/>
                <a:ext cx="74613" cy="5873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14595"/>
                    </a:moveTo>
                    <a:lnTo>
                      <a:pt x="11949" y="17514"/>
                    </a:lnTo>
                    <a:lnTo>
                      <a:pt x="8732" y="20432"/>
                    </a:lnTo>
                    <a:lnTo>
                      <a:pt x="5515" y="21600"/>
                    </a:lnTo>
                    <a:lnTo>
                      <a:pt x="1379" y="17514"/>
                    </a:lnTo>
                    <a:lnTo>
                      <a:pt x="0" y="9341"/>
                    </a:lnTo>
                    <a:lnTo>
                      <a:pt x="6434" y="2335"/>
                    </a:lnTo>
                    <a:lnTo>
                      <a:pt x="15166" y="0"/>
                    </a:lnTo>
                    <a:lnTo>
                      <a:pt x="21600" y="14595"/>
                    </a:lnTo>
                    <a:close/>
                  </a:path>
                </a:pathLst>
              </a:custGeom>
              <a:solidFill>
                <a:srgbClr val="E6820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126" name="Shape 126"/>
              <p:cNvSpPr/>
              <p:nvPr/>
            </p:nvSpPr>
            <p:spPr>
              <a:xfrm>
                <a:off x="4092575" y="1374775"/>
                <a:ext cx="80963" cy="17303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2774"/>
                    </a:moveTo>
                    <a:lnTo>
                      <a:pt x="21600" y="3567"/>
                    </a:lnTo>
                    <a:lnTo>
                      <a:pt x="16941" y="21600"/>
                    </a:lnTo>
                    <a:lnTo>
                      <a:pt x="9741" y="21006"/>
                    </a:lnTo>
                    <a:lnTo>
                      <a:pt x="2118" y="20213"/>
                    </a:lnTo>
                    <a:lnTo>
                      <a:pt x="1271" y="18826"/>
                    </a:lnTo>
                    <a:lnTo>
                      <a:pt x="1271" y="17439"/>
                    </a:lnTo>
                    <a:lnTo>
                      <a:pt x="2118" y="16448"/>
                    </a:lnTo>
                    <a:lnTo>
                      <a:pt x="2118" y="15457"/>
                    </a:lnTo>
                    <a:lnTo>
                      <a:pt x="0" y="13277"/>
                    </a:lnTo>
                    <a:lnTo>
                      <a:pt x="6776" y="1783"/>
                    </a:lnTo>
                    <a:lnTo>
                      <a:pt x="6776" y="0"/>
                    </a:lnTo>
                    <a:lnTo>
                      <a:pt x="15671" y="793"/>
                    </a:lnTo>
                    <a:lnTo>
                      <a:pt x="21600" y="2774"/>
                    </a:lnTo>
                    <a:close/>
                  </a:path>
                </a:pathLst>
              </a:custGeom>
              <a:solidFill>
                <a:srgbClr val="E6820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127" name="Shape 127"/>
              <p:cNvSpPr/>
              <p:nvPr/>
            </p:nvSpPr>
            <p:spPr>
              <a:xfrm>
                <a:off x="6370637" y="1385887"/>
                <a:ext cx="173038" cy="14287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5152" y="960"/>
                    </a:moveTo>
                    <a:lnTo>
                      <a:pt x="3765" y="5040"/>
                    </a:lnTo>
                    <a:lnTo>
                      <a:pt x="5152" y="7200"/>
                    </a:lnTo>
                    <a:lnTo>
                      <a:pt x="17835" y="6000"/>
                    </a:lnTo>
                    <a:lnTo>
                      <a:pt x="17439" y="8880"/>
                    </a:lnTo>
                    <a:lnTo>
                      <a:pt x="17042" y="12240"/>
                    </a:lnTo>
                    <a:lnTo>
                      <a:pt x="21600" y="17760"/>
                    </a:lnTo>
                    <a:lnTo>
                      <a:pt x="12881" y="21600"/>
                    </a:lnTo>
                    <a:lnTo>
                      <a:pt x="10503" y="20400"/>
                    </a:lnTo>
                    <a:lnTo>
                      <a:pt x="10106" y="18720"/>
                    </a:lnTo>
                    <a:lnTo>
                      <a:pt x="9710" y="16560"/>
                    </a:lnTo>
                    <a:lnTo>
                      <a:pt x="7332" y="16560"/>
                    </a:lnTo>
                    <a:lnTo>
                      <a:pt x="5152" y="19920"/>
                    </a:lnTo>
                    <a:lnTo>
                      <a:pt x="991" y="21120"/>
                    </a:lnTo>
                    <a:lnTo>
                      <a:pt x="396" y="11040"/>
                    </a:lnTo>
                    <a:lnTo>
                      <a:pt x="0" y="6720"/>
                    </a:lnTo>
                    <a:lnTo>
                      <a:pt x="991" y="1680"/>
                    </a:lnTo>
                    <a:lnTo>
                      <a:pt x="2774" y="480"/>
                    </a:lnTo>
                    <a:lnTo>
                      <a:pt x="4161" y="0"/>
                    </a:lnTo>
                    <a:lnTo>
                      <a:pt x="5152" y="480"/>
                    </a:lnTo>
                    <a:lnTo>
                      <a:pt x="5152" y="960"/>
                    </a:lnTo>
                    <a:close/>
                  </a:path>
                </a:pathLst>
              </a:custGeom>
              <a:solidFill>
                <a:srgbClr val="E6820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128" name="Shape 128"/>
              <p:cNvSpPr/>
              <p:nvPr/>
            </p:nvSpPr>
            <p:spPr>
              <a:xfrm>
                <a:off x="8034337" y="1392237"/>
                <a:ext cx="88901" cy="15875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7992"/>
                    </a:moveTo>
                    <a:lnTo>
                      <a:pt x="21600" y="15552"/>
                    </a:lnTo>
                    <a:lnTo>
                      <a:pt x="18129" y="18576"/>
                    </a:lnTo>
                    <a:lnTo>
                      <a:pt x="15429" y="21168"/>
                    </a:lnTo>
                    <a:lnTo>
                      <a:pt x="12729" y="21600"/>
                    </a:lnTo>
                    <a:lnTo>
                      <a:pt x="3857" y="15552"/>
                    </a:lnTo>
                    <a:lnTo>
                      <a:pt x="3857" y="11664"/>
                    </a:lnTo>
                    <a:lnTo>
                      <a:pt x="2700" y="10152"/>
                    </a:lnTo>
                    <a:lnTo>
                      <a:pt x="0" y="8640"/>
                    </a:lnTo>
                    <a:lnTo>
                      <a:pt x="4629" y="6048"/>
                    </a:lnTo>
                    <a:lnTo>
                      <a:pt x="7329" y="0"/>
                    </a:lnTo>
                    <a:lnTo>
                      <a:pt x="14271" y="2592"/>
                    </a:lnTo>
                    <a:lnTo>
                      <a:pt x="21600" y="7992"/>
                    </a:lnTo>
                    <a:close/>
                  </a:path>
                </a:pathLst>
              </a:custGeom>
              <a:solidFill>
                <a:srgbClr val="E6820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129" name="Shape 129"/>
              <p:cNvSpPr/>
              <p:nvPr/>
            </p:nvSpPr>
            <p:spPr>
              <a:xfrm>
                <a:off x="5618162" y="1408112"/>
                <a:ext cx="117476" cy="6508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4011" y="0"/>
                    </a:moveTo>
                    <a:lnTo>
                      <a:pt x="11384" y="1054"/>
                    </a:lnTo>
                    <a:lnTo>
                      <a:pt x="11968" y="2107"/>
                    </a:lnTo>
                    <a:lnTo>
                      <a:pt x="21600" y="20546"/>
                    </a:lnTo>
                    <a:lnTo>
                      <a:pt x="17514" y="21600"/>
                    </a:lnTo>
                    <a:lnTo>
                      <a:pt x="16054" y="17912"/>
                    </a:lnTo>
                    <a:lnTo>
                      <a:pt x="15470" y="15805"/>
                    </a:lnTo>
                    <a:lnTo>
                      <a:pt x="14011" y="13171"/>
                    </a:lnTo>
                    <a:lnTo>
                      <a:pt x="10800" y="13171"/>
                    </a:lnTo>
                    <a:lnTo>
                      <a:pt x="9341" y="14224"/>
                    </a:lnTo>
                    <a:lnTo>
                      <a:pt x="8757" y="15805"/>
                    </a:lnTo>
                    <a:lnTo>
                      <a:pt x="7297" y="14224"/>
                    </a:lnTo>
                    <a:lnTo>
                      <a:pt x="584" y="8429"/>
                    </a:lnTo>
                    <a:lnTo>
                      <a:pt x="0" y="1054"/>
                    </a:lnTo>
                    <a:lnTo>
                      <a:pt x="14011" y="0"/>
                    </a:lnTo>
                    <a:close/>
                  </a:path>
                </a:pathLst>
              </a:custGeom>
              <a:solidFill>
                <a:srgbClr val="E6820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130" name="Shape 130"/>
              <p:cNvSpPr/>
              <p:nvPr/>
            </p:nvSpPr>
            <p:spPr>
              <a:xfrm>
                <a:off x="4975225" y="1411287"/>
                <a:ext cx="73025" cy="14287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3360"/>
                    </a:moveTo>
                    <a:lnTo>
                      <a:pt x="17374" y="2880"/>
                    </a:lnTo>
                    <a:lnTo>
                      <a:pt x="12678" y="2160"/>
                    </a:lnTo>
                    <a:lnTo>
                      <a:pt x="12678" y="3840"/>
                    </a:lnTo>
                    <a:lnTo>
                      <a:pt x="15026" y="8880"/>
                    </a:lnTo>
                    <a:lnTo>
                      <a:pt x="17374" y="11040"/>
                    </a:lnTo>
                    <a:lnTo>
                      <a:pt x="19252" y="13200"/>
                    </a:lnTo>
                    <a:lnTo>
                      <a:pt x="15965" y="13200"/>
                    </a:lnTo>
                    <a:lnTo>
                      <a:pt x="14087" y="13920"/>
                    </a:lnTo>
                    <a:lnTo>
                      <a:pt x="11739" y="21600"/>
                    </a:lnTo>
                    <a:lnTo>
                      <a:pt x="5165" y="21600"/>
                    </a:lnTo>
                    <a:lnTo>
                      <a:pt x="3287" y="20640"/>
                    </a:lnTo>
                    <a:lnTo>
                      <a:pt x="3287" y="16080"/>
                    </a:lnTo>
                    <a:lnTo>
                      <a:pt x="6574" y="14880"/>
                    </a:lnTo>
                    <a:lnTo>
                      <a:pt x="9391" y="13920"/>
                    </a:lnTo>
                    <a:lnTo>
                      <a:pt x="9391" y="13200"/>
                    </a:lnTo>
                    <a:lnTo>
                      <a:pt x="8452" y="13200"/>
                    </a:lnTo>
                    <a:lnTo>
                      <a:pt x="7513" y="12720"/>
                    </a:lnTo>
                    <a:lnTo>
                      <a:pt x="5165" y="12240"/>
                    </a:lnTo>
                    <a:lnTo>
                      <a:pt x="1878" y="11760"/>
                    </a:lnTo>
                    <a:lnTo>
                      <a:pt x="939" y="10560"/>
                    </a:lnTo>
                    <a:lnTo>
                      <a:pt x="0" y="10080"/>
                    </a:lnTo>
                    <a:lnTo>
                      <a:pt x="939" y="9360"/>
                    </a:lnTo>
                    <a:lnTo>
                      <a:pt x="1878" y="6000"/>
                    </a:lnTo>
                    <a:lnTo>
                      <a:pt x="3287" y="4320"/>
                    </a:lnTo>
                    <a:lnTo>
                      <a:pt x="1878" y="2880"/>
                    </a:lnTo>
                    <a:lnTo>
                      <a:pt x="8452" y="480"/>
                    </a:lnTo>
                    <a:lnTo>
                      <a:pt x="17374" y="0"/>
                    </a:lnTo>
                    <a:lnTo>
                      <a:pt x="21600" y="3360"/>
                    </a:lnTo>
                    <a:close/>
                  </a:path>
                </a:pathLst>
              </a:custGeom>
              <a:solidFill>
                <a:srgbClr val="E6820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131" name="Shape 131"/>
              <p:cNvSpPr/>
              <p:nvPr/>
            </p:nvSpPr>
            <p:spPr>
              <a:xfrm>
                <a:off x="4606925" y="1419225"/>
                <a:ext cx="30163" cy="3968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7958" y="0"/>
                    </a:moveTo>
                    <a:lnTo>
                      <a:pt x="18189" y="7776"/>
                    </a:lnTo>
                    <a:lnTo>
                      <a:pt x="21600" y="13824"/>
                    </a:lnTo>
                    <a:lnTo>
                      <a:pt x="18189" y="17280"/>
                    </a:lnTo>
                    <a:lnTo>
                      <a:pt x="5684" y="21600"/>
                    </a:lnTo>
                    <a:lnTo>
                      <a:pt x="0" y="6048"/>
                    </a:lnTo>
                    <a:lnTo>
                      <a:pt x="3411" y="1728"/>
                    </a:lnTo>
                    <a:lnTo>
                      <a:pt x="7958" y="0"/>
                    </a:lnTo>
                    <a:close/>
                  </a:path>
                </a:pathLst>
              </a:custGeom>
              <a:solidFill>
                <a:srgbClr val="E6820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132" name="Shape 132"/>
              <p:cNvSpPr/>
              <p:nvPr/>
            </p:nvSpPr>
            <p:spPr>
              <a:xfrm>
                <a:off x="5668962" y="1450975"/>
                <a:ext cx="39688" cy="3016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8144" y="7958"/>
                    </a:moveTo>
                    <a:lnTo>
                      <a:pt x="21600" y="19326"/>
                    </a:lnTo>
                    <a:lnTo>
                      <a:pt x="13824" y="21600"/>
                    </a:lnTo>
                    <a:lnTo>
                      <a:pt x="6048" y="21600"/>
                    </a:lnTo>
                    <a:lnTo>
                      <a:pt x="1728" y="13642"/>
                    </a:lnTo>
                    <a:lnTo>
                      <a:pt x="0" y="5684"/>
                    </a:lnTo>
                    <a:lnTo>
                      <a:pt x="6048" y="0"/>
                    </a:lnTo>
                    <a:lnTo>
                      <a:pt x="12096" y="3411"/>
                    </a:lnTo>
                    <a:lnTo>
                      <a:pt x="16416" y="5684"/>
                    </a:lnTo>
                    <a:lnTo>
                      <a:pt x="18144" y="7958"/>
                    </a:lnTo>
                    <a:close/>
                  </a:path>
                </a:pathLst>
              </a:custGeom>
              <a:solidFill>
                <a:srgbClr val="E6820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133" name="Shape 133"/>
              <p:cNvSpPr/>
              <p:nvPr/>
            </p:nvSpPr>
            <p:spPr>
              <a:xfrm>
                <a:off x="4445000" y="1466850"/>
                <a:ext cx="11113" cy="1111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12343"/>
                    </a:moveTo>
                    <a:lnTo>
                      <a:pt x="9257" y="21600"/>
                    </a:lnTo>
                    <a:lnTo>
                      <a:pt x="0" y="6171"/>
                    </a:lnTo>
                    <a:lnTo>
                      <a:pt x="15429" y="0"/>
                    </a:lnTo>
                    <a:lnTo>
                      <a:pt x="21600" y="6171"/>
                    </a:lnTo>
                    <a:lnTo>
                      <a:pt x="21600" y="12343"/>
                    </a:lnTo>
                    <a:close/>
                  </a:path>
                </a:pathLst>
              </a:custGeom>
              <a:solidFill>
                <a:srgbClr val="E6820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134" name="Shape 134"/>
              <p:cNvSpPr/>
              <p:nvPr/>
            </p:nvSpPr>
            <p:spPr>
              <a:xfrm>
                <a:off x="5668962" y="1473200"/>
                <a:ext cx="598488" cy="50006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4125" y="1920"/>
                    </a:moveTo>
                    <a:lnTo>
                      <a:pt x="5558" y="2400"/>
                    </a:lnTo>
                    <a:lnTo>
                      <a:pt x="7563" y="3840"/>
                    </a:lnTo>
                    <a:lnTo>
                      <a:pt x="7964" y="3840"/>
                    </a:lnTo>
                    <a:lnTo>
                      <a:pt x="8250" y="3497"/>
                    </a:lnTo>
                    <a:lnTo>
                      <a:pt x="10084" y="3703"/>
                    </a:lnTo>
                    <a:lnTo>
                      <a:pt x="10084" y="2537"/>
                    </a:lnTo>
                    <a:lnTo>
                      <a:pt x="11516" y="1920"/>
                    </a:lnTo>
                    <a:lnTo>
                      <a:pt x="14839" y="2880"/>
                    </a:lnTo>
                    <a:lnTo>
                      <a:pt x="17761" y="5280"/>
                    </a:lnTo>
                    <a:lnTo>
                      <a:pt x="17761" y="6034"/>
                    </a:lnTo>
                    <a:lnTo>
                      <a:pt x="18277" y="8434"/>
                    </a:lnTo>
                    <a:lnTo>
                      <a:pt x="17647" y="9257"/>
                    </a:lnTo>
                    <a:lnTo>
                      <a:pt x="17761" y="10011"/>
                    </a:lnTo>
                    <a:lnTo>
                      <a:pt x="17876" y="10491"/>
                    </a:lnTo>
                    <a:lnTo>
                      <a:pt x="18048" y="10834"/>
                    </a:lnTo>
                    <a:lnTo>
                      <a:pt x="19079" y="11589"/>
                    </a:lnTo>
                    <a:lnTo>
                      <a:pt x="19480" y="12686"/>
                    </a:lnTo>
                    <a:lnTo>
                      <a:pt x="18964" y="13646"/>
                    </a:lnTo>
                    <a:lnTo>
                      <a:pt x="18850" y="14331"/>
                    </a:lnTo>
                    <a:lnTo>
                      <a:pt x="18850" y="14811"/>
                    </a:lnTo>
                    <a:lnTo>
                      <a:pt x="19652" y="15703"/>
                    </a:lnTo>
                    <a:lnTo>
                      <a:pt x="20282" y="16663"/>
                    </a:lnTo>
                    <a:lnTo>
                      <a:pt x="21600" y="18926"/>
                    </a:lnTo>
                    <a:lnTo>
                      <a:pt x="20970" y="19680"/>
                    </a:lnTo>
                    <a:lnTo>
                      <a:pt x="20683" y="20160"/>
                    </a:lnTo>
                    <a:lnTo>
                      <a:pt x="20683" y="21120"/>
                    </a:lnTo>
                    <a:lnTo>
                      <a:pt x="20282" y="21600"/>
                    </a:lnTo>
                    <a:lnTo>
                      <a:pt x="16444" y="20640"/>
                    </a:lnTo>
                    <a:lnTo>
                      <a:pt x="15527" y="18720"/>
                    </a:lnTo>
                    <a:lnTo>
                      <a:pt x="14610" y="18103"/>
                    </a:lnTo>
                    <a:lnTo>
                      <a:pt x="13407" y="18446"/>
                    </a:lnTo>
                    <a:lnTo>
                      <a:pt x="12719" y="19200"/>
                    </a:lnTo>
                    <a:lnTo>
                      <a:pt x="10886" y="18926"/>
                    </a:lnTo>
                    <a:lnTo>
                      <a:pt x="9797" y="17966"/>
                    </a:lnTo>
                    <a:lnTo>
                      <a:pt x="9167" y="17486"/>
                    </a:lnTo>
                    <a:lnTo>
                      <a:pt x="8594" y="17143"/>
                    </a:lnTo>
                    <a:lnTo>
                      <a:pt x="7964" y="15566"/>
                    </a:lnTo>
                    <a:lnTo>
                      <a:pt x="7964" y="15086"/>
                    </a:lnTo>
                    <a:lnTo>
                      <a:pt x="6875" y="13989"/>
                    </a:lnTo>
                    <a:lnTo>
                      <a:pt x="5844" y="13989"/>
                    </a:lnTo>
                    <a:lnTo>
                      <a:pt x="3037" y="8297"/>
                    </a:lnTo>
                    <a:lnTo>
                      <a:pt x="2234" y="7474"/>
                    </a:lnTo>
                    <a:lnTo>
                      <a:pt x="2521" y="6857"/>
                    </a:lnTo>
                    <a:lnTo>
                      <a:pt x="2636" y="6514"/>
                    </a:lnTo>
                    <a:lnTo>
                      <a:pt x="2636" y="6240"/>
                    </a:lnTo>
                    <a:lnTo>
                      <a:pt x="2521" y="5760"/>
                    </a:lnTo>
                    <a:lnTo>
                      <a:pt x="2234" y="5417"/>
                    </a:lnTo>
                    <a:lnTo>
                      <a:pt x="1604" y="5280"/>
                    </a:lnTo>
                    <a:lnTo>
                      <a:pt x="0" y="3017"/>
                    </a:lnTo>
                    <a:lnTo>
                      <a:pt x="401" y="686"/>
                    </a:lnTo>
                    <a:lnTo>
                      <a:pt x="917" y="686"/>
                    </a:lnTo>
                    <a:lnTo>
                      <a:pt x="2636" y="0"/>
                    </a:lnTo>
                    <a:lnTo>
                      <a:pt x="3839" y="343"/>
                    </a:lnTo>
                    <a:lnTo>
                      <a:pt x="4125" y="1920"/>
                    </a:lnTo>
                    <a:close/>
                  </a:path>
                </a:pathLst>
              </a:custGeom>
              <a:solidFill>
                <a:srgbClr val="E6820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135" name="Shape 135"/>
              <p:cNvSpPr/>
              <p:nvPr/>
            </p:nvSpPr>
            <p:spPr>
              <a:xfrm>
                <a:off x="5056187" y="1489075"/>
                <a:ext cx="14288" cy="635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21600"/>
                    </a:moveTo>
                    <a:lnTo>
                      <a:pt x="9600" y="10800"/>
                    </a:lnTo>
                    <a:lnTo>
                      <a:pt x="0" y="0"/>
                    </a:lnTo>
                    <a:lnTo>
                      <a:pt x="21600" y="21600"/>
                    </a:lnTo>
                    <a:close/>
                  </a:path>
                </a:pathLst>
              </a:custGeom>
              <a:solidFill>
                <a:srgbClr val="E6820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136" name="Shape 136"/>
              <p:cNvSpPr/>
              <p:nvPr/>
            </p:nvSpPr>
            <p:spPr>
              <a:xfrm>
                <a:off x="5103812" y="1495425"/>
                <a:ext cx="11113" cy="793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8640"/>
                    </a:moveTo>
                    <a:lnTo>
                      <a:pt x="21600" y="21600"/>
                    </a:lnTo>
                    <a:lnTo>
                      <a:pt x="0" y="21600"/>
                    </a:lnTo>
                    <a:lnTo>
                      <a:pt x="0" y="8640"/>
                    </a:lnTo>
                    <a:lnTo>
                      <a:pt x="12343" y="0"/>
                    </a:lnTo>
                    <a:lnTo>
                      <a:pt x="21600" y="8640"/>
                    </a:lnTo>
                    <a:close/>
                  </a:path>
                </a:pathLst>
              </a:custGeom>
              <a:solidFill>
                <a:srgbClr val="E6820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137" name="Shape 137"/>
              <p:cNvSpPr/>
              <p:nvPr/>
            </p:nvSpPr>
            <p:spPr>
              <a:xfrm>
                <a:off x="6161087" y="1503362"/>
                <a:ext cx="388938" cy="31908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5958" y="1504"/>
                    </a:moveTo>
                    <a:lnTo>
                      <a:pt x="16927" y="1934"/>
                    </a:lnTo>
                    <a:lnTo>
                      <a:pt x="17368" y="2257"/>
                    </a:lnTo>
                    <a:lnTo>
                      <a:pt x="17721" y="1934"/>
                    </a:lnTo>
                    <a:lnTo>
                      <a:pt x="21424" y="430"/>
                    </a:lnTo>
                    <a:lnTo>
                      <a:pt x="21600" y="1182"/>
                    </a:lnTo>
                    <a:lnTo>
                      <a:pt x="16927" y="4191"/>
                    </a:lnTo>
                    <a:lnTo>
                      <a:pt x="16751" y="4406"/>
                    </a:lnTo>
                    <a:lnTo>
                      <a:pt x="16310" y="7737"/>
                    </a:lnTo>
                    <a:lnTo>
                      <a:pt x="15076" y="8167"/>
                    </a:lnTo>
                    <a:lnTo>
                      <a:pt x="14723" y="8382"/>
                    </a:lnTo>
                    <a:lnTo>
                      <a:pt x="14459" y="8919"/>
                    </a:lnTo>
                    <a:lnTo>
                      <a:pt x="14459" y="9134"/>
                    </a:lnTo>
                    <a:lnTo>
                      <a:pt x="16134" y="11176"/>
                    </a:lnTo>
                    <a:lnTo>
                      <a:pt x="15958" y="12466"/>
                    </a:lnTo>
                    <a:lnTo>
                      <a:pt x="14900" y="14185"/>
                    </a:lnTo>
                    <a:lnTo>
                      <a:pt x="14106" y="17087"/>
                    </a:lnTo>
                    <a:lnTo>
                      <a:pt x="12696" y="17409"/>
                    </a:lnTo>
                    <a:lnTo>
                      <a:pt x="10580" y="21170"/>
                    </a:lnTo>
                    <a:lnTo>
                      <a:pt x="2645" y="21170"/>
                    </a:lnTo>
                    <a:lnTo>
                      <a:pt x="2469" y="21385"/>
                    </a:lnTo>
                    <a:lnTo>
                      <a:pt x="2645" y="21600"/>
                    </a:lnTo>
                    <a:lnTo>
                      <a:pt x="2028" y="21170"/>
                    </a:lnTo>
                    <a:lnTo>
                      <a:pt x="2028" y="20096"/>
                    </a:lnTo>
                    <a:lnTo>
                      <a:pt x="2292" y="19343"/>
                    </a:lnTo>
                    <a:lnTo>
                      <a:pt x="2909" y="17839"/>
                    </a:lnTo>
                    <a:lnTo>
                      <a:pt x="2469" y="15904"/>
                    </a:lnTo>
                    <a:lnTo>
                      <a:pt x="617" y="14400"/>
                    </a:lnTo>
                    <a:lnTo>
                      <a:pt x="0" y="12466"/>
                    </a:lnTo>
                    <a:lnTo>
                      <a:pt x="1058" y="11176"/>
                    </a:lnTo>
                    <a:lnTo>
                      <a:pt x="793" y="9457"/>
                    </a:lnTo>
                    <a:lnTo>
                      <a:pt x="441" y="7415"/>
                    </a:lnTo>
                    <a:lnTo>
                      <a:pt x="441" y="6448"/>
                    </a:lnTo>
                    <a:lnTo>
                      <a:pt x="1675" y="6663"/>
                    </a:lnTo>
                    <a:lnTo>
                      <a:pt x="2645" y="6663"/>
                    </a:lnTo>
                    <a:lnTo>
                      <a:pt x="5554" y="5481"/>
                    </a:lnTo>
                    <a:lnTo>
                      <a:pt x="5907" y="4191"/>
                    </a:lnTo>
                    <a:lnTo>
                      <a:pt x="6348" y="3009"/>
                    </a:lnTo>
                    <a:lnTo>
                      <a:pt x="6348" y="2687"/>
                    </a:lnTo>
                    <a:lnTo>
                      <a:pt x="9169" y="1182"/>
                    </a:lnTo>
                    <a:lnTo>
                      <a:pt x="9433" y="1719"/>
                    </a:lnTo>
                    <a:lnTo>
                      <a:pt x="9786" y="1934"/>
                    </a:lnTo>
                    <a:lnTo>
                      <a:pt x="11197" y="1934"/>
                    </a:lnTo>
                    <a:lnTo>
                      <a:pt x="12078" y="1719"/>
                    </a:lnTo>
                    <a:lnTo>
                      <a:pt x="14106" y="1182"/>
                    </a:lnTo>
                    <a:lnTo>
                      <a:pt x="14900" y="0"/>
                    </a:lnTo>
                    <a:lnTo>
                      <a:pt x="15693" y="0"/>
                    </a:lnTo>
                    <a:lnTo>
                      <a:pt x="15958" y="1504"/>
                    </a:lnTo>
                    <a:close/>
                  </a:path>
                </a:pathLst>
              </a:custGeom>
              <a:solidFill>
                <a:srgbClr val="E6820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138" name="Shape 138"/>
              <p:cNvSpPr/>
              <p:nvPr/>
            </p:nvSpPr>
            <p:spPr>
              <a:xfrm>
                <a:off x="4740275" y="1517650"/>
                <a:ext cx="53975" cy="4445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1543"/>
                    </a:moveTo>
                    <a:lnTo>
                      <a:pt x="21600" y="12343"/>
                    </a:lnTo>
                    <a:lnTo>
                      <a:pt x="19059" y="17743"/>
                    </a:lnTo>
                    <a:lnTo>
                      <a:pt x="15882" y="21600"/>
                    </a:lnTo>
                    <a:lnTo>
                      <a:pt x="8259" y="16200"/>
                    </a:lnTo>
                    <a:lnTo>
                      <a:pt x="2541" y="10800"/>
                    </a:lnTo>
                    <a:lnTo>
                      <a:pt x="0" y="1543"/>
                    </a:lnTo>
                    <a:lnTo>
                      <a:pt x="10165" y="0"/>
                    </a:lnTo>
                    <a:lnTo>
                      <a:pt x="21600" y="1543"/>
                    </a:lnTo>
                    <a:close/>
                  </a:path>
                </a:pathLst>
              </a:custGeom>
              <a:solidFill>
                <a:srgbClr val="E6820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139" name="Shape 139"/>
              <p:cNvSpPr/>
              <p:nvPr/>
            </p:nvSpPr>
            <p:spPr>
              <a:xfrm>
                <a:off x="6213475" y="1525587"/>
                <a:ext cx="422275" cy="50323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9489" y="1703"/>
                    </a:moveTo>
                    <a:lnTo>
                      <a:pt x="21194" y="2180"/>
                    </a:lnTo>
                    <a:lnTo>
                      <a:pt x="21600" y="2998"/>
                    </a:lnTo>
                    <a:lnTo>
                      <a:pt x="18595" y="3134"/>
                    </a:lnTo>
                    <a:lnTo>
                      <a:pt x="17459" y="3952"/>
                    </a:lnTo>
                    <a:lnTo>
                      <a:pt x="17621" y="6609"/>
                    </a:lnTo>
                    <a:lnTo>
                      <a:pt x="18920" y="7223"/>
                    </a:lnTo>
                    <a:lnTo>
                      <a:pt x="19732" y="7563"/>
                    </a:lnTo>
                    <a:lnTo>
                      <a:pt x="20463" y="7700"/>
                    </a:lnTo>
                    <a:lnTo>
                      <a:pt x="20463" y="9744"/>
                    </a:lnTo>
                    <a:lnTo>
                      <a:pt x="17459" y="12742"/>
                    </a:lnTo>
                    <a:lnTo>
                      <a:pt x="16322" y="14786"/>
                    </a:lnTo>
                    <a:lnTo>
                      <a:pt x="16159" y="14991"/>
                    </a:lnTo>
                    <a:lnTo>
                      <a:pt x="14617" y="14991"/>
                    </a:lnTo>
                    <a:lnTo>
                      <a:pt x="14454" y="17648"/>
                    </a:lnTo>
                    <a:lnTo>
                      <a:pt x="17459" y="19692"/>
                    </a:lnTo>
                    <a:lnTo>
                      <a:pt x="17053" y="20510"/>
                    </a:lnTo>
                    <a:lnTo>
                      <a:pt x="14454" y="21123"/>
                    </a:lnTo>
                    <a:lnTo>
                      <a:pt x="11612" y="21600"/>
                    </a:lnTo>
                    <a:lnTo>
                      <a:pt x="9338" y="19692"/>
                    </a:lnTo>
                    <a:lnTo>
                      <a:pt x="9582" y="18874"/>
                    </a:lnTo>
                    <a:lnTo>
                      <a:pt x="9338" y="18738"/>
                    </a:lnTo>
                    <a:lnTo>
                      <a:pt x="7877" y="18397"/>
                    </a:lnTo>
                    <a:lnTo>
                      <a:pt x="5765" y="18874"/>
                    </a:lnTo>
                    <a:lnTo>
                      <a:pt x="1868" y="18738"/>
                    </a:lnTo>
                    <a:lnTo>
                      <a:pt x="1868" y="17989"/>
                    </a:lnTo>
                    <a:lnTo>
                      <a:pt x="3167" y="16558"/>
                    </a:lnTo>
                    <a:lnTo>
                      <a:pt x="1624" y="14786"/>
                    </a:lnTo>
                    <a:lnTo>
                      <a:pt x="162" y="13219"/>
                    </a:lnTo>
                    <a:lnTo>
                      <a:pt x="0" y="12742"/>
                    </a:lnTo>
                    <a:lnTo>
                      <a:pt x="7065" y="12742"/>
                    </a:lnTo>
                    <a:lnTo>
                      <a:pt x="9176" y="10357"/>
                    </a:lnTo>
                    <a:lnTo>
                      <a:pt x="10475" y="10085"/>
                    </a:lnTo>
                    <a:lnTo>
                      <a:pt x="10638" y="9880"/>
                    </a:lnTo>
                    <a:lnTo>
                      <a:pt x="11206" y="8040"/>
                    </a:lnTo>
                    <a:lnTo>
                      <a:pt x="12343" y="6950"/>
                    </a:lnTo>
                    <a:lnTo>
                      <a:pt x="12586" y="5996"/>
                    </a:lnTo>
                    <a:lnTo>
                      <a:pt x="11044" y="4838"/>
                    </a:lnTo>
                    <a:lnTo>
                      <a:pt x="11206" y="4565"/>
                    </a:lnTo>
                    <a:lnTo>
                      <a:pt x="12586" y="4088"/>
                    </a:lnTo>
                    <a:lnTo>
                      <a:pt x="13155" y="2044"/>
                    </a:lnTo>
                    <a:lnTo>
                      <a:pt x="17459" y="0"/>
                    </a:lnTo>
                    <a:lnTo>
                      <a:pt x="18595" y="273"/>
                    </a:lnTo>
                    <a:lnTo>
                      <a:pt x="19489" y="1703"/>
                    </a:lnTo>
                    <a:close/>
                  </a:path>
                </a:pathLst>
              </a:custGeom>
              <a:solidFill>
                <a:srgbClr val="E6820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140" name="Shape 140"/>
              <p:cNvSpPr/>
              <p:nvPr/>
            </p:nvSpPr>
            <p:spPr>
              <a:xfrm>
                <a:off x="4103687" y="1550987"/>
                <a:ext cx="636588" cy="6604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7829" y="260"/>
                    </a:moveTo>
                    <a:lnTo>
                      <a:pt x="17829" y="2025"/>
                    </a:lnTo>
                    <a:lnTo>
                      <a:pt x="17560" y="2285"/>
                    </a:lnTo>
                    <a:lnTo>
                      <a:pt x="17237" y="2648"/>
                    </a:lnTo>
                    <a:lnTo>
                      <a:pt x="16968" y="2856"/>
                    </a:lnTo>
                    <a:lnTo>
                      <a:pt x="16968" y="3375"/>
                    </a:lnTo>
                    <a:lnTo>
                      <a:pt x="17075" y="4465"/>
                    </a:lnTo>
                    <a:lnTo>
                      <a:pt x="18206" y="5504"/>
                    </a:lnTo>
                    <a:lnTo>
                      <a:pt x="18476" y="6231"/>
                    </a:lnTo>
                    <a:lnTo>
                      <a:pt x="18691" y="6958"/>
                    </a:lnTo>
                    <a:lnTo>
                      <a:pt x="18206" y="8308"/>
                    </a:lnTo>
                    <a:lnTo>
                      <a:pt x="18314" y="8879"/>
                    </a:lnTo>
                    <a:lnTo>
                      <a:pt x="18584" y="9606"/>
                    </a:lnTo>
                    <a:lnTo>
                      <a:pt x="18314" y="10333"/>
                    </a:lnTo>
                    <a:lnTo>
                      <a:pt x="18314" y="10696"/>
                    </a:lnTo>
                    <a:lnTo>
                      <a:pt x="18206" y="11060"/>
                    </a:lnTo>
                    <a:lnTo>
                      <a:pt x="18584" y="12721"/>
                    </a:lnTo>
                    <a:lnTo>
                      <a:pt x="17829" y="13552"/>
                    </a:lnTo>
                    <a:lnTo>
                      <a:pt x="17937" y="13708"/>
                    </a:lnTo>
                    <a:lnTo>
                      <a:pt x="19715" y="15733"/>
                    </a:lnTo>
                    <a:lnTo>
                      <a:pt x="21600" y="16927"/>
                    </a:lnTo>
                    <a:lnTo>
                      <a:pt x="13466" y="21600"/>
                    </a:lnTo>
                    <a:lnTo>
                      <a:pt x="12604" y="20562"/>
                    </a:lnTo>
                    <a:lnTo>
                      <a:pt x="10611" y="19679"/>
                    </a:lnTo>
                    <a:lnTo>
                      <a:pt x="0" y="11631"/>
                    </a:lnTo>
                    <a:lnTo>
                      <a:pt x="0" y="11527"/>
                    </a:lnTo>
                    <a:lnTo>
                      <a:pt x="1023" y="10229"/>
                    </a:lnTo>
                    <a:lnTo>
                      <a:pt x="3878" y="9138"/>
                    </a:lnTo>
                    <a:lnTo>
                      <a:pt x="6248" y="6958"/>
                    </a:lnTo>
                    <a:lnTo>
                      <a:pt x="8618" y="5763"/>
                    </a:lnTo>
                    <a:lnTo>
                      <a:pt x="8726" y="5504"/>
                    </a:lnTo>
                    <a:lnTo>
                      <a:pt x="8726" y="5140"/>
                    </a:lnTo>
                    <a:lnTo>
                      <a:pt x="7757" y="3946"/>
                    </a:lnTo>
                    <a:lnTo>
                      <a:pt x="7595" y="2025"/>
                    </a:lnTo>
                    <a:lnTo>
                      <a:pt x="9103" y="1090"/>
                    </a:lnTo>
                    <a:lnTo>
                      <a:pt x="12712" y="363"/>
                    </a:lnTo>
                    <a:lnTo>
                      <a:pt x="13843" y="727"/>
                    </a:lnTo>
                    <a:lnTo>
                      <a:pt x="14975" y="0"/>
                    </a:lnTo>
                    <a:lnTo>
                      <a:pt x="18099" y="0"/>
                    </a:lnTo>
                    <a:lnTo>
                      <a:pt x="17829" y="260"/>
                    </a:lnTo>
                    <a:close/>
                  </a:path>
                </a:pathLst>
              </a:custGeom>
              <a:solidFill>
                <a:srgbClr val="E6820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141" name="Shape 141"/>
              <p:cNvSpPr/>
              <p:nvPr/>
            </p:nvSpPr>
            <p:spPr>
              <a:xfrm>
                <a:off x="4606925" y="1547812"/>
                <a:ext cx="114300" cy="20796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2600" y="330"/>
                    </a:moveTo>
                    <a:lnTo>
                      <a:pt x="12000" y="8244"/>
                    </a:lnTo>
                    <a:lnTo>
                      <a:pt x="8400" y="10553"/>
                    </a:lnTo>
                    <a:lnTo>
                      <a:pt x="8400" y="11047"/>
                    </a:lnTo>
                    <a:lnTo>
                      <a:pt x="21600" y="16653"/>
                    </a:lnTo>
                    <a:lnTo>
                      <a:pt x="21000" y="18302"/>
                    </a:lnTo>
                    <a:lnTo>
                      <a:pt x="10500" y="21600"/>
                    </a:lnTo>
                    <a:lnTo>
                      <a:pt x="7800" y="17478"/>
                    </a:lnTo>
                    <a:lnTo>
                      <a:pt x="1500" y="14015"/>
                    </a:lnTo>
                    <a:lnTo>
                      <a:pt x="0" y="9893"/>
                    </a:lnTo>
                    <a:lnTo>
                      <a:pt x="5700" y="6760"/>
                    </a:lnTo>
                    <a:lnTo>
                      <a:pt x="5700" y="660"/>
                    </a:lnTo>
                    <a:lnTo>
                      <a:pt x="6300" y="330"/>
                    </a:lnTo>
                    <a:lnTo>
                      <a:pt x="8400" y="0"/>
                    </a:lnTo>
                    <a:lnTo>
                      <a:pt x="10500" y="330"/>
                    </a:lnTo>
                    <a:lnTo>
                      <a:pt x="12600" y="330"/>
                    </a:lnTo>
                    <a:close/>
                  </a:path>
                </a:pathLst>
              </a:custGeom>
              <a:solidFill>
                <a:srgbClr val="E6820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142" name="Shape 142"/>
              <p:cNvSpPr/>
              <p:nvPr/>
            </p:nvSpPr>
            <p:spPr>
              <a:xfrm>
                <a:off x="5526087" y="1550987"/>
                <a:ext cx="296863" cy="29686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3283" y="3465"/>
                    </a:moveTo>
                    <a:lnTo>
                      <a:pt x="14670" y="4043"/>
                    </a:lnTo>
                    <a:lnTo>
                      <a:pt x="15247" y="4274"/>
                    </a:lnTo>
                    <a:lnTo>
                      <a:pt x="15247" y="5544"/>
                    </a:lnTo>
                    <a:lnTo>
                      <a:pt x="14670" y="6353"/>
                    </a:lnTo>
                    <a:lnTo>
                      <a:pt x="14670" y="7161"/>
                    </a:lnTo>
                    <a:lnTo>
                      <a:pt x="16056" y="8548"/>
                    </a:lnTo>
                    <a:lnTo>
                      <a:pt x="21600" y="17904"/>
                    </a:lnTo>
                    <a:lnTo>
                      <a:pt x="19174" y="18943"/>
                    </a:lnTo>
                    <a:lnTo>
                      <a:pt x="18943" y="19290"/>
                    </a:lnTo>
                    <a:lnTo>
                      <a:pt x="19983" y="21600"/>
                    </a:lnTo>
                    <a:lnTo>
                      <a:pt x="14670" y="21369"/>
                    </a:lnTo>
                    <a:lnTo>
                      <a:pt x="12013" y="19521"/>
                    </a:lnTo>
                    <a:lnTo>
                      <a:pt x="10973" y="18135"/>
                    </a:lnTo>
                    <a:lnTo>
                      <a:pt x="10165" y="16864"/>
                    </a:lnTo>
                    <a:lnTo>
                      <a:pt x="462" y="13399"/>
                    </a:lnTo>
                    <a:lnTo>
                      <a:pt x="0" y="11435"/>
                    </a:lnTo>
                    <a:lnTo>
                      <a:pt x="231" y="10973"/>
                    </a:lnTo>
                    <a:lnTo>
                      <a:pt x="462" y="10396"/>
                    </a:lnTo>
                    <a:lnTo>
                      <a:pt x="2657" y="9356"/>
                    </a:lnTo>
                    <a:lnTo>
                      <a:pt x="4736" y="1271"/>
                    </a:lnTo>
                    <a:lnTo>
                      <a:pt x="10165" y="0"/>
                    </a:lnTo>
                    <a:lnTo>
                      <a:pt x="13283" y="3465"/>
                    </a:lnTo>
                    <a:close/>
                  </a:path>
                </a:pathLst>
              </a:custGeom>
              <a:solidFill>
                <a:srgbClr val="E6820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143" name="Shape 143"/>
              <p:cNvSpPr/>
              <p:nvPr/>
            </p:nvSpPr>
            <p:spPr>
              <a:xfrm>
                <a:off x="5411787" y="1562100"/>
                <a:ext cx="173038" cy="14605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6936" y="2583"/>
                    </a:moveTo>
                    <a:lnTo>
                      <a:pt x="21600" y="939"/>
                    </a:lnTo>
                    <a:lnTo>
                      <a:pt x="18429" y="16904"/>
                    </a:lnTo>
                    <a:lnTo>
                      <a:pt x="17439" y="17374"/>
                    </a:lnTo>
                    <a:lnTo>
                      <a:pt x="16051" y="17843"/>
                    </a:lnTo>
                    <a:lnTo>
                      <a:pt x="14664" y="19017"/>
                    </a:lnTo>
                    <a:lnTo>
                      <a:pt x="13673" y="19957"/>
                    </a:lnTo>
                    <a:lnTo>
                      <a:pt x="13277" y="21130"/>
                    </a:lnTo>
                    <a:lnTo>
                      <a:pt x="2774" y="21600"/>
                    </a:lnTo>
                    <a:lnTo>
                      <a:pt x="2378" y="19017"/>
                    </a:lnTo>
                    <a:lnTo>
                      <a:pt x="3171" y="16904"/>
                    </a:lnTo>
                    <a:lnTo>
                      <a:pt x="3765" y="14557"/>
                    </a:lnTo>
                    <a:lnTo>
                      <a:pt x="2774" y="11974"/>
                    </a:lnTo>
                    <a:lnTo>
                      <a:pt x="2378" y="9157"/>
                    </a:lnTo>
                    <a:lnTo>
                      <a:pt x="1783" y="3287"/>
                    </a:lnTo>
                    <a:lnTo>
                      <a:pt x="0" y="2583"/>
                    </a:lnTo>
                    <a:lnTo>
                      <a:pt x="991" y="0"/>
                    </a:lnTo>
                    <a:lnTo>
                      <a:pt x="4161" y="470"/>
                    </a:lnTo>
                    <a:lnTo>
                      <a:pt x="6936" y="2583"/>
                    </a:lnTo>
                    <a:close/>
                  </a:path>
                </a:pathLst>
              </a:custGeom>
              <a:solidFill>
                <a:srgbClr val="E6820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144" name="Shape 144"/>
              <p:cNvSpPr/>
              <p:nvPr/>
            </p:nvSpPr>
            <p:spPr>
              <a:xfrm>
                <a:off x="5165725" y="1579562"/>
                <a:ext cx="11113" cy="1111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9257"/>
                    </a:moveTo>
                    <a:lnTo>
                      <a:pt x="21600" y="15429"/>
                    </a:lnTo>
                    <a:lnTo>
                      <a:pt x="15429" y="21600"/>
                    </a:lnTo>
                    <a:lnTo>
                      <a:pt x="6171" y="21600"/>
                    </a:lnTo>
                    <a:lnTo>
                      <a:pt x="0" y="15429"/>
                    </a:lnTo>
                    <a:lnTo>
                      <a:pt x="0" y="9257"/>
                    </a:lnTo>
                    <a:lnTo>
                      <a:pt x="6171" y="0"/>
                    </a:lnTo>
                    <a:lnTo>
                      <a:pt x="15429" y="9257"/>
                    </a:lnTo>
                    <a:lnTo>
                      <a:pt x="21600" y="9257"/>
                    </a:lnTo>
                    <a:close/>
                  </a:path>
                </a:pathLst>
              </a:custGeom>
              <a:solidFill>
                <a:srgbClr val="E6820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145" name="Shape 145"/>
              <p:cNvSpPr/>
              <p:nvPr/>
            </p:nvSpPr>
            <p:spPr>
              <a:xfrm>
                <a:off x="6465887" y="1579562"/>
                <a:ext cx="863601" cy="101758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6909" y="168"/>
                    </a:moveTo>
                    <a:lnTo>
                      <a:pt x="6909" y="404"/>
                    </a:lnTo>
                    <a:lnTo>
                      <a:pt x="6790" y="708"/>
                    </a:lnTo>
                    <a:lnTo>
                      <a:pt x="6631" y="1247"/>
                    </a:lnTo>
                    <a:lnTo>
                      <a:pt x="6353" y="1247"/>
                    </a:lnTo>
                    <a:lnTo>
                      <a:pt x="6274" y="1348"/>
                    </a:lnTo>
                    <a:lnTo>
                      <a:pt x="6353" y="1483"/>
                    </a:lnTo>
                    <a:lnTo>
                      <a:pt x="6551" y="2190"/>
                    </a:lnTo>
                    <a:lnTo>
                      <a:pt x="6154" y="2898"/>
                    </a:lnTo>
                    <a:lnTo>
                      <a:pt x="6274" y="3066"/>
                    </a:lnTo>
                    <a:lnTo>
                      <a:pt x="6551" y="3201"/>
                    </a:lnTo>
                    <a:lnTo>
                      <a:pt x="8378" y="4145"/>
                    </a:lnTo>
                    <a:lnTo>
                      <a:pt x="8259" y="4313"/>
                    </a:lnTo>
                    <a:lnTo>
                      <a:pt x="8100" y="4448"/>
                    </a:lnTo>
                    <a:lnTo>
                      <a:pt x="8100" y="4785"/>
                    </a:lnTo>
                    <a:lnTo>
                      <a:pt x="8179" y="5156"/>
                    </a:lnTo>
                    <a:lnTo>
                      <a:pt x="8259" y="5560"/>
                    </a:lnTo>
                    <a:lnTo>
                      <a:pt x="8815" y="5863"/>
                    </a:lnTo>
                    <a:lnTo>
                      <a:pt x="11594" y="6706"/>
                    </a:lnTo>
                    <a:lnTo>
                      <a:pt x="14532" y="7178"/>
                    </a:lnTo>
                    <a:lnTo>
                      <a:pt x="14890" y="5931"/>
                    </a:lnTo>
                    <a:lnTo>
                      <a:pt x="15168" y="6099"/>
                    </a:lnTo>
                    <a:lnTo>
                      <a:pt x="15366" y="6167"/>
                    </a:lnTo>
                    <a:lnTo>
                      <a:pt x="15366" y="6268"/>
                    </a:lnTo>
                    <a:lnTo>
                      <a:pt x="15525" y="6470"/>
                    </a:lnTo>
                    <a:lnTo>
                      <a:pt x="15644" y="6706"/>
                    </a:lnTo>
                    <a:lnTo>
                      <a:pt x="16835" y="6807"/>
                    </a:lnTo>
                    <a:lnTo>
                      <a:pt x="17193" y="6335"/>
                    </a:lnTo>
                    <a:lnTo>
                      <a:pt x="18026" y="5695"/>
                    </a:lnTo>
                    <a:lnTo>
                      <a:pt x="18940" y="5021"/>
                    </a:lnTo>
                    <a:lnTo>
                      <a:pt x="20885" y="4920"/>
                    </a:lnTo>
                    <a:lnTo>
                      <a:pt x="21600" y="5931"/>
                    </a:lnTo>
                    <a:lnTo>
                      <a:pt x="20488" y="6571"/>
                    </a:lnTo>
                    <a:lnTo>
                      <a:pt x="19853" y="7346"/>
                    </a:lnTo>
                    <a:lnTo>
                      <a:pt x="20051" y="8593"/>
                    </a:lnTo>
                    <a:lnTo>
                      <a:pt x="19416" y="8997"/>
                    </a:lnTo>
                    <a:lnTo>
                      <a:pt x="19416" y="9435"/>
                    </a:lnTo>
                    <a:lnTo>
                      <a:pt x="18662" y="8829"/>
                    </a:lnTo>
                    <a:lnTo>
                      <a:pt x="18304" y="7953"/>
                    </a:lnTo>
                    <a:lnTo>
                      <a:pt x="17193" y="7750"/>
                    </a:lnTo>
                    <a:lnTo>
                      <a:pt x="16637" y="7818"/>
                    </a:lnTo>
                    <a:lnTo>
                      <a:pt x="16200" y="7413"/>
                    </a:lnTo>
                    <a:lnTo>
                      <a:pt x="15922" y="7279"/>
                    </a:lnTo>
                    <a:lnTo>
                      <a:pt x="15644" y="7178"/>
                    </a:lnTo>
                    <a:lnTo>
                      <a:pt x="15366" y="7279"/>
                    </a:lnTo>
                    <a:lnTo>
                      <a:pt x="15088" y="7346"/>
                    </a:lnTo>
                    <a:lnTo>
                      <a:pt x="15446" y="8290"/>
                    </a:lnTo>
                    <a:lnTo>
                      <a:pt x="15644" y="8761"/>
                    </a:lnTo>
                    <a:lnTo>
                      <a:pt x="15803" y="9300"/>
                    </a:lnTo>
                    <a:lnTo>
                      <a:pt x="16438" y="9907"/>
                    </a:lnTo>
                    <a:lnTo>
                      <a:pt x="16081" y="10379"/>
                    </a:lnTo>
                    <a:lnTo>
                      <a:pt x="15644" y="10480"/>
                    </a:lnTo>
                    <a:lnTo>
                      <a:pt x="15525" y="10311"/>
                    </a:lnTo>
                    <a:lnTo>
                      <a:pt x="15446" y="10143"/>
                    </a:lnTo>
                    <a:lnTo>
                      <a:pt x="15366" y="10008"/>
                    </a:lnTo>
                    <a:lnTo>
                      <a:pt x="15168" y="10008"/>
                    </a:lnTo>
                    <a:lnTo>
                      <a:pt x="15088" y="10143"/>
                    </a:lnTo>
                    <a:lnTo>
                      <a:pt x="15088" y="10379"/>
                    </a:lnTo>
                    <a:lnTo>
                      <a:pt x="14334" y="11019"/>
                    </a:lnTo>
                    <a:lnTo>
                      <a:pt x="14334" y="11626"/>
                    </a:lnTo>
                    <a:lnTo>
                      <a:pt x="13063" y="12637"/>
                    </a:lnTo>
                    <a:lnTo>
                      <a:pt x="12309" y="13883"/>
                    </a:lnTo>
                    <a:lnTo>
                      <a:pt x="9926" y="16242"/>
                    </a:lnTo>
                    <a:lnTo>
                      <a:pt x="10403" y="17624"/>
                    </a:lnTo>
                    <a:lnTo>
                      <a:pt x="9926" y="18736"/>
                    </a:lnTo>
                    <a:lnTo>
                      <a:pt x="9768" y="19275"/>
                    </a:lnTo>
                    <a:lnTo>
                      <a:pt x="9768" y="19814"/>
                    </a:lnTo>
                    <a:lnTo>
                      <a:pt x="9212" y="20589"/>
                    </a:lnTo>
                    <a:lnTo>
                      <a:pt x="9371" y="20926"/>
                    </a:lnTo>
                    <a:lnTo>
                      <a:pt x="8656" y="21600"/>
                    </a:lnTo>
                    <a:lnTo>
                      <a:pt x="7901" y="21533"/>
                    </a:lnTo>
                    <a:lnTo>
                      <a:pt x="7346" y="20353"/>
                    </a:lnTo>
                    <a:lnTo>
                      <a:pt x="7544" y="20218"/>
                    </a:lnTo>
                    <a:lnTo>
                      <a:pt x="7544" y="20050"/>
                    </a:lnTo>
                    <a:lnTo>
                      <a:pt x="5718" y="17388"/>
                    </a:lnTo>
                    <a:lnTo>
                      <a:pt x="5241" y="16242"/>
                    </a:lnTo>
                    <a:lnTo>
                      <a:pt x="3971" y="14288"/>
                    </a:lnTo>
                    <a:lnTo>
                      <a:pt x="3772" y="12266"/>
                    </a:lnTo>
                    <a:lnTo>
                      <a:pt x="3335" y="11086"/>
                    </a:lnTo>
                    <a:lnTo>
                      <a:pt x="3335" y="10783"/>
                    </a:lnTo>
                    <a:lnTo>
                      <a:pt x="3415" y="10547"/>
                    </a:lnTo>
                    <a:lnTo>
                      <a:pt x="3415" y="10311"/>
                    </a:lnTo>
                    <a:lnTo>
                      <a:pt x="3335" y="10143"/>
                    </a:lnTo>
                    <a:lnTo>
                      <a:pt x="3216" y="10076"/>
                    </a:lnTo>
                    <a:lnTo>
                      <a:pt x="3137" y="10076"/>
                    </a:lnTo>
                    <a:lnTo>
                      <a:pt x="2660" y="10480"/>
                    </a:lnTo>
                    <a:lnTo>
                      <a:pt x="2581" y="11626"/>
                    </a:lnTo>
                    <a:lnTo>
                      <a:pt x="1946" y="11727"/>
                    </a:lnTo>
                    <a:lnTo>
                      <a:pt x="1112" y="11491"/>
                    </a:lnTo>
                    <a:lnTo>
                      <a:pt x="556" y="10851"/>
                    </a:lnTo>
                    <a:lnTo>
                      <a:pt x="556" y="10615"/>
                    </a:lnTo>
                    <a:lnTo>
                      <a:pt x="834" y="10615"/>
                    </a:lnTo>
                    <a:lnTo>
                      <a:pt x="913" y="10547"/>
                    </a:lnTo>
                    <a:lnTo>
                      <a:pt x="913" y="10480"/>
                    </a:lnTo>
                    <a:lnTo>
                      <a:pt x="1032" y="10379"/>
                    </a:lnTo>
                    <a:lnTo>
                      <a:pt x="1032" y="10244"/>
                    </a:lnTo>
                    <a:lnTo>
                      <a:pt x="556" y="10076"/>
                    </a:lnTo>
                    <a:lnTo>
                      <a:pt x="278" y="10008"/>
                    </a:lnTo>
                    <a:lnTo>
                      <a:pt x="0" y="9907"/>
                    </a:lnTo>
                    <a:lnTo>
                      <a:pt x="0" y="9536"/>
                    </a:lnTo>
                    <a:lnTo>
                      <a:pt x="2104" y="9065"/>
                    </a:lnTo>
                    <a:lnTo>
                      <a:pt x="2224" y="8829"/>
                    </a:lnTo>
                    <a:lnTo>
                      <a:pt x="2382" y="8593"/>
                    </a:lnTo>
                    <a:lnTo>
                      <a:pt x="834" y="7582"/>
                    </a:lnTo>
                    <a:lnTo>
                      <a:pt x="1032" y="6402"/>
                    </a:lnTo>
                    <a:lnTo>
                      <a:pt x="1668" y="6335"/>
                    </a:lnTo>
                    <a:lnTo>
                      <a:pt x="2025" y="5796"/>
                    </a:lnTo>
                    <a:lnTo>
                      <a:pt x="2303" y="5156"/>
                    </a:lnTo>
                    <a:lnTo>
                      <a:pt x="3851" y="3673"/>
                    </a:lnTo>
                    <a:lnTo>
                      <a:pt x="3851" y="2595"/>
                    </a:lnTo>
                    <a:lnTo>
                      <a:pt x="3772" y="2494"/>
                    </a:lnTo>
                    <a:lnTo>
                      <a:pt x="3574" y="2494"/>
                    </a:lnTo>
                    <a:lnTo>
                      <a:pt x="3335" y="2426"/>
                    </a:lnTo>
                    <a:lnTo>
                      <a:pt x="2501" y="2056"/>
                    </a:lnTo>
                    <a:lnTo>
                      <a:pt x="2382" y="876"/>
                    </a:lnTo>
                    <a:lnTo>
                      <a:pt x="2859" y="472"/>
                    </a:lnTo>
                    <a:lnTo>
                      <a:pt x="4407" y="472"/>
                    </a:lnTo>
                    <a:lnTo>
                      <a:pt x="6274" y="0"/>
                    </a:lnTo>
                    <a:lnTo>
                      <a:pt x="6909" y="168"/>
                    </a:lnTo>
                    <a:close/>
                  </a:path>
                </a:pathLst>
              </a:custGeom>
              <a:solidFill>
                <a:srgbClr val="E6820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146" name="Shape 146"/>
              <p:cNvSpPr/>
              <p:nvPr/>
            </p:nvSpPr>
            <p:spPr>
              <a:xfrm>
                <a:off x="8204200" y="1579562"/>
                <a:ext cx="73025" cy="8096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4087" y="2118"/>
                    </a:moveTo>
                    <a:lnTo>
                      <a:pt x="16435" y="7200"/>
                    </a:lnTo>
                    <a:lnTo>
                      <a:pt x="20661" y="11859"/>
                    </a:lnTo>
                    <a:lnTo>
                      <a:pt x="20661" y="16941"/>
                    </a:lnTo>
                    <a:lnTo>
                      <a:pt x="21600" y="18635"/>
                    </a:lnTo>
                    <a:lnTo>
                      <a:pt x="20661" y="21600"/>
                    </a:lnTo>
                    <a:lnTo>
                      <a:pt x="17374" y="21600"/>
                    </a:lnTo>
                    <a:lnTo>
                      <a:pt x="16435" y="19906"/>
                    </a:lnTo>
                    <a:lnTo>
                      <a:pt x="15026" y="16941"/>
                    </a:lnTo>
                    <a:lnTo>
                      <a:pt x="14087" y="14824"/>
                    </a:lnTo>
                    <a:lnTo>
                      <a:pt x="15026" y="8047"/>
                    </a:lnTo>
                    <a:lnTo>
                      <a:pt x="0" y="7200"/>
                    </a:lnTo>
                    <a:lnTo>
                      <a:pt x="0" y="0"/>
                    </a:lnTo>
                    <a:lnTo>
                      <a:pt x="7513" y="1271"/>
                    </a:lnTo>
                    <a:lnTo>
                      <a:pt x="14087" y="2118"/>
                    </a:lnTo>
                    <a:close/>
                  </a:path>
                </a:pathLst>
              </a:custGeom>
              <a:solidFill>
                <a:srgbClr val="E6820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147" name="Shape 147"/>
              <p:cNvSpPr/>
              <p:nvPr/>
            </p:nvSpPr>
            <p:spPr>
              <a:xfrm>
                <a:off x="5397500" y="1584325"/>
                <a:ext cx="25400" cy="5873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8900" y="1168"/>
                    </a:moveTo>
                    <a:lnTo>
                      <a:pt x="21600" y="17514"/>
                    </a:lnTo>
                    <a:lnTo>
                      <a:pt x="5400" y="21600"/>
                    </a:lnTo>
                    <a:lnTo>
                      <a:pt x="0" y="10508"/>
                    </a:lnTo>
                    <a:lnTo>
                      <a:pt x="9450" y="0"/>
                    </a:lnTo>
                    <a:lnTo>
                      <a:pt x="18900" y="1168"/>
                    </a:lnTo>
                    <a:close/>
                  </a:path>
                </a:pathLst>
              </a:custGeom>
              <a:solidFill>
                <a:srgbClr val="E6820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148" name="Shape 148"/>
              <p:cNvSpPr/>
              <p:nvPr/>
            </p:nvSpPr>
            <p:spPr>
              <a:xfrm>
                <a:off x="3935412" y="1601787"/>
                <a:ext cx="422276" cy="30162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4617" y="1137"/>
                    </a:moveTo>
                    <a:lnTo>
                      <a:pt x="16728" y="568"/>
                    </a:lnTo>
                    <a:lnTo>
                      <a:pt x="17865" y="1364"/>
                    </a:lnTo>
                    <a:lnTo>
                      <a:pt x="19732" y="1137"/>
                    </a:lnTo>
                    <a:lnTo>
                      <a:pt x="19895" y="5343"/>
                    </a:lnTo>
                    <a:lnTo>
                      <a:pt x="21600" y="7958"/>
                    </a:lnTo>
                    <a:lnTo>
                      <a:pt x="21438" y="8754"/>
                    </a:lnTo>
                    <a:lnTo>
                      <a:pt x="17621" y="11368"/>
                    </a:lnTo>
                    <a:lnTo>
                      <a:pt x="14292" y="16029"/>
                    </a:lnTo>
                    <a:lnTo>
                      <a:pt x="9744" y="18417"/>
                    </a:lnTo>
                    <a:lnTo>
                      <a:pt x="8283" y="21600"/>
                    </a:lnTo>
                    <a:lnTo>
                      <a:pt x="0" y="21600"/>
                    </a:lnTo>
                    <a:lnTo>
                      <a:pt x="162" y="20804"/>
                    </a:lnTo>
                    <a:lnTo>
                      <a:pt x="3329" y="19213"/>
                    </a:lnTo>
                    <a:lnTo>
                      <a:pt x="6334" y="13983"/>
                    </a:lnTo>
                    <a:lnTo>
                      <a:pt x="6334" y="12619"/>
                    </a:lnTo>
                    <a:lnTo>
                      <a:pt x="6009" y="11027"/>
                    </a:lnTo>
                    <a:lnTo>
                      <a:pt x="6009" y="9777"/>
                    </a:lnTo>
                    <a:lnTo>
                      <a:pt x="6171" y="9208"/>
                    </a:lnTo>
                    <a:lnTo>
                      <a:pt x="6334" y="8413"/>
                    </a:lnTo>
                    <a:lnTo>
                      <a:pt x="10150" y="4775"/>
                    </a:lnTo>
                    <a:lnTo>
                      <a:pt x="12180" y="0"/>
                    </a:lnTo>
                    <a:lnTo>
                      <a:pt x="12911" y="0"/>
                    </a:lnTo>
                    <a:lnTo>
                      <a:pt x="13480" y="341"/>
                    </a:lnTo>
                    <a:lnTo>
                      <a:pt x="14617" y="1137"/>
                    </a:lnTo>
                    <a:close/>
                  </a:path>
                </a:pathLst>
              </a:custGeom>
              <a:solidFill>
                <a:srgbClr val="E6820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149" name="Shape 149"/>
              <p:cNvSpPr/>
              <p:nvPr/>
            </p:nvSpPr>
            <p:spPr>
              <a:xfrm>
                <a:off x="5051425" y="1606550"/>
                <a:ext cx="63500" cy="2063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21600"/>
                    </a:moveTo>
                    <a:lnTo>
                      <a:pt x="11340" y="18277"/>
                    </a:lnTo>
                    <a:lnTo>
                      <a:pt x="1620" y="11631"/>
                    </a:lnTo>
                    <a:lnTo>
                      <a:pt x="0" y="6646"/>
                    </a:lnTo>
                    <a:lnTo>
                      <a:pt x="1620" y="0"/>
                    </a:lnTo>
                    <a:lnTo>
                      <a:pt x="21600" y="11631"/>
                    </a:lnTo>
                    <a:lnTo>
                      <a:pt x="21600" y="21600"/>
                    </a:lnTo>
                    <a:close/>
                  </a:path>
                </a:pathLst>
              </a:custGeom>
              <a:solidFill>
                <a:srgbClr val="E6820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150" name="Shape 150"/>
              <p:cNvSpPr/>
              <p:nvPr/>
            </p:nvSpPr>
            <p:spPr>
              <a:xfrm>
                <a:off x="5151437" y="1606550"/>
                <a:ext cx="11113" cy="1111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6171"/>
                    </a:moveTo>
                    <a:lnTo>
                      <a:pt x="12343" y="12343"/>
                    </a:lnTo>
                    <a:lnTo>
                      <a:pt x="6171" y="21600"/>
                    </a:lnTo>
                    <a:lnTo>
                      <a:pt x="0" y="12343"/>
                    </a:lnTo>
                    <a:lnTo>
                      <a:pt x="0" y="6171"/>
                    </a:lnTo>
                    <a:lnTo>
                      <a:pt x="6171" y="0"/>
                    </a:lnTo>
                    <a:lnTo>
                      <a:pt x="12343" y="6171"/>
                    </a:lnTo>
                    <a:lnTo>
                      <a:pt x="21600" y="6171"/>
                    </a:lnTo>
                    <a:close/>
                  </a:path>
                </a:pathLst>
              </a:custGeom>
              <a:solidFill>
                <a:srgbClr val="E6820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151" name="Shape 151"/>
              <p:cNvSpPr/>
              <p:nvPr/>
            </p:nvSpPr>
            <p:spPr>
              <a:xfrm>
                <a:off x="5316537" y="1606550"/>
                <a:ext cx="39688" cy="254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8144" y="14850"/>
                    </a:moveTo>
                    <a:lnTo>
                      <a:pt x="0" y="21600"/>
                    </a:lnTo>
                    <a:lnTo>
                      <a:pt x="0" y="9450"/>
                    </a:lnTo>
                    <a:lnTo>
                      <a:pt x="21600" y="0"/>
                    </a:lnTo>
                    <a:lnTo>
                      <a:pt x="19872" y="9450"/>
                    </a:lnTo>
                    <a:lnTo>
                      <a:pt x="18144" y="14850"/>
                    </a:lnTo>
                    <a:close/>
                  </a:path>
                </a:pathLst>
              </a:custGeom>
              <a:solidFill>
                <a:srgbClr val="E6820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152" name="Shape 152"/>
              <p:cNvSpPr/>
              <p:nvPr/>
            </p:nvSpPr>
            <p:spPr>
              <a:xfrm>
                <a:off x="846137" y="1617662"/>
                <a:ext cx="774701" cy="70167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3364" y="635"/>
                    </a:moveTo>
                    <a:lnTo>
                      <a:pt x="6108" y="1808"/>
                    </a:lnTo>
                    <a:lnTo>
                      <a:pt x="7746" y="1319"/>
                    </a:lnTo>
                    <a:lnTo>
                      <a:pt x="8897" y="2004"/>
                    </a:lnTo>
                    <a:lnTo>
                      <a:pt x="9915" y="4056"/>
                    </a:lnTo>
                    <a:lnTo>
                      <a:pt x="10313" y="4154"/>
                    </a:lnTo>
                    <a:lnTo>
                      <a:pt x="10534" y="4154"/>
                    </a:lnTo>
                    <a:lnTo>
                      <a:pt x="10756" y="4056"/>
                    </a:lnTo>
                    <a:lnTo>
                      <a:pt x="11552" y="3470"/>
                    </a:lnTo>
                    <a:lnTo>
                      <a:pt x="12570" y="4496"/>
                    </a:lnTo>
                    <a:lnTo>
                      <a:pt x="13102" y="7917"/>
                    </a:lnTo>
                    <a:lnTo>
                      <a:pt x="14031" y="8796"/>
                    </a:lnTo>
                    <a:lnTo>
                      <a:pt x="13411" y="9481"/>
                    </a:lnTo>
                    <a:lnTo>
                      <a:pt x="13279" y="10947"/>
                    </a:lnTo>
                    <a:lnTo>
                      <a:pt x="13279" y="11631"/>
                    </a:lnTo>
                    <a:lnTo>
                      <a:pt x="12969" y="12315"/>
                    </a:lnTo>
                    <a:lnTo>
                      <a:pt x="13190" y="15149"/>
                    </a:lnTo>
                    <a:lnTo>
                      <a:pt x="13589" y="16469"/>
                    </a:lnTo>
                    <a:lnTo>
                      <a:pt x="14031" y="16811"/>
                    </a:lnTo>
                    <a:lnTo>
                      <a:pt x="14120" y="16957"/>
                    </a:lnTo>
                    <a:lnTo>
                      <a:pt x="14430" y="16957"/>
                    </a:lnTo>
                    <a:lnTo>
                      <a:pt x="15049" y="17300"/>
                    </a:lnTo>
                    <a:lnTo>
                      <a:pt x="15979" y="17300"/>
                    </a:lnTo>
                    <a:lnTo>
                      <a:pt x="16466" y="17153"/>
                    </a:lnTo>
                    <a:lnTo>
                      <a:pt x="16775" y="16957"/>
                    </a:lnTo>
                    <a:lnTo>
                      <a:pt x="17395" y="17300"/>
                    </a:lnTo>
                    <a:lnTo>
                      <a:pt x="18634" y="15149"/>
                    </a:lnTo>
                    <a:lnTo>
                      <a:pt x="18634" y="14661"/>
                    </a:lnTo>
                    <a:lnTo>
                      <a:pt x="19121" y="14465"/>
                    </a:lnTo>
                    <a:lnTo>
                      <a:pt x="19564" y="14563"/>
                    </a:lnTo>
                    <a:lnTo>
                      <a:pt x="20051" y="14563"/>
                    </a:lnTo>
                    <a:lnTo>
                      <a:pt x="20582" y="14661"/>
                    </a:lnTo>
                    <a:lnTo>
                      <a:pt x="21379" y="14319"/>
                    </a:lnTo>
                    <a:lnTo>
                      <a:pt x="21600" y="14807"/>
                    </a:lnTo>
                    <a:lnTo>
                      <a:pt x="20582" y="17495"/>
                    </a:lnTo>
                    <a:lnTo>
                      <a:pt x="20272" y="17642"/>
                    </a:lnTo>
                    <a:lnTo>
                      <a:pt x="19962" y="17739"/>
                    </a:lnTo>
                    <a:lnTo>
                      <a:pt x="19741" y="17837"/>
                    </a:lnTo>
                    <a:lnTo>
                      <a:pt x="19652" y="17984"/>
                    </a:lnTo>
                    <a:lnTo>
                      <a:pt x="19652" y="18179"/>
                    </a:lnTo>
                    <a:lnTo>
                      <a:pt x="18634" y="18766"/>
                    </a:lnTo>
                    <a:lnTo>
                      <a:pt x="17484" y="18863"/>
                    </a:lnTo>
                    <a:lnTo>
                      <a:pt x="17174" y="19108"/>
                    </a:lnTo>
                    <a:lnTo>
                      <a:pt x="17705" y="20574"/>
                    </a:lnTo>
                    <a:lnTo>
                      <a:pt x="15669" y="21600"/>
                    </a:lnTo>
                    <a:lnTo>
                      <a:pt x="14208" y="19792"/>
                    </a:lnTo>
                    <a:lnTo>
                      <a:pt x="13898" y="19792"/>
                    </a:lnTo>
                    <a:lnTo>
                      <a:pt x="12570" y="20671"/>
                    </a:lnTo>
                    <a:lnTo>
                      <a:pt x="11243" y="19987"/>
                    </a:lnTo>
                    <a:lnTo>
                      <a:pt x="10844" y="19205"/>
                    </a:lnTo>
                    <a:lnTo>
                      <a:pt x="8366" y="18521"/>
                    </a:lnTo>
                    <a:lnTo>
                      <a:pt x="5400" y="15491"/>
                    </a:lnTo>
                    <a:lnTo>
                      <a:pt x="5311" y="14905"/>
                    </a:lnTo>
                    <a:lnTo>
                      <a:pt x="5621" y="14661"/>
                    </a:lnTo>
                    <a:lnTo>
                      <a:pt x="5710" y="14563"/>
                    </a:lnTo>
                    <a:lnTo>
                      <a:pt x="5710" y="14025"/>
                    </a:lnTo>
                    <a:lnTo>
                      <a:pt x="6020" y="13195"/>
                    </a:lnTo>
                    <a:lnTo>
                      <a:pt x="5710" y="12315"/>
                    </a:lnTo>
                    <a:lnTo>
                      <a:pt x="5710" y="11191"/>
                    </a:lnTo>
                    <a:lnTo>
                      <a:pt x="5090" y="10262"/>
                    </a:lnTo>
                    <a:lnTo>
                      <a:pt x="5223" y="9383"/>
                    </a:lnTo>
                    <a:lnTo>
                      <a:pt x="4382" y="8454"/>
                    </a:lnTo>
                    <a:lnTo>
                      <a:pt x="3984" y="7575"/>
                    </a:lnTo>
                    <a:lnTo>
                      <a:pt x="3984" y="6646"/>
                    </a:lnTo>
                    <a:lnTo>
                      <a:pt x="3452" y="5767"/>
                    </a:lnTo>
                    <a:lnTo>
                      <a:pt x="2833" y="4838"/>
                    </a:lnTo>
                    <a:lnTo>
                      <a:pt x="2744" y="977"/>
                    </a:lnTo>
                    <a:lnTo>
                      <a:pt x="2434" y="782"/>
                    </a:lnTo>
                    <a:lnTo>
                      <a:pt x="2213" y="635"/>
                    </a:lnTo>
                    <a:lnTo>
                      <a:pt x="1726" y="1222"/>
                    </a:lnTo>
                    <a:lnTo>
                      <a:pt x="1195" y="2786"/>
                    </a:lnTo>
                    <a:lnTo>
                      <a:pt x="1505" y="3372"/>
                    </a:lnTo>
                    <a:lnTo>
                      <a:pt x="1638" y="3958"/>
                    </a:lnTo>
                    <a:lnTo>
                      <a:pt x="1903" y="5180"/>
                    </a:lnTo>
                    <a:lnTo>
                      <a:pt x="1815" y="5620"/>
                    </a:lnTo>
                    <a:lnTo>
                      <a:pt x="2434" y="8210"/>
                    </a:lnTo>
                    <a:lnTo>
                      <a:pt x="2213" y="9578"/>
                    </a:lnTo>
                    <a:lnTo>
                      <a:pt x="2833" y="10262"/>
                    </a:lnTo>
                    <a:lnTo>
                      <a:pt x="2833" y="11191"/>
                    </a:lnTo>
                    <a:lnTo>
                      <a:pt x="2523" y="11289"/>
                    </a:lnTo>
                    <a:lnTo>
                      <a:pt x="1903" y="10605"/>
                    </a:lnTo>
                    <a:lnTo>
                      <a:pt x="1638" y="9823"/>
                    </a:lnTo>
                    <a:lnTo>
                      <a:pt x="1416" y="9041"/>
                    </a:lnTo>
                    <a:lnTo>
                      <a:pt x="1195" y="8210"/>
                    </a:lnTo>
                    <a:lnTo>
                      <a:pt x="1195" y="6890"/>
                    </a:lnTo>
                    <a:lnTo>
                      <a:pt x="0" y="5522"/>
                    </a:lnTo>
                    <a:lnTo>
                      <a:pt x="89" y="5082"/>
                    </a:lnTo>
                    <a:lnTo>
                      <a:pt x="575" y="5180"/>
                    </a:lnTo>
                    <a:lnTo>
                      <a:pt x="885" y="4936"/>
                    </a:lnTo>
                    <a:lnTo>
                      <a:pt x="885" y="4740"/>
                    </a:lnTo>
                    <a:lnTo>
                      <a:pt x="797" y="4154"/>
                    </a:lnTo>
                    <a:lnTo>
                      <a:pt x="575" y="3714"/>
                    </a:lnTo>
                    <a:lnTo>
                      <a:pt x="89" y="2786"/>
                    </a:lnTo>
                    <a:lnTo>
                      <a:pt x="0" y="1564"/>
                    </a:lnTo>
                    <a:lnTo>
                      <a:pt x="0" y="977"/>
                    </a:lnTo>
                    <a:lnTo>
                      <a:pt x="89" y="440"/>
                    </a:lnTo>
                    <a:lnTo>
                      <a:pt x="2434" y="0"/>
                    </a:lnTo>
                    <a:lnTo>
                      <a:pt x="2966" y="293"/>
                    </a:lnTo>
                    <a:lnTo>
                      <a:pt x="3364" y="635"/>
                    </a:lnTo>
                    <a:close/>
                  </a:path>
                </a:pathLst>
              </a:custGeom>
              <a:solidFill>
                <a:srgbClr val="E6820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153" name="Shape 153"/>
              <p:cNvSpPr/>
              <p:nvPr/>
            </p:nvSpPr>
            <p:spPr>
              <a:xfrm>
                <a:off x="5378450" y="1638300"/>
                <a:ext cx="55563" cy="18097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3221"/>
                    </a:moveTo>
                    <a:lnTo>
                      <a:pt x="18514" y="5874"/>
                    </a:lnTo>
                    <a:lnTo>
                      <a:pt x="18514" y="8905"/>
                    </a:lnTo>
                    <a:lnTo>
                      <a:pt x="16046" y="11558"/>
                    </a:lnTo>
                    <a:lnTo>
                      <a:pt x="14194" y="14021"/>
                    </a:lnTo>
                    <a:lnTo>
                      <a:pt x="16046" y="17242"/>
                    </a:lnTo>
                    <a:lnTo>
                      <a:pt x="16046" y="19895"/>
                    </a:lnTo>
                    <a:lnTo>
                      <a:pt x="5554" y="21600"/>
                    </a:lnTo>
                    <a:lnTo>
                      <a:pt x="4320" y="14021"/>
                    </a:lnTo>
                    <a:lnTo>
                      <a:pt x="3086" y="13642"/>
                    </a:lnTo>
                    <a:lnTo>
                      <a:pt x="0" y="13642"/>
                    </a:lnTo>
                    <a:lnTo>
                      <a:pt x="4320" y="12316"/>
                    </a:lnTo>
                    <a:lnTo>
                      <a:pt x="7406" y="6632"/>
                    </a:lnTo>
                    <a:lnTo>
                      <a:pt x="9874" y="947"/>
                    </a:lnTo>
                    <a:lnTo>
                      <a:pt x="18514" y="0"/>
                    </a:lnTo>
                    <a:lnTo>
                      <a:pt x="21600" y="3221"/>
                    </a:lnTo>
                    <a:close/>
                  </a:path>
                </a:pathLst>
              </a:custGeom>
              <a:solidFill>
                <a:srgbClr val="E6820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154" name="Shape 154"/>
              <p:cNvSpPr/>
              <p:nvPr/>
            </p:nvSpPr>
            <p:spPr>
              <a:xfrm>
                <a:off x="8280400" y="1690687"/>
                <a:ext cx="19050" cy="1746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3927"/>
                    </a:moveTo>
                    <a:lnTo>
                      <a:pt x="21600" y="13745"/>
                    </a:lnTo>
                    <a:lnTo>
                      <a:pt x="18000" y="21600"/>
                    </a:lnTo>
                    <a:lnTo>
                      <a:pt x="9000" y="21600"/>
                    </a:lnTo>
                    <a:lnTo>
                      <a:pt x="0" y="17673"/>
                    </a:lnTo>
                    <a:lnTo>
                      <a:pt x="0" y="3927"/>
                    </a:lnTo>
                    <a:lnTo>
                      <a:pt x="5400" y="0"/>
                    </a:lnTo>
                    <a:lnTo>
                      <a:pt x="18000" y="0"/>
                    </a:lnTo>
                    <a:lnTo>
                      <a:pt x="21600" y="3927"/>
                    </a:lnTo>
                    <a:close/>
                  </a:path>
                </a:pathLst>
              </a:custGeom>
              <a:solidFill>
                <a:srgbClr val="E6820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155" name="Shape 155"/>
              <p:cNvSpPr/>
              <p:nvPr/>
            </p:nvSpPr>
            <p:spPr>
              <a:xfrm>
                <a:off x="4637087" y="1708150"/>
                <a:ext cx="484188" cy="50006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8852" y="2537"/>
                    </a:moveTo>
                    <a:lnTo>
                      <a:pt x="12960" y="3703"/>
                    </a:lnTo>
                    <a:lnTo>
                      <a:pt x="13881" y="3017"/>
                    </a:lnTo>
                    <a:lnTo>
                      <a:pt x="13597" y="2263"/>
                    </a:lnTo>
                    <a:lnTo>
                      <a:pt x="13243" y="1303"/>
                    </a:lnTo>
                    <a:lnTo>
                      <a:pt x="13597" y="960"/>
                    </a:lnTo>
                    <a:lnTo>
                      <a:pt x="14093" y="823"/>
                    </a:lnTo>
                    <a:lnTo>
                      <a:pt x="14872" y="480"/>
                    </a:lnTo>
                    <a:lnTo>
                      <a:pt x="15864" y="480"/>
                    </a:lnTo>
                    <a:lnTo>
                      <a:pt x="16855" y="343"/>
                    </a:lnTo>
                    <a:lnTo>
                      <a:pt x="18838" y="1646"/>
                    </a:lnTo>
                    <a:lnTo>
                      <a:pt x="19971" y="1646"/>
                    </a:lnTo>
                    <a:lnTo>
                      <a:pt x="20963" y="2263"/>
                    </a:lnTo>
                    <a:lnTo>
                      <a:pt x="20963" y="3017"/>
                    </a:lnTo>
                    <a:lnTo>
                      <a:pt x="21600" y="3977"/>
                    </a:lnTo>
                    <a:lnTo>
                      <a:pt x="21600" y="20983"/>
                    </a:lnTo>
                    <a:lnTo>
                      <a:pt x="20821" y="21600"/>
                    </a:lnTo>
                    <a:lnTo>
                      <a:pt x="14093" y="18309"/>
                    </a:lnTo>
                    <a:lnTo>
                      <a:pt x="10977" y="16389"/>
                    </a:lnTo>
                    <a:lnTo>
                      <a:pt x="8498" y="15771"/>
                    </a:lnTo>
                    <a:lnTo>
                      <a:pt x="8144" y="16526"/>
                    </a:lnTo>
                    <a:lnTo>
                      <a:pt x="8003" y="16526"/>
                    </a:lnTo>
                    <a:lnTo>
                      <a:pt x="4887" y="15566"/>
                    </a:lnTo>
                    <a:lnTo>
                      <a:pt x="2125" y="13509"/>
                    </a:lnTo>
                    <a:lnTo>
                      <a:pt x="1133" y="12411"/>
                    </a:lnTo>
                    <a:lnTo>
                      <a:pt x="0" y="11109"/>
                    </a:lnTo>
                    <a:lnTo>
                      <a:pt x="637" y="10491"/>
                    </a:lnTo>
                    <a:lnTo>
                      <a:pt x="991" y="10217"/>
                    </a:lnTo>
                    <a:lnTo>
                      <a:pt x="991" y="9737"/>
                    </a:lnTo>
                    <a:lnTo>
                      <a:pt x="496" y="7337"/>
                    </a:lnTo>
                    <a:lnTo>
                      <a:pt x="779" y="6514"/>
                    </a:lnTo>
                    <a:lnTo>
                      <a:pt x="991" y="6034"/>
                    </a:lnTo>
                    <a:lnTo>
                      <a:pt x="991" y="5760"/>
                    </a:lnTo>
                    <a:lnTo>
                      <a:pt x="496" y="4183"/>
                    </a:lnTo>
                    <a:lnTo>
                      <a:pt x="1133" y="2400"/>
                    </a:lnTo>
                    <a:lnTo>
                      <a:pt x="3753" y="823"/>
                    </a:lnTo>
                    <a:lnTo>
                      <a:pt x="3895" y="0"/>
                    </a:lnTo>
                    <a:lnTo>
                      <a:pt x="6232" y="343"/>
                    </a:lnTo>
                    <a:lnTo>
                      <a:pt x="8852" y="2537"/>
                    </a:lnTo>
                    <a:close/>
                  </a:path>
                </a:pathLst>
              </a:custGeom>
              <a:solidFill>
                <a:srgbClr val="E6820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156" name="Shape 156"/>
              <p:cNvSpPr/>
              <p:nvPr/>
            </p:nvSpPr>
            <p:spPr>
              <a:xfrm>
                <a:off x="5392737" y="1708150"/>
                <a:ext cx="136526" cy="1397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4173"/>
                    </a:moveTo>
                    <a:lnTo>
                      <a:pt x="15823" y="10309"/>
                    </a:lnTo>
                    <a:lnTo>
                      <a:pt x="17581" y="15464"/>
                    </a:lnTo>
                    <a:lnTo>
                      <a:pt x="15321" y="17182"/>
                    </a:lnTo>
                    <a:lnTo>
                      <a:pt x="14065" y="17673"/>
                    </a:lnTo>
                    <a:lnTo>
                      <a:pt x="12809" y="17673"/>
                    </a:lnTo>
                    <a:lnTo>
                      <a:pt x="8288" y="21600"/>
                    </a:lnTo>
                    <a:lnTo>
                      <a:pt x="2512" y="18900"/>
                    </a:lnTo>
                    <a:lnTo>
                      <a:pt x="0" y="20618"/>
                    </a:lnTo>
                    <a:lnTo>
                      <a:pt x="0" y="17673"/>
                    </a:lnTo>
                    <a:lnTo>
                      <a:pt x="4772" y="15464"/>
                    </a:lnTo>
                    <a:lnTo>
                      <a:pt x="4772" y="8100"/>
                    </a:lnTo>
                    <a:lnTo>
                      <a:pt x="5274" y="4664"/>
                    </a:lnTo>
                    <a:lnTo>
                      <a:pt x="5274" y="2945"/>
                    </a:lnTo>
                    <a:lnTo>
                      <a:pt x="6530" y="1227"/>
                    </a:lnTo>
                    <a:lnTo>
                      <a:pt x="19842" y="0"/>
                    </a:lnTo>
                    <a:lnTo>
                      <a:pt x="21600" y="4173"/>
                    </a:lnTo>
                    <a:close/>
                  </a:path>
                </a:pathLst>
              </a:custGeom>
              <a:solidFill>
                <a:srgbClr val="E6820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157" name="Shape 157"/>
              <p:cNvSpPr/>
              <p:nvPr/>
            </p:nvSpPr>
            <p:spPr>
              <a:xfrm>
                <a:off x="5392737" y="1741487"/>
                <a:ext cx="681038" cy="60325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9214" y="2899"/>
                    </a:moveTo>
                    <a:lnTo>
                      <a:pt x="10624" y="3808"/>
                    </a:lnTo>
                    <a:lnTo>
                      <a:pt x="13091" y="4093"/>
                    </a:lnTo>
                    <a:lnTo>
                      <a:pt x="15306" y="6309"/>
                    </a:lnTo>
                    <a:lnTo>
                      <a:pt x="15860" y="8299"/>
                    </a:lnTo>
                    <a:lnTo>
                      <a:pt x="16464" y="8583"/>
                    </a:lnTo>
                    <a:lnTo>
                      <a:pt x="16565" y="7901"/>
                    </a:lnTo>
                    <a:lnTo>
                      <a:pt x="16917" y="8413"/>
                    </a:lnTo>
                    <a:lnTo>
                      <a:pt x="16917" y="9379"/>
                    </a:lnTo>
                    <a:lnTo>
                      <a:pt x="17622" y="10004"/>
                    </a:lnTo>
                    <a:lnTo>
                      <a:pt x="17622" y="10914"/>
                    </a:lnTo>
                    <a:lnTo>
                      <a:pt x="18076" y="12107"/>
                    </a:lnTo>
                    <a:lnTo>
                      <a:pt x="21348" y="12107"/>
                    </a:lnTo>
                    <a:lnTo>
                      <a:pt x="21600" y="12903"/>
                    </a:lnTo>
                    <a:lnTo>
                      <a:pt x="21600" y="13699"/>
                    </a:lnTo>
                    <a:lnTo>
                      <a:pt x="21449" y="15404"/>
                    </a:lnTo>
                    <a:lnTo>
                      <a:pt x="18529" y="17223"/>
                    </a:lnTo>
                    <a:lnTo>
                      <a:pt x="18076" y="17109"/>
                    </a:lnTo>
                    <a:lnTo>
                      <a:pt x="14954" y="19213"/>
                    </a:lnTo>
                    <a:lnTo>
                      <a:pt x="13091" y="21600"/>
                    </a:lnTo>
                    <a:lnTo>
                      <a:pt x="12587" y="21600"/>
                    </a:lnTo>
                    <a:lnTo>
                      <a:pt x="12235" y="20293"/>
                    </a:lnTo>
                    <a:lnTo>
                      <a:pt x="10523" y="19326"/>
                    </a:lnTo>
                    <a:lnTo>
                      <a:pt x="9717" y="20008"/>
                    </a:lnTo>
                    <a:lnTo>
                      <a:pt x="9466" y="20406"/>
                    </a:lnTo>
                    <a:lnTo>
                      <a:pt x="9113" y="20804"/>
                    </a:lnTo>
                    <a:lnTo>
                      <a:pt x="9013" y="20804"/>
                    </a:lnTo>
                    <a:lnTo>
                      <a:pt x="7250" y="16484"/>
                    </a:lnTo>
                    <a:lnTo>
                      <a:pt x="5639" y="14893"/>
                    </a:lnTo>
                    <a:lnTo>
                      <a:pt x="5387" y="14211"/>
                    </a:lnTo>
                    <a:lnTo>
                      <a:pt x="5035" y="13415"/>
                    </a:lnTo>
                    <a:lnTo>
                      <a:pt x="4934" y="12789"/>
                    </a:lnTo>
                    <a:lnTo>
                      <a:pt x="4934" y="12392"/>
                    </a:lnTo>
                    <a:lnTo>
                      <a:pt x="5035" y="11994"/>
                    </a:lnTo>
                    <a:lnTo>
                      <a:pt x="4683" y="11084"/>
                    </a:lnTo>
                    <a:lnTo>
                      <a:pt x="3071" y="10004"/>
                    </a:lnTo>
                    <a:lnTo>
                      <a:pt x="2920" y="7901"/>
                    </a:lnTo>
                    <a:lnTo>
                      <a:pt x="503" y="5116"/>
                    </a:lnTo>
                    <a:lnTo>
                      <a:pt x="0" y="3808"/>
                    </a:lnTo>
                    <a:lnTo>
                      <a:pt x="252" y="3581"/>
                    </a:lnTo>
                    <a:lnTo>
                      <a:pt x="352" y="3411"/>
                    </a:lnTo>
                    <a:lnTo>
                      <a:pt x="604" y="3411"/>
                    </a:lnTo>
                    <a:lnTo>
                      <a:pt x="856" y="3581"/>
                    </a:lnTo>
                    <a:lnTo>
                      <a:pt x="1208" y="3979"/>
                    </a:lnTo>
                    <a:lnTo>
                      <a:pt x="1662" y="4093"/>
                    </a:lnTo>
                    <a:lnTo>
                      <a:pt x="1762" y="4093"/>
                    </a:lnTo>
                    <a:lnTo>
                      <a:pt x="2366" y="3411"/>
                    </a:lnTo>
                    <a:lnTo>
                      <a:pt x="2719" y="3183"/>
                    </a:lnTo>
                    <a:lnTo>
                      <a:pt x="3071" y="3183"/>
                    </a:lnTo>
                    <a:lnTo>
                      <a:pt x="3524" y="2672"/>
                    </a:lnTo>
                    <a:lnTo>
                      <a:pt x="3625" y="2387"/>
                    </a:lnTo>
                    <a:lnTo>
                      <a:pt x="3625" y="2103"/>
                    </a:lnTo>
                    <a:lnTo>
                      <a:pt x="3424" y="1307"/>
                    </a:lnTo>
                    <a:lnTo>
                      <a:pt x="4431" y="0"/>
                    </a:lnTo>
                    <a:lnTo>
                      <a:pt x="8509" y="1705"/>
                    </a:lnTo>
                    <a:lnTo>
                      <a:pt x="9214" y="2899"/>
                    </a:lnTo>
                    <a:close/>
                  </a:path>
                </a:pathLst>
              </a:custGeom>
              <a:solidFill>
                <a:srgbClr val="E6820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158" name="Shape 158"/>
              <p:cNvSpPr/>
              <p:nvPr/>
            </p:nvSpPr>
            <p:spPr>
              <a:xfrm>
                <a:off x="5114925" y="1749425"/>
                <a:ext cx="338138" cy="355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4501" y="868"/>
                    </a:moveTo>
                    <a:lnTo>
                      <a:pt x="15921" y="675"/>
                    </a:lnTo>
                    <a:lnTo>
                      <a:pt x="17341" y="675"/>
                    </a:lnTo>
                    <a:lnTo>
                      <a:pt x="17341" y="5786"/>
                    </a:lnTo>
                    <a:lnTo>
                      <a:pt x="16631" y="6943"/>
                    </a:lnTo>
                    <a:lnTo>
                      <a:pt x="15008" y="5593"/>
                    </a:lnTo>
                    <a:lnTo>
                      <a:pt x="13589" y="2700"/>
                    </a:lnTo>
                    <a:lnTo>
                      <a:pt x="13386" y="2411"/>
                    </a:lnTo>
                    <a:lnTo>
                      <a:pt x="12879" y="2411"/>
                    </a:lnTo>
                    <a:lnTo>
                      <a:pt x="12879" y="2893"/>
                    </a:lnTo>
                    <a:lnTo>
                      <a:pt x="15008" y="7811"/>
                    </a:lnTo>
                    <a:lnTo>
                      <a:pt x="17341" y="12921"/>
                    </a:lnTo>
                    <a:lnTo>
                      <a:pt x="21600" y="19671"/>
                    </a:lnTo>
                    <a:lnTo>
                      <a:pt x="17138" y="21600"/>
                    </a:lnTo>
                    <a:lnTo>
                      <a:pt x="16428" y="20925"/>
                    </a:lnTo>
                    <a:lnTo>
                      <a:pt x="913" y="20925"/>
                    </a:lnTo>
                    <a:lnTo>
                      <a:pt x="913" y="3086"/>
                    </a:lnTo>
                    <a:lnTo>
                      <a:pt x="203" y="2218"/>
                    </a:lnTo>
                    <a:lnTo>
                      <a:pt x="0" y="1736"/>
                    </a:lnTo>
                    <a:lnTo>
                      <a:pt x="0" y="868"/>
                    </a:lnTo>
                    <a:lnTo>
                      <a:pt x="913" y="868"/>
                    </a:lnTo>
                    <a:lnTo>
                      <a:pt x="4462" y="1350"/>
                    </a:lnTo>
                    <a:lnTo>
                      <a:pt x="5375" y="1543"/>
                    </a:lnTo>
                    <a:lnTo>
                      <a:pt x="5780" y="1736"/>
                    </a:lnTo>
                    <a:lnTo>
                      <a:pt x="6085" y="1543"/>
                    </a:lnTo>
                    <a:lnTo>
                      <a:pt x="8924" y="868"/>
                    </a:lnTo>
                    <a:lnTo>
                      <a:pt x="11459" y="0"/>
                    </a:lnTo>
                    <a:lnTo>
                      <a:pt x="12879" y="675"/>
                    </a:lnTo>
                    <a:lnTo>
                      <a:pt x="13589" y="868"/>
                    </a:lnTo>
                    <a:lnTo>
                      <a:pt x="14501" y="868"/>
                    </a:lnTo>
                    <a:close/>
                  </a:path>
                </a:pathLst>
              </a:custGeom>
              <a:solidFill>
                <a:srgbClr val="E6820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159" name="Shape 159"/>
              <p:cNvSpPr/>
              <p:nvPr/>
            </p:nvSpPr>
            <p:spPr>
              <a:xfrm>
                <a:off x="8251825" y="1771650"/>
                <a:ext cx="14288" cy="1428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4800"/>
                    </a:moveTo>
                    <a:lnTo>
                      <a:pt x="21600" y="21600"/>
                    </a:lnTo>
                    <a:lnTo>
                      <a:pt x="4800" y="21600"/>
                    </a:lnTo>
                    <a:lnTo>
                      <a:pt x="0" y="16800"/>
                    </a:lnTo>
                    <a:lnTo>
                      <a:pt x="0" y="4800"/>
                    </a:lnTo>
                    <a:lnTo>
                      <a:pt x="4800" y="0"/>
                    </a:lnTo>
                    <a:lnTo>
                      <a:pt x="16800" y="0"/>
                    </a:lnTo>
                    <a:lnTo>
                      <a:pt x="21600" y="4800"/>
                    </a:lnTo>
                    <a:close/>
                  </a:path>
                </a:pathLst>
              </a:custGeom>
              <a:solidFill>
                <a:srgbClr val="E6820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160" name="Shape 160"/>
              <p:cNvSpPr/>
              <p:nvPr/>
            </p:nvSpPr>
            <p:spPr>
              <a:xfrm>
                <a:off x="6796087" y="1778000"/>
                <a:ext cx="257176" cy="13335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600" y="771"/>
                    </a:moveTo>
                    <a:lnTo>
                      <a:pt x="2800" y="0"/>
                    </a:lnTo>
                    <a:lnTo>
                      <a:pt x="9333" y="6686"/>
                    </a:lnTo>
                    <a:lnTo>
                      <a:pt x="11200" y="6686"/>
                    </a:lnTo>
                    <a:lnTo>
                      <a:pt x="14533" y="11314"/>
                    </a:lnTo>
                    <a:lnTo>
                      <a:pt x="20800" y="12600"/>
                    </a:lnTo>
                    <a:lnTo>
                      <a:pt x="21333" y="12600"/>
                    </a:lnTo>
                    <a:lnTo>
                      <a:pt x="21600" y="13114"/>
                    </a:lnTo>
                    <a:lnTo>
                      <a:pt x="21600" y="13886"/>
                    </a:lnTo>
                    <a:lnTo>
                      <a:pt x="20800" y="21600"/>
                    </a:lnTo>
                    <a:lnTo>
                      <a:pt x="10800" y="18000"/>
                    </a:lnTo>
                    <a:lnTo>
                      <a:pt x="1867" y="12086"/>
                    </a:lnTo>
                    <a:lnTo>
                      <a:pt x="1333" y="10800"/>
                    </a:lnTo>
                    <a:lnTo>
                      <a:pt x="400" y="9514"/>
                    </a:lnTo>
                    <a:lnTo>
                      <a:pt x="0" y="2571"/>
                    </a:lnTo>
                    <a:lnTo>
                      <a:pt x="933" y="0"/>
                    </a:lnTo>
                    <a:lnTo>
                      <a:pt x="1333" y="0"/>
                    </a:lnTo>
                    <a:lnTo>
                      <a:pt x="1600" y="771"/>
                    </a:lnTo>
                    <a:close/>
                  </a:path>
                </a:pathLst>
              </a:custGeom>
              <a:solidFill>
                <a:srgbClr val="E6820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161" name="Shape 161"/>
              <p:cNvSpPr/>
              <p:nvPr/>
            </p:nvSpPr>
            <p:spPr>
              <a:xfrm>
                <a:off x="7086600" y="1858962"/>
                <a:ext cx="58738" cy="3333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9265" y="21600"/>
                    </a:moveTo>
                    <a:lnTo>
                      <a:pt x="2919" y="21600"/>
                    </a:lnTo>
                    <a:lnTo>
                      <a:pt x="0" y="7200"/>
                    </a:lnTo>
                    <a:lnTo>
                      <a:pt x="12259" y="0"/>
                    </a:lnTo>
                    <a:lnTo>
                      <a:pt x="21600" y="12343"/>
                    </a:lnTo>
                    <a:lnTo>
                      <a:pt x="19265" y="21600"/>
                    </a:lnTo>
                    <a:close/>
                  </a:path>
                </a:pathLst>
              </a:custGeom>
              <a:solidFill>
                <a:srgbClr val="E6820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162" name="Shape 162"/>
              <p:cNvSpPr/>
              <p:nvPr/>
            </p:nvSpPr>
            <p:spPr>
              <a:xfrm>
                <a:off x="7215187" y="1863725"/>
                <a:ext cx="276226" cy="6572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1545" y="209"/>
                    </a:moveTo>
                    <a:lnTo>
                      <a:pt x="12662" y="1043"/>
                    </a:lnTo>
                    <a:lnTo>
                      <a:pt x="11793" y="2400"/>
                    </a:lnTo>
                    <a:lnTo>
                      <a:pt x="10924" y="3704"/>
                    </a:lnTo>
                    <a:lnTo>
                      <a:pt x="16386" y="5896"/>
                    </a:lnTo>
                    <a:lnTo>
                      <a:pt x="17503" y="5896"/>
                    </a:lnTo>
                    <a:lnTo>
                      <a:pt x="18124" y="6730"/>
                    </a:lnTo>
                    <a:lnTo>
                      <a:pt x="19862" y="6991"/>
                    </a:lnTo>
                    <a:lnTo>
                      <a:pt x="21600" y="7357"/>
                    </a:lnTo>
                    <a:lnTo>
                      <a:pt x="20110" y="8817"/>
                    </a:lnTo>
                    <a:lnTo>
                      <a:pt x="17007" y="9496"/>
                    </a:lnTo>
                    <a:lnTo>
                      <a:pt x="16386" y="10122"/>
                    </a:lnTo>
                    <a:lnTo>
                      <a:pt x="15517" y="10122"/>
                    </a:lnTo>
                    <a:lnTo>
                      <a:pt x="15269" y="10226"/>
                    </a:lnTo>
                    <a:lnTo>
                      <a:pt x="15269" y="10383"/>
                    </a:lnTo>
                    <a:lnTo>
                      <a:pt x="14648" y="11217"/>
                    </a:lnTo>
                    <a:lnTo>
                      <a:pt x="16138" y="12678"/>
                    </a:lnTo>
                    <a:lnTo>
                      <a:pt x="18124" y="13513"/>
                    </a:lnTo>
                    <a:lnTo>
                      <a:pt x="18745" y="14348"/>
                    </a:lnTo>
                    <a:lnTo>
                      <a:pt x="18993" y="15183"/>
                    </a:lnTo>
                    <a:lnTo>
                      <a:pt x="19241" y="16174"/>
                    </a:lnTo>
                    <a:lnTo>
                      <a:pt x="19862" y="17009"/>
                    </a:lnTo>
                    <a:lnTo>
                      <a:pt x="20731" y="21235"/>
                    </a:lnTo>
                    <a:lnTo>
                      <a:pt x="19862" y="21600"/>
                    </a:lnTo>
                    <a:lnTo>
                      <a:pt x="18993" y="21235"/>
                    </a:lnTo>
                    <a:lnTo>
                      <a:pt x="19241" y="19200"/>
                    </a:lnTo>
                    <a:lnTo>
                      <a:pt x="18124" y="17739"/>
                    </a:lnTo>
                    <a:lnTo>
                      <a:pt x="16759" y="16174"/>
                    </a:lnTo>
                    <a:lnTo>
                      <a:pt x="13531" y="13252"/>
                    </a:lnTo>
                    <a:lnTo>
                      <a:pt x="13283" y="13148"/>
                    </a:lnTo>
                    <a:lnTo>
                      <a:pt x="11297" y="12887"/>
                    </a:lnTo>
                    <a:lnTo>
                      <a:pt x="8690" y="14087"/>
                    </a:lnTo>
                    <a:lnTo>
                      <a:pt x="7448" y="13983"/>
                    </a:lnTo>
                    <a:lnTo>
                      <a:pt x="7200" y="12522"/>
                    </a:lnTo>
                    <a:lnTo>
                      <a:pt x="6703" y="11791"/>
                    </a:lnTo>
                    <a:lnTo>
                      <a:pt x="6331" y="11583"/>
                    </a:lnTo>
                    <a:lnTo>
                      <a:pt x="5834" y="11217"/>
                    </a:lnTo>
                    <a:lnTo>
                      <a:pt x="4345" y="9861"/>
                    </a:lnTo>
                    <a:lnTo>
                      <a:pt x="2110" y="9287"/>
                    </a:lnTo>
                    <a:lnTo>
                      <a:pt x="1241" y="8922"/>
                    </a:lnTo>
                    <a:lnTo>
                      <a:pt x="0" y="8452"/>
                    </a:lnTo>
                    <a:lnTo>
                      <a:pt x="1490" y="7357"/>
                    </a:lnTo>
                    <a:lnTo>
                      <a:pt x="2359" y="6000"/>
                    </a:lnTo>
                    <a:lnTo>
                      <a:pt x="2607" y="5270"/>
                    </a:lnTo>
                    <a:lnTo>
                      <a:pt x="2607" y="4591"/>
                    </a:lnTo>
                    <a:lnTo>
                      <a:pt x="4593" y="4070"/>
                    </a:lnTo>
                    <a:lnTo>
                      <a:pt x="4097" y="2035"/>
                    </a:lnTo>
                    <a:lnTo>
                      <a:pt x="5834" y="939"/>
                    </a:lnTo>
                    <a:lnTo>
                      <a:pt x="9559" y="0"/>
                    </a:lnTo>
                    <a:lnTo>
                      <a:pt x="10676" y="104"/>
                    </a:lnTo>
                    <a:lnTo>
                      <a:pt x="11297" y="104"/>
                    </a:lnTo>
                    <a:lnTo>
                      <a:pt x="11545" y="209"/>
                    </a:lnTo>
                    <a:close/>
                  </a:path>
                </a:pathLst>
              </a:custGeom>
              <a:solidFill>
                <a:srgbClr val="E6820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163" name="Shape 163"/>
              <p:cNvSpPr/>
              <p:nvPr/>
            </p:nvSpPr>
            <p:spPr>
              <a:xfrm>
                <a:off x="1922462" y="1870075"/>
                <a:ext cx="28576" cy="793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0800" y="21600"/>
                    </a:lnTo>
                    <a:lnTo>
                      <a:pt x="0" y="21600"/>
                    </a:lnTo>
                    <a:lnTo>
                      <a:pt x="2400" y="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E6820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164" name="Shape 164"/>
              <p:cNvSpPr/>
              <p:nvPr/>
            </p:nvSpPr>
            <p:spPr>
              <a:xfrm>
                <a:off x="1976437" y="1881187"/>
                <a:ext cx="11113" cy="3016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9257" y="21600"/>
                    </a:moveTo>
                    <a:lnTo>
                      <a:pt x="0" y="18189"/>
                    </a:lnTo>
                    <a:lnTo>
                      <a:pt x="9257" y="15916"/>
                    </a:lnTo>
                    <a:lnTo>
                      <a:pt x="9257" y="10232"/>
                    </a:lnTo>
                    <a:lnTo>
                      <a:pt x="21600" y="0"/>
                    </a:lnTo>
                    <a:lnTo>
                      <a:pt x="21600" y="10232"/>
                    </a:lnTo>
                    <a:lnTo>
                      <a:pt x="9257" y="21600"/>
                    </a:lnTo>
                    <a:close/>
                  </a:path>
                </a:pathLst>
              </a:custGeom>
              <a:solidFill>
                <a:srgbClr val="E6820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165" name="Shape 165"/>
              <p:cNvSpPr/>
              <p:nvPr/>
            </p:nvSpPr>
            <p:spPr>
              <a:xfrm>
                <a:off x="3790950" y="1911350"/>
                <a:ext cx="306388" cy="22701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264" y="4834"/>
                    </a:moveTo>
                    <a:lnTo>
                      <a:pt x="14325" y="4834"/>
                    </a:lnTo>
                    <a:lnTo>
                      <a:pt x="13766" y="13594"/>
                    </a:lnTo>
                    <a:lnTo>
                      <a:pt x="10184" y="15709"/>
                    </a:lnTo>
                    <a:lnTo>
                      <a:pt x="9401" y="20996"/>
                    </a:lnTo>
                    <a:lnTo>
                      <a:pt x="2126" y="20996"/>
                    </a:lnTo>
                    <a:lnTo>
                      <a:pt x="336" y="21600"/>
                    </a:lnTo>
                    <a:lnTo>
                      <a:pt x="0" y="21298"/>
                    </a:lnTo>
                    <a:lnTo>
                      <a:pt x="783" y="18126"/>
                    </a:lnTo>
                    <a:lnTo>
                      <a:pt x="4701" y="13292"/>
                    </a:lnTo>
                    <a:lnTo>
                      <a:pt x="4253" y="10724"/>
                    </a:lnTo>
                    <a:lnTo>
                      <a:pt x="6491" y="7250"/>
                    </a:lnTo>
                    <a:lnTo>
                      <a:pt x="6267" y="5136"/>
                    </a:lnTo>
                    <a:lnTo>
                      <a:pt x="9849" y="0"/>
                    </a:lnTo>
                    <a:lnTo>
                      <a:pt x="21600" y="0"/>
                    </a:lnTo>
                    <a:lnTo>
                      <a:pt x="21264" y="4834"/>
                    </a:lnTo>
                    <a:close/>
                  </a:path>
                </a:pathLst>
              </a:custGeom>
              <a:solidFill>
                <a:srgbClr val="E6820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166" name="Shape 166"/>
              <p:cNvSpPr/>
              <p:nvPr/>
            </p:nvSpPr>
            <p:spPr>
              <a:xfrm>
                <a:off x="3806825" y="1914525"/>
                <a:ext cx="403225" cy="4413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4118"/>
                    </a:moveTo>
                    <a:lnTo>
                      <a:pt x="21600" y="4351"/>
                    </a:lnTo>
                    <a:lnTo>
                      <a:pt x="19474" y="4817"/>
                    </a:lnTo>
                    <a:lnTo>
                      <a:pt x="19304" y="5050"/>
                    </a:lnTo>
                    <a:lnTo>
                      <a:pt x="18879" y="7770"/>
                    </a:lnTo>
                    <a:lnTo>
                      <a:pt x="19474" y="8780"/>
                    </a:lnTo>
                    <a:lnTo>
                      <a:pt x="19814" y="9868"/>
                    </a:lnTo>
                    <a:lnTo>
                      <a:pt x="20239" y="12199"/>
                    </a:lnTo>
                    <a:lnTo>
                      <a:pt x="20409" y="13286"/>
                    </a:lnTo>
                    <a:lnTo>
                      <a:pt x="20665" y="14374"/>
                    </a:lnTo>
                    <a:lnTo>
                      <a:pt x="20665" y="16705"/>
                    </a:lnTo>
                    <a:lnTo>
                      <a:pt x="19474" y="20668"/>
                    </a:lnTo>
                    <a:lnTo>
                      <a:pt x="12161" y="20668"/>
                    </a:lnTo>
                    <a:lnTo>
                      <a:pt x="10035" y="20124"/>
                    </a:lnTo>
                    <a:lnTo>
                      <a:pt x="9014" y="21600"/>
                    </a:lnTo>
                    <a:lnTo>
                      <a:pt x="7058" y="20357"/>
                    </a:lnTo>
                    <a:lnTo>
                      <a:pt x="4932" y="19269"/>
                    </a:lnTo>
                    <a:lnTo>
                      <a:pt x="170" y="19036"/>
                    </a:lnTo>
                    <a:lnTo>
                      <a:pt x="935" y="16938"/>
                    </a:lnTo>
                    <a:lnTo>
                      <a:pt x="595" y="15850"/>
                    </a:lnTo>
                    <a:lnTo>
                      <a:pt x="0" y="14763"/>
                    </a:lnTo>
                    <a:lnTo>
                      <a:pt x="595" y="12742"/>
                    </a:lnTo>
                    <a:lnTo>
                      <a:pt x="765" y="11888"/>
                    </a:lnTo>
                    <a:lnTo>
                      <a:pt x="935" y="10800"/>
                    </a:lnTo>
                    <a:lnTo>
                      <a:pt x="6463" y="10800"/>
                    </a:lnTo>
                    <a:lnTo>
                      <a:pt x="6888" y="9557"/>
                    </a:lnTo>
                    <a:lnTo>
                      <a:pt x="7058" y="8236"/>
                    </a:lnTo>
                    <a:lnTo>
                      <a:pt x="10035" y="6993"/>
                    </a:lnTo>
                    <a:lnTo>
                      <a:pt x="10205" y="2719"/>
                    </a:lnTo>
                    <a:lnTo>
                      <a:pt x="15307" y="2719"/>
                    </a:lnTo>
                    <a:lnTo>
                      <a:pt x="15562" y="2486"/>
                    </a:lnTo>
                    <a:lnTo>
                      <a:pt x="15732" y="0"/>
                    </a:lnTo>
                    <a:lnTo>
                      <a:pt x="15902" y="0"/>
                    </a:lnTo>
                    <a:lnTo>
                      <a:pt x="21600" y="4118"/>
                    </a:lnTo>
                    <a:close/>
                  </a:path>
                </a:pathLst>
              </a:custGeom>
              <a:solidFill>
                <a:srgbClr val="E6820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167" name="Shape 167"/>
              <p:cNvSpPr/>
              <p:nvPr/>
            </p:nvSpPr>
            <p:spPr>
              <a:xfrm>
                <a:off x="8056562" y="1914525"/>
                <a:ext cx="44451" cy="11747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4657" y="15470"/>
                    </a:moveTo>
                    <a:lnTo>
                      <a:pt x="21600" y="18097"/>
                    </a:lnTo>
                    <a:lnTo>
                      <a:pt x="21600" y="21016"/>
                    </a:lnTo>
                    <a:lnTo>
                      <a:pt x="17743" y="21600"/>
                    </a:lnTo>
                    <a:lnTo>
                      <a:pt x="14657" y="21016"/>
                    </a:lnTo>
                    <a:lnTo>
                      <a:pt x="0" y="11384"/>
                    </a:lnTo>
                    <a:lnTo>
                      <a:pt x="7714" y="584"/>
                    </a:lnTo>
                    <a:lnTo>
                      <a:pt x="9257" y="0"/>
                    </a:lnTo>
                    <a:lnTo>
                      <a:pt x="12343" y="0"/>
                    </a:lnTo>
                    <a:lnTo>
                      <a:pt x="16200" y="2043"/>
                    </a:lnTo>
                    <a:lnTo>
                      <a:pt x="14657" y="15470"/>
                    </a:lnTo>
                    <a:close/>
                  </a:path>
                </a:pathLst>
              </a:custGeom>
              <a:solidFill>
                <a:srgbClr val="E6820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168" name="Shape 168"/>
              <p:cNvSpPr/>
              <p:nvPr/>
            </p:nvSpPr>
            <p:spPr>
              <a:xfrm>
                <a:off x="7075487" y="1922462"/>
                <a:ext cx="161926" cy="19367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6988" y="3541"/>
                    </a:moveTo>
                    <a:lnTo>
                      <a:pt x="10376" y="3187"/>
                    </a:lnTo>
                    <a:lnTo>
                      <a:pt x="15671" y="4426"/>
                    </a:lnTo>
                    <a:lnTo>
                      <a:pt x="17788" y="8498"/>
                    </a:lnTo>
                    <a:lnTo>
                      <a:pt x="21600" y="12216"/>
                    </a:lnTo>
                    <a:lnTo>
                      <a:pt x="20753" y="17882"/>
                    </a:lnTo>
                    <a:lnTo>
                      <a:pt x="18212" y="21600"/>
                    </a:lnTo>
                    <a:lnTo>
                      <a:pt x="17153" y="20892"/>
                    </a:lnTo>
                    <a:lnTo>
                      <a:pt x="16729" y="20361"/>
                    </a:lnTo>
                    <a:lnTo>
                      <a:pt x="16306" y="18413"/>
                    </a:lnTo>
                    <a:lnTo>
                      <a:pt x="16306" y="15049"/>
                    </a:lnTo>
                    <a:lnTo>
                      <a:pt x="9318" y="10977"/>
                    </a:lnTo>
                    <a:lnTo>
                      <a:pt x="6988" y="13456"/>
                    </a:lnTo>
                    <a:lnTo>
                      <a:pt x="3600" y="10092"/>
                    </a:lnTo>
                    <a:lnTo>
                      <a:pt x="2965" y="7790"/>
                    </a:lnTo>
                    <a:lnTo>
                      <a:pt x="2118" y="5311"/>
                    </a:lnTo>
                    <a:lnTo>
                      <a:pt x="0" y="708"/>
                    </a:lnTo>
                    <a:lnTo>
                      <a:pt x="2118" y="0"/>
                    </a:lnTo>
                    <a:lnTo>
                      <a:pt x="3600" y="354"/>
                    </a:lnTo>
                    <a:lnTo>
                      <a:pt x="5082" y="1593"/>
                    </a:lnTo>
                    <a:lnTo>
                      <a:pt x="5929" y="2833"/>
                    </a:lnTo>
                    <a:lnTo>
                      <a:pt x="6988" y="3541"/>
                    </a:lnTo>
                    <a:close/>
                  </a:path>
                </a:pathLst>
              </a:custGeom>
              <a:solidFill>
                <a:srgbClr val="E6820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169" name="Shape 169"/>
              <p:cNvSpPr/>
              <p:nvPr/>
            </p:nvSpPr>
            <p:spPr>
              <a:xfrm>
                <a:off x="5956300" y="1936750"/>
                <a:ext cx="117475" cy="1397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491"/>
                    </a:moveTo>
                    <a:lnTo>
                      <a:pt x="21600" y="10800"/>
                    </a:lnTo>
                    <a:lnTo>
                      <a:pt x="20141" y="21600"/>
                    </a:lnTo>
                    <a:lnTo>
                      <a:pt x="1751" y="21600"/>
                    </a:lnTo>
                    <a:lnTo>
                      <a:pt x="0" y="16936"/>
                    </a:lnTo>
                    <a:lnTo>
                      <a:pt x="0" y="13009"/>
                    </a:lnTo>
                    <a:lnTo>
                      <a:pt x="4670" y="11782"/>
                    </a:lnTo>
                    <a:lnTo>
                      <a:pt x="9924" y="11782"/>
                    </a:lnTo>
                    <a:lnTo>
                      <a:pt x="19557" y="0"/>
                    </a:lnTo>
                    <a:lnTo>
                      <a:pt x="21600" y="491"/>
                    </a:lnTo>
                    <a:close/>
                  </a:path>
                </a:pathLst>
              </a:custGeom>
              <a:solidFill>
                <a:srgbClr val="E6820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170" name="Shape 170"/>
              <p:cNvSpPr/>
              <p:nvPr/>
            </p:nvSpPr>
            <p:spPr>
              <a:xfrm>
                <a:off x="1925637" y="1939925"/>
                <a:ext cx="14288" cy="1428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7200"/>
                    </a:moveTo>
                    <a:lnTo>
                      <a:pt x="12000" y="21600"/>
                    </a:lnTo>
                    <a:lnTo>
                      <a:pt x="0" y="7200"/>
                    </a:lnTo>
                    <a:lnTo>
                      <a:pt x="4800" y="0"/>
                    </a:lnTo>
                    <a:lnTo>
                      <a:pt x="12000" y="0"/>
                    </a:lnTo>
                    <a:lnTo>
                      <a:pt x="21600" y="7200"/>
                    </a:lnTo>
                    <a:close/>
                  </a:path>
                </a:pathLst>
              </a:custGeom>
              <a:solidFill>
                <a:srgbClr val="E6820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171" name="Shape 171"/>
              <p:cNvSpPr/>
              <p:nvPr/>
            </p:nvSpPr>
            <p:spPr>
              <a:xfrm>
                <a:off x="2001837" y="1962150"/>
                <a:ext cx="4763" cy="317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21600"/>
                    </a:moveTo>
                    <a:lnTo>
                      <a:pt x="0" y="21600"/>
                    </a:lnTo>
                    <a:lnTo>
                      <a:pt x="0" y="0"/>
                    </a:lnTo>
                    <a:lnTo>
                      <a:pt x="21600" y="21600"/>
                    </a:lnTo>
                    <a:close/>
                  </a:path>
                </a:pathLst>
              </a:custGeom>
              <a:solidFill>
                <a:srgbClr val="E6820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172" name="Shape 172"/>
              <p:cNvSpPr/>
              <p:nvPr/>
            </p:nvSpPr>
            <p:spPr>
              <a:xfrm>
                <a:off x="1724025" y="1998662"/>
                <a:ext cx="296863" cy="15081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0627" y="5229"/>
                    </a:moveTo>
                    <a:lnTo>
                      <a:pt x="12475" y="7958"/>
                    </a:lnTo>
                    <a:lnTo>
                      <a:pt x="14092" y="10686"/>
                    </a:lnTo>
                    <a:lnTo>
                      <a:pt x="15940" y="12733"/>
                    </a:lnTo>
                    <a:lnTo>
                      <a:pt x="17095" y="13187"/>
                    </a:lnTo>
                    <a:lnTo>
                      <a:pt x="18135" y="13187"/>
                    </a:lnTo>
                    <a:lnTo>
                      <a:pt x="18366" y="15234"/>
                    </a:lnTo>
                    <a:lnTo>
                      <a:pt x="18366" y="15916"/>
                    </a:lnTo>
                    <a:lnTo>
                      <a:pt x="18712" y="16371"/>
                    </a:lnTo>
                    <a:lnTo>
                      <a:pt x="21369" y="19099"/>
                    </a:lnTo>
                    <a:lnTo>
                      <a:pt x="21600" y="20008"/>
                    </a:lnTo>
                    <a:lnTo>
                      <a:pt x="21022" y="21600"/>
                    </a:lnTo>
                    <a:lnTo>
                      <a:pt x="13861" y="21600"/>
                    </a:lnTo>
                    <a:lnTo>
                      <a:pt x="13630" y="20463"/>
                    </a:lnTo>
                    <a:lnTo>
                      <a:pt x="15478" y="17507"/>
                    </a:lnTo>
                    <a:lnTo>
                      <a:pt x="11204" y="12051"/>
                    </a:lnTo>
                    <a:lnTo>
                      <a:pt x="9010" y="11141"/>
                    </a:lnTo>
                    <a:lnTo>
                      <a:pt x="8201" y="9095"/>
                    </a:lnTo>
                    <a:lnTo>
                      <a:pt x="7739" y="7958"/>
                    </a:lnTo>
                    <a:lnTo>
                      <a:pt x="7393" y="7503"/>
                    </a:lnTo>
                    <a:lnTo>
                      <a:pt x="2079" y="5229"/>
                    </a:lnTo>
                    <a:lnTo>
                      <a:pt x="1502" y="6366"/>
                    </a:lnTo>
                    <a:lnTo>
                      <a:pt x="1040" y="6821"/>
                    </a:lnTo>
                    <a:lnTo>
                      <a:pt x="462" y="7503"/>
                    </a:lnTo>
                    <a:lnTo>
                      <a:pt x="231" y="7503"/>
                    </a:lnTo>
                    <a:lnTo>
                      <a:pt x="0" y="6821"/>
                    </a:lnTo>
                    <a:lnTo>
                      <a:pt x="2310" y="1592"/>
                    </a:lnTo>
                    <a:lnTo>
                      <a:pt x="2310" y="0"/>
                    </a:lnTo>
                    <a:lnTo>
                      <a:pt x="2657" y="0"/>
                    </a:lnTo>
                    <a:lnTo>
                      <a:pt x="5313" y="3183"/>
                    </a:lnTo>
                    <a:lnTo>
                      <a:pt x="10627" y="5229"/>
                    </a:lnTo>
                    <a:close/>
                  </a:path>
                </a:pathLst>
              </a:custGeom>
              <a:solidFill>
                <a:srgbClr val="E6820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173" name="Shape 173"/>
              <p:cNvSpPr/>
              <p:nvPr/>
            </p:nvSpPr>
            <p:spPr>
              <a:xfrm>
                <a:off x="5984875" y="2003425"/>
                <a:ext cx="209550" cy="2889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7509" y="2730"/>
                    </a:moveTo>
                    <a:lnTo>
                      <a:pt x="21600" y="4866"/>
                    </a:lnTo>
                    <a:lnTo>
                      <a:pt x="21273" y="6765"/>
                    </a:lnTo>
                    <a:lnTo>
                      <a:pt x="16691" y="10681"/>
                    </a:lnTo>
                    <a:lnTo>
                      <a:pt x="16691" y="14242"/>
                    </a:lnTo>
                    <a:lnTo>
                      <a:pt x="11782" y="17565"/>
                    </a:lnTo>
                    <a:lnTo>
                      <a:pt x="8673" y="20532"/>
                    </a:lnTo>
                    <a:lnTo>
                      <a:pt x="6055" y="21125"/>
                    </a:lnTo>
                    <a:lnTo>
                      <a:pt x="3436" y="21600"/>
                    </a:lnTo>
                    <a:lnTo>
                      <a:pt x="1964" y="18040"/>
                    </a:lnTo>
                    <a:lnTo>
                      <a:pt x="1145" y="17565"/>
                    </a:lnTo>
                    <a:lnTo>
                      <a:pt x="0" y="16971"/>
                    </a:lnTo>
                    <a:lnTo>
                      <a:pt x="9491" y="12580"/>
                    </a:lnTo>
                    <a:lnTo>
                      <a:pt x="9818" y="7952"/>
                    </a:lnTo>
                    <a:lnTo>
                      <a:pt x="8673" y="5459"/>
                    </a:lnTo>
                    <a:lnTo>
                      <a:pt x="9491" y="0"/>
                    </a:lnTo>
                    <a:lnTo>
                      <a:pt x="13255" y="2374"/>
                    </a:lnTo>
                    <a:lnTo>
                      <a:pt x="17509" y="2730"/>
                    </a:lnTo>
                    <a:close/>
                  </a:path>
                </a:pathLst>
              </a:custGeom>
              <a:solidFill>
                <a:srgbClr val="E6820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174" name="Shape 174"/>
              <p:cNvSpPr/>
              <p:nvPr/>
            </p:nvSpPr>
            <p:spPr>
              <a:xfrm>
                <a:off x="3979862" y="2006600"/>
                <a:ext cx="520701" cy="52546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8110" y="6330"/>
                    </a:moveTo>
                    <a:lnTo>
                      <a:pt x="20415" y="7244"/>
                    </a:lnTo>
                    <a:lnTo>
                      <a:pt x="21468" y="8614"/>
                    </a:lnTo>
                    <a:lnTo>
                      <a:pt x="21600" y="16771"/>
                    </a:lnTo>
                    <a:lnTo>
                      <a:pt x="21139" y="17489"/>
                    </a:lnTo>
                    <a:lnTo>
                      <a:pt x="20876" y="18141"/>
                    </a:lnTo>
                    <a:lnTo>
                      <a:pt x="20217" y="19642"/>
                    </a:lnTo>
                    <a:lnTo>
                      <a:pt x="19954" y="19773"/>
                    </a:lnTo>
                    <a:lnTo>
                      <a:pt x="19756" y="19773"/>
                    </a:lnTo>
                    <a:lnTo>
                      <a:pt x="19163" y="19447"/>
                    </a:lnTo>
                    <a:lnTo>
                      <a:pt x="18439" y="17358"/>
                    </a:lnTo>
                    <a:lnTo>
                      <a:pt x="16595" y="16314"/>
                    </a:lnTo>
                    <a:lnTo>
                      <a:pt x="16398" y="14618"/>
                    </a:lnTo>
                    <a:lnTo>
                      <a:pt x="16266" y="14487"/>
                    </a:lnTo>
                    <a:lnTo>
                      <a:pt x="13961" y="14487"/>
                    </a:lnTo>
                    <a:lnTo>
                      <a:pt x="11854" y="16771"/>
                    </a:lnTo>
                    <a:lnTo>
                      <a:pt x="9746" y="17489"/>
                    </a:lnTo>
                    <a:lnTo>
                      <a:pt x="8034" y="21013"/>
                    </a:lnTo>
                    <a:lnTo>
                      <a:pt x="5005" y="21600"/>
                    </a:lnTo>
                    <a:lnTo>
                      <a:pt x="3951" y="20099"/>
                    </a:lnTo>
                    <a:lnTo>
                      <a:pt x="3951" y="19185"/>
                    </a:lnTo>
                    <a:lnTo>
                      <a:pt x="3754" y="18859"/>
                    </a:lnTo>
                    <a:lnTo>
                      <a:pt x="3490" y="18598"/>
                    </a:lnTo>
                    <a:lnTo>
                      <a:pt x="1778" y="18729"/>
                    </a:lnTo>
                    <a:lnTo>
                      <a:pt x="263" y="18272"/>
                    </a:lnTo>
                    <a:lnTo>
                      <a:pt x="0" y="14618"/>
                    </a:lnTo>
                    <a:lnTo>
                      <a:pt x="724" y="13443"/>
                    </a:lnTo>
                    <a:lnTo>
                      <a:pt x="2437" y="13900"/>
                    </a:lnTo>
                    <a:lnTo>
                      <a:pt x="8034" y="13900"/>
                    </a:lnTo>
                    <a:lnTo>
                      <a:pt x="8627" y="12073"/>
                    </a:lnTo>
                    <a:lnTo>
                      <a:pt x="9088" y="10441"/>
                    </a:lnTo>
                    <a:lnTo>
                      <a:pt x="8956" y="7700"/>
                    </a:lnTo>
                    <a:lnTo>
                      <a:pt x="8627" y="5873"/>
                    </a:lnTo>
                    <a:lnTo>
                      <a:pt x="8363" y="3915"/>
                    </a:lnTo>
                    <a:lnTo>
                      <a:pt x="7771" y="2741"/>
                    </a:lnTo>
                    <a:lnTo>
                      <a:pt x="8034" y="587"/>
                    </a:lnTo>
                    <a:lnTo>
                      <a:pt x="9746" y="0"/>
                    </a:lnTo>
                    <a:lnTo>
                      <a:pt x="9878" y="0"/>
                    </a:lnTo>
                    <a:lnTo>
                      <a:pt x="18110" y="6330"/>
                    </a:lnTo>
                    <a:close/>
                  </a:path>
                </a:pathLst>
              </a:custGeom>
              <a:solidFill>
                <a:srgbClr val="E6820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175" name="Shape 175"/>
              <p:cNvSpPr/>
              <p:nvPr/>
            </p:nvSpPr>
            <p:spPr>
              <a:xfrm>
                <a:off x="7539037" y="2024062"/>
                <a:ext cx="254001" cy="55245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2555" y="1490"/>
                    </a:moveTo>
                    <a:lnTo>
                      <a:pt x="11205" y="2607"/>
                    </a:lnTo>
                    <a:lnTo>
                      <a:pt x="9990" y="5772"/>
                    </a:lnTo>
                    <a:lnTo>
                      <a:pt x="12555" y="8069"/>
                    </a:lnTo>
                    <a:lnTo>
                      <a:pt x="18765" y="10800"/>
                    </a:lnTo>
                    <a:lnTo>
                      <a:pt x="20655" y="11234"/>
                    </a:lnTo>
                    <a:lnTo>
                      <a:pt x="21600" y="16821"/>
                    </a:lnTo>
                    <a:lnTo>
                      <a:pt x="18360" y="18993"/>
                    </a:lnTo>
                    <a:lnTo>
                      <a:pt x="16605" y="19303"/>
                    </a:lnTo>
                    <a:lnTo>
                      <a:pt x="13365" y="21600"/>
                    </a:lnTo>
                    <a:lnTo>
                      <a:pt x="12555" y="21600"/>
                    </a:lnTo>
                    <a:lnTo>
                      <a:pt x="11610" y="20297"/>
                    </a:lnTo>
                    <a:lnTo>
                      <a:pt x="11205" y="18683"/>
                    </a:lnTo>
                    <a:lnTo>
                      <a:pt x="12825" y="18124"/>
                    </a:lnTo>
                    <a:lnTo>
                      <a:pt x="17550" y="17566"/>
                    </a:lnTo>
                    <a:lnTo>
                      <a:pt x="19035" y="16697"/>
                    </a:lnTo>
                    <a:lnTo>
                      <a:pt x="18090" y="15828"/>
                    </a:lnTo>
                    <a:lnTo>
                      <a:pt x="18360" y="15393"/>
                    </a:lnTo>
                    <a:lnTo>
                      <a:pt x="18360" y="14834"/>
                    </a:lnTo>
                    <a:lnTo>
                      <a:pt x="17820" y="12103"/>
                    </a:lnTo>
                    <a:lnTo>
                      <a:pt x="5940" y="5462"/>
                    </a:lnTo>
                    <a:lnTo>
                      <a:pt x="7155" y="4221"/>
                    </a:lnTo>
                    <a:lnTo>
                      <a:pt x="6885" y="4034"/>
                    </a:lnTo>
                    <a:lnTo>
                      <a:pt x="2160" y="3352"/>
                    </a:lnTo>
                    <a:lnTo>
                      <a:pt x="0" y="1490"/>
                    </a:lnTo>
                    <a:lnTo>
                      <a:pt x="270" y="1055"/>
                    </a:lnTo>
                    <a:lnTo>
                      <a:pt x="3375" y="621"/>
                    </a:lnTo>
                    <a:lnTo>
                      <a:pt x="4995" y="310"/>
                    </a:lnTo>
                    <a:lnTo>
                      <a:pt x="6210" y="0"/>
                    </a:lnTo>
                    <a:lnTo>
                      <a:pt x="7425" y="0"/>
                    </a:lnTo>
                    <a:lnTo>
                      <a:pt x="12555" y="1490"/>
                    </a:lnTo>
                    <a:close/>
                  </a:path>
                </a:pathLst>
              </a:custGeom>
              <a:solidFill>
                <a:srgbClr val="E6820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176" name="Shape 176"/>
              <p:cNvSpPr/>
              <p:nvPr/>
            </p:nvSpPr>
            <p:spPr>
              <a:xfrm>
                <a:off x="2035175" y="2056606"/>
                <a:ext cx="4763" cy="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21600" y="0"/>
                    </a:moveTo>
                    <a:lnTo>
                      <a:pt x="0" y="0"/>
                    </a:lnTo>
                    <a:lnTo>
                      <a:pt x="2160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177" name="Shape 177"/>
              <p:cNvSpPr/>
              <p:nvPr/>
            </p:nvSpPr>
            <p:spPr>
              <a:xfrm>
                <a:off x="7480300" y="2068512"/>
                <a:ext cx="274638" cy="43021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6118" y="2232"/>
                    </a:moveTo>
                    <a:lnTo>
                      <a:pt x="8365" y="2790"/>
                    </a:lnTo>
                    <a:lnTo>
                      <a:pt x="10738" y="3348"/>
                    </a:lnTo>
                    <a:lnTo>
                      <a:pt x="9864" y="4782"/>
                    </a:lnTo>
                    <a:lnTo>
                      <a:pt x="14983" y="9086"/>
                    </a:lnTo>
                    <a:lnTo>
                      <a:pt x="20476" y="13470"/>
                    </a:lnTo>
                    <a:lnTo>
                      <a:pt x="21350" y="17137"/>
                    </a:lnTo>
                    <a:lnTo>
                      <a:pt x="20851" y="18252"/>
                    </a:lnTo>
                    <a:lnTo>
                      <a:pt x="21600" y="19049"/>
                    </a:lnTo>
                    <a:lnTo>
                      <a:pt x="21350" y="19607"/>
                    </a:lnTo>
                    <a:lnTo>
                      <a:pt x="20476" y="19767"/>
                    </a:lnTo>
                    <a:lnTo>
                      <a:pt x="19103" y="20086"/>
                    </a:lnTo>
                    <a:lnTo>
                      <a:pt x="17605" y="20484"/>
                    </a:lnTo>
                    <a:lnTo>
                      <a:pt x="16231" y="20644"/>
                    </a:lnTo>
                    <a:lnTo>
                      <a:pt x="14733" y="21600"/>
                    </a:lnTo>
                    <a:lnTo>
                      <a:pt x="10363" y="19767"/>
                    </a:lnTo>
                    <a:lnTo>
                      <a:pt x="9239" y="18093"/>
                    </a:lnTo>
                    <a:lnTo>
                      <a:pt x="9864" y="16579"/>
                    </a:lnTo>
                    <a:lnTo>
                      <a:pt x="13235" y="16100"/>
                    </a:lnTo>
                    <a:lnTo>
                      <a:pt x="13859" y="15144"/>
                    </a:lnTo>
                    <a:lnTo>
                      <a:pt x="14109" y="14028"/>
                    </a:lnTo>
                    <a:lnTo>
                      <a:pt x="12361" y="9804"/>
                    </a:lnTo>
                    <a:lnTo>
                      <a:pt x="10113" y="7970"/>
                    </a:lnTo>
                    <a:lnTo>
                      <a:pt x="8116" y="7014"/>
                    </a:lnTo>
                    <a:lnTo>
                      <a:pt x="3746" y="8130"/>
                    </a:lnTo>
                    <a:lnTo>
                      <a:pt x="2247" y="7572"/>
                    </a:lnTo>
                    <a:lnTo>
                      <a:pt x="2247" y="5739"/>
                    </a:lnTo>
                    <a:lnTo>
                      <a:pt x="1998" y="5579"/>
                    </a:lnTo>
                    <a:lnTo>
                      <a:pt x="1498" y="5340"/>
                    </a:lnTo>
                    <a:lnTo>
                      <a:pt x="874" y="5181"/>
                    </a:lnTo>
                    <a:lnTo>
                      <a:pt x="250" y="4224"/>
                    </a:lnTo>
                    <a:lnTo>
                      <a:pt x="0" y="3188"/>
                    </a:lnTo>
                    <a:lnTo>
                      <a:pt x="1748" y="956"/>
                    </a:lnTo>
                    <a:lnTo>
                      <a:pt x="3496" y="717"/>
                    </a:lnTo>
                    <a:lnTo>
                      <a:pt x="4370" y="0"/>
                    </a:lnTo>
                    <a:lnTo>
                      <a:pt x="6118" y="2232"/>
                    </a:lnTo>
                    <a:close/>
                  </a:path>
                </a:pathLst>
              </a:custGeom>
              <a:solidFill>
                <a:srgbClr val="E6820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178" name="Shape 178"/>
              <p:cNvSpPr/>
              <p:nvPr/>
            </p:nvSpPr>
            <p:spPr>
              <a:xfrm>
                <a:off x="4503737" y="2073275"/>
                <a:ext cx="349251" cy="35877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9833" y="4110"/>
                    </a:moveTo>
                    <a:lnTo>
                      <a:pt x="21600" y="6117"/>
                    </a:lnTo>
                    <a:lnTo>
                      <a:pt x="21600" y="6404"/>
                    </a:lnTo>
                    <a:lnTo>
                      <a:pt x="20029" y="8793"/>
                    </a:lnTo>
                    <a:lnTo>
                      <a:pt x="19145" y="14336"/>
                    </a:lnTo>
                    <a:lnTo>
                      <a:pt x="17771" y="14814"/>
                    </a:lnTo>
                    <a:lnTo>
                      <a:pt x="16396" y="15483"/>
                    </a:lnTo>
                    <a:lnTo>
                      <a:pt x="16200" y="18064"/>
                    </a:lnTo>
                    <a:lnTo>
                      <a:pt x="15022" y="18064"/>
                    </a:lnTo>
                    <a:lnTo>
                      <a:pt x="14825" y="18350"/>
                    </a:lnTo>
                    <a:lnTo>
                      <a:pt x="14629" y="19019"/>
                    </a:lnTo>
                    <a:lnTo>
                      <a:pt x="14629" y="20549"/>
                    </a:lnTo>
                    <a:lnTo>
                      <a:pt x="8640" y="21600"/>
                    </a:lnTo>
                    <a:lnTo>
                      <a:pt x="6873" y="21218"/>
                    </a:lnTo>
                    <a:lnTo>
                      <a:pt x="4615" y="21600"/>
                    </a:lnTo>
                    <a:lnTo>
                      <a:pt x="295" y="20549"/>
                    </a:lnTo>
                    <a:lnTo>
                      <a:pt x="0" y="8793"/>
                    </a:lnTo>
                    <a:lnTo>
                      <a:pt x="0" y="8602"/>
                    </a:lnTo>
                    <a:lnTo>
                      <a:pt x="15022" y="0"/>
                    </a:lnTo>
                    <a:lnTo>
                      <a:pt x="19538" y="1529"/>
                    </a:lnTo>
                    <a:lnTo>
                      <a:pt x="19833" y="4110"/>
                    </a:lnTo>
                    <a:close/>
                  </a:path>
                </a:pathLst>
              </a:custGeom>
              <a:solidFill>
                <a:srgbClr val="E6820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179" name="Shape 179"/>
              <p:cNvSpPr/>
              <p:nvPr/>
            </p:nvSpPr>
            <p:spPr>
              <a:xfrm>
                <a:off x="4768850" y="2079625"/>
                <a:ext cx="341313" cy="52863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7233" y="584"/>
                    </a:moveTo>
                    <a:lnTo>
                      <a:pt x="12558" y="2724"/>
                    </a:lnTo>
                    <a:lnTo>
                      <a:pt x="21198" y="5384"/>
                    </a:lnTo>
                    <a:lnTo>
                      <a:pt x="21399" y="7978"/>
                    </a:lnTo>
                    <a:lnTo>
                      <a:pt x="21600" y="10508"/>
                    </a:lnTo>
                    <a:lnTo>
                      <a:pt x="19088" y="12195"/>
                    </a:lnTo>
                    <a:lnTo>
                      <a:pt x="19289" y="12454"/>
                    </a:lnTo>
                    <a:lnTo>
                      <a:pt x="19490" y="12778"/>
                    </a:lnTo>
                    <a:lnTo>
                      <a:pt x="18586" y="14141"/>
                    </a:lnTo>
                    <a:lnTo>
                      <a:pt x="19490" y="16800"/>
                    </a:lnTo>
                    <a:lnTo>
                      <a:pt x="16074" y="18032"/>
                    </a:lnTo>
                    <a:lnTo>
                      <a:pt x="14467" y="19524"/>
                    </a:lnTo>
                    <a:lnTo>
                      <a:pt x="11152" y="19654"/>
                    </a:lnTo>
                    <a:lnTo>
                      <a:pt x="5124" y="21600"/>
                    </a:lnTo>
                    <a:lnTo>
                      <a:pt x="2813" y="19654"/>
                    </a:lnTo>
                    <a:lnTo>
                      <a:pt x="3717" y="19395"/>
                    </a:lnTo>
                    <a:lnTo>
                      <a:pt x="4621" y="19070"/>
                    </a:lnTo>
                    <a:lnTo>
                      <a:pt x="3014" y="16216"/>
                    </a:lnTo>
                    <a:lnTo>
                      <a:pt x="2311" y="15892"/>
                    </a:lnTo>
                    <a:lnTo>
                      <a:pt x="1607" y="15632"/>
                    </a:lnTo>
                    <a:lnTo>
                      <a:pt x="904" y="14724"/>
                    </a:lnTo>
                    <a:lnTo>
                      <a:pt x="2813" y="13492"/>
                    </a:lnTo>
                    <a:lnTo>
                      <a:pt x="2813" y="13362"/>
                    </a:lnTo>
                    <a:lnTo>
                      <a:pt x="0" y="12000"/>
                    </a:lnTo>
                    <a:lnTo>
                      <a:pt x="502" y="10378"/>
                    </a:lnTo>
                    <a:lnTo>
                      <a:pt x="3215" y="9600"/>
                    </a:lnTo>
                    <a:lnTo>
                      <a:pt x="3918" y="5838"/>
                    </a:lnTo>
                    <a:lnTo>
                      <a:pt x="5827" y="3892"/>
                    </a:lnTo>
                    <a:lnTo>
                      <a:pt x="3717" y="2400"/>
                    </a:lnTo>
                    <a:lnTo>
                      <a:pt x="3516" y="1232"/>
                    </a:lnTo>
                    <a:lnTo>
                      <a:pt x="3516" y="584"/>
                    </a:lnTo>
                    <a:lnTo>
                      <a:pt x="3918" y="0"/>
                    </a:lnTo>
                    <a:lnTo>
                      <a:pt x="7233" y="584"/>
                    </a:lnTo>
                    <a:close/>
                  </a:path>
                </a:pathLst>
              </a:custGeom>
              <a:solidFill>
                <a:srgbClr val="E6820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180" name="Shape 180"/>
              <p:cNvSpPr/>
              <p:nvPr/>
            </p:nvSpPr>
            <p:spPr>
              <a:xfrm>
                <a:off x="5070475" y="2079625"/>
                <a:ext cx="469900" cy="6985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9046" y="1718"/>
                    </a:moveTo>
                    <a:lnTo>
                      <a:pt x="19265" y="2945"/>
                    </a:lnTo>
                    <a:lnTo>
                      <a:pt x="19411" y="3535"/>
                    </a:lnTo>
                    <a:lnTo>
                      <a:pt x="19922" y="3976"/>
                    </a:lnTo>
                    <a:lnTo>
                      <a:pt x="21600" y="5596"/>
                    </a:lnTo>
                    <a:lnTo>
                      <a:pt x="20286" y="6235"/>
                    </a:lnTo>
                    <a:lnTo>
                      <a:pt x="20068" y="8395"/>
                    </a:lnTo>
                    <a:lnTo>
                      <a:pt x="19776" y="10456"/>
                    </a:lnTo>
                    <a:lnTo>
                      <a:pt x="18754" y="11144"/>
                    </a:lnTo>
                    <a:lnTo>
                      <a:pt x="17732" y="11929"/>
                    </a:lnTo>
                    <a:lnTo>
                      <a:pt x="16200" y="13549"/>
                    </a:lnTo>
                    <a:lnTo>
                      <a:pt x="16200" y="16249"/>
                    </a:lnTo>
                    <a:lnTo>
                      <a:pt x="15689" y="16347"/>
                    </a:lnTo>
                    <a:lnTo>
                      <a:pt x="15543" y="16495"/>
                    </a:lnTo>
                    <a:lnTo>
                      <a:pt x="15324" y="16593"/>
                    </a:lnTo>
                    <a:lnTo>
                      <a:pt x="15324" y="16936"/>
                    </a:lnTo>
                    <a:lnTo>
                      <a:pt x="17732" y="17967"/>
                    </a:lnTo>
                    <a:lnTo>
                      <a:pt x="17878" y="20569"/>
                    </a:lnTo>
                    <a:lnTo>
                      <a:pt x="17586" y="20569"/>
                    </a:lnTo>
                    <a:lnTo>
                      <a:pt x="17222" y="20667"/>
                    </a:lnTo>
                    <a:lnTo>
                      <a:pt x="16711" y="20913"/>
                    </a:lnTo>
                    <a:lnTo>
                      <a:pt x="16054" y="21355"/>
                    </a:lnTo>
                    <a:lnTo>
                      <a:pt x="15689" y="21355"/>
                    </a:lnTo>
                    <a:lnTo>
                      <a:pt x="12624" y="21158"/>
                    </a:lnTo>
                    <a:lnTo>
                      <a:pt x="11676" y="21600"/>
                    </a:lnTo>
                    <a:lnTo>
                      <a:pt x="10435" y="21158"/>
                    </a:lnTo>
                    <a:lnTo>
                      <a:pt x="8611" y="21256"/>
                    </a:lnTo>
                    <a:lnTo>
                      <a:pt x="6057" y="19882"/>
                    </a:lnTo>
                    <a:lnTo>
                      <a:pt x="5035" y="17722"/>
                    </a:lnTo>
                    <a:lnTo>
                      <a:pt x="3503" y="16838"/>
                    </a:lnTo>
                    <a:lnTo>
                      <a:pt x="2189" y="15709"/>
                    </a:lnTo>
                    <a:lnTo>
                      <a:pt x="2043" y="14433"/>
                    </a:lnTo>
                    <a:lnTo>
                      <a:pt x="511" y="12715"/>
                    </a:lnTo>
                    <a:lnTo>
                      <a:pt x="0" y="10702"/>
                    </a:lnTo>
                    <a:lnTo>
                      <a:pt x="146" y="10358"/>
                    </a:lnTo>
                    <a:lnTo>
                      <a:pt x="511" y="10015"/>
                    </a:lnTo>
                    <a:lnTo>
                      <a:pt x="511" y="9425"/>
                    </a:lnTo>
                    <a:lnTo>
                      <a:pt x="292" y="9327"/>
                    </a:lnTo>
                    <a:lnTo>
                      <a:pt x="2043" y="8051"/>
                    </a:lnTo>
                    <a:lnTo>
                      <a:pt x="2043" y="5007"/>
                    </a:lnTo>
                    <a:lnTo>
                      <a:pt x="1678" y="4075"/>
                    </a:lnTo>
                    <a:lnTo>
                      <a:pt x="2700" y="3633"/>
                    </a:lnTo>
                    <a:lnTo>
                      <a:pt x="2700" y="687"/>
                    </a:lnTo>
                    <a:lnTo>
                      <a:pt x="13646" y="687"/>
                    </a:lnTo>
                    <a:lnTo>
                      <a:pt x="14376" y="1031"/>
                    </a:lnTo>
                    <a:lnTo>
                      <a:pt x="17732" y="0"/>
                    </a:lnTo>
                    <a:lnTo>
                      <a:pt x="19046" y="1718"/>
                    </a:lnTo>
                    <a:close/>
                  </a:path>
                </a:pathLst>
              </a:custGeom>
              <a:solidFill>
                <a:srgbClr val="E6820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181" name="Shape 181"/>
              <p:cNvSpPr/>
              <p:nvPr/>
            </p:nvSpPr>
            <p:spPr>
              <a:xfrm>
                <a:off x="2035175" y="2093912"/>
                <a:ext cx="15875" cy="1587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6480"/>
                    </a:moveTo>
                    <a:lnTo>
                      <a:pt x="6480" y="21600"/>
                    </a:lnTo>
                    <a:lnTo>
                      <a:pt x="0" y="15120"/>
                    </a:lnTo>
                    <a:lnTo>
                      <a:pt x="6480" y="6480"/>
                    </a:lnTo>
                    <a:lnTo>
                      <a:pt x="10800" y="0"/>
                    </a:lnTo>
                    <a:lnTo>
                      <a:pt x="10800" y="6480"/>
                    </a:lnTo>
                    <a:lnTo>
                      <a:pt x="21600" y="6480"/>
                    </a:lnTo>
                    <a:close/>
                  </a:path>
                </a:pathLst>
              </a:custGeom>
              <a:solidFill>
                <a:srgbClr val="E6820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182" name="Shape 182"/>
              <p:cNvSpPr/>
              <p:nvPr/>
            </p:nvSpPr>
            <p:spPr>
              <a:xfrm>
                <a:off x="7745412" y="2132012"/>
                <a:ext cx="53976" cy="6985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2945"/>
                    </a:moveTo>
                    <a:lnTo>
                      <a:pt x="19059" y="16691"/>
                    </a:lnTo>
                    <a:lnTo>
                      <a:pt x="12706" y="19145"/>
                    </a:lnTo>
                    <a:lnTo>
                      <a:pt x="6988" y="21600"/>
                    </a:lnTo>
                    <a:lnTo>
                      <a:pt x="0" y="19145"/>
                    </a:lnTo>
                    <a:lnTo>
                      <a:pt x="0" y="14727"/>
                    </a:lnTo>
                    <a:lnTo>
                      <a:pt x="2541" y="11291"/>
                    </a:lnTo>
                    <a:lnTo>
                      <a:pt x="6988" y="7855"/>
                    </a:lnTo>
                    <a:lnTo>
                      <a:pt x="10165" y="4418"/>
                    </a:lnTo>
                    <a:lnTo>
                      <a:pt x="19059" y="0"/>
                    </a:lnTo>
                    <a:lnTo>
                      <a:pt x="21600" y="982"/>
                    </a:lnTo>
                    <a:lnTo>
                      <a:pt x="21600" y="2945"/>
                    </a:lnTo>
                    <a:close/>
                  </a:path>
                </a:pathLst>
              </a:custGeom>
              <a:solidFill>
                <a:srgbClr val="E6820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183" name="Shape 183"/>
              <p:cNvSpPr/>
              <p:nvPr/>
            </p:nvSpPr>
            <p:spPr>
              <a:xfrm>
                <a:off x="7410450" y="2138362"/>
                <a:ext cx="246063" cy="5588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5435" y="0"/>
                    </a:moveTo>
                    <a:lnTo>
                      <a:pt x="6410" y="1166"/>
                    </a:lnTo>
                    <a:lnTo>
                      <a:pt x="7107" y="1595"/>
                    </a:lnTo>
                    <a:lnTo>
                      <a:pt x="7804" y="1718"/>
                    </a:lnTo>
                    <a:lnTo>
                      <a:pt x="8361" y="1841"/>
                    </a:lnTo>
                    <a:lnTo>
                      <a:pt x="8083" y="3252"/>
                    </a:lnTo>
                    <a:lnTo>
                      <a:pt x="10034" y="3866"/>
                    </a:lnTo>
                    <a:lnTo>
                      <a:pt x="15190" y="3007"/>
                    </a:lnTo>
                    <a:lnTo>
                      <a:pt x="17141" y="3559"/>
                    </a:lnTo>
                    <a:lnTo>
                      <a:pt x="19649" y="4970"/>
                    </a:lnTo>
                    <a:lnTo>
                      <a:pt x="21600" y="8223"/>
                    </a:lnTo>
                    <a:lnTo>
                      <a:pt x="20625" y="9389"/>
                    </a:lnTo>
                    <a:lnTo>
                      <a:pt x="16723" y="9818"/>
                    </a:lnTo>
                    <a:lnTo>
                      <a:pt x="16165" y="10493"/>
                    </a:lnTo>
                    <a:lnTo>
                      <a:pt x="15747" y="11107"/>
                    </a:lnTo>
                    <a:lnTo>
                      <a:pt x="13796" y="10800"/>
                    </a:lnTo>
                    <a:lnTo>
                      <a:pt x="11566" y="10677"/>
                    </a:lnTo>
                    <a:lnTo>
                      <a:pt x="10312" y="8530"/>
                    </a:lnTo>
                    <a:lnTo>
                      <a:pt x="9615" y="8407"/>
                    </a:lnTo>
                    <a:lnTo>
                      <a:pt x="9058" y="8407"/>
                    </a:lnTo>
                    <a:lnTo>
                      <a:pt x="8083" y="8959"/>
                    </a:lnTo>
                    <a:lnTo>
                      <a:pt x="8361" y="13623"/>
                    </a:lnTo>
                    <a:lnTo>
                      <a:pt x="7107" y="14359"/>
                    </a:lnTo>
                    <a:lnTo>
                      <a:pt x="7107" y="15770"/>
                    </a:lnTo>
                    <a:lnTo>
                      <a:pt x="10591" y="17059"/>
                    </a:lnTo>
                    <a:lnTo>
                      <a:pt x="11009" y="18777"/>
                    </a:lnTo>
                    <a:lnTo>
                      <a:pt x="15468" y="19636"/>
                    </a:lnTo>
                    <a:lnTo>
                      <a:pt x="17419" y="20864"/>
                    </a:lnTo>
                    <a:lnTo>
                      <a:pt x="14214" y="21600"/>
                    </a:lnTo>
                    <a:lnTo>
                      <a:pt x="11009" y="20434"/>
                    </a:lnTo>
                    <a:lnTo>
                      <a:pt x="10591" y="20005"/>
                    </a:lnTo>
                    <a:lnTo>
                      <a:pt x="6410" y="18041"/>
                    </a:lnTo>
                    <a:lnTo>
                      <a:pt x="5853" y="17918"/>
                    </a:lnTo>
                    <a:lnTo>
                      <a:pt x="4459" y="17918"/>
                    </a:lnTo>
                    <a:lnTo>
                      <a:pt x="3902" y="17611"/>
                    </a:lnTo>
                    <a:lnTo>
                      <a:pt x="5435" y="14911"/>
                    </a:lnTo>
                    <a:lnTo>
                      <a:pt x="6410" y="14359"/>
                    </a:lnTo>
                    <a:lnTo>
                      <a:pt x="6132" y="10923"/>
                    </a:lnTo>
                    <a:lnTo>
                      <a:pt x="5853" y="9266"/>
                    </a:lnTo>
                    <a:lnTo>
                      <a:pt x="5435" y="8530"/>
                    </a:lnTo>
                    <a:lnTo>
                      <a:pt x="4877" y="7670"/>
                    </a:lnTo>
                    <a:lnTo>
                      <a:pt x="4877" y="6995"/>
                    </a:lnTo>
                    <a:lnTo>
                      <a:pt x="4459" y="6382"/>
                    </a:lnTo>
                    <a:lnTo>
                      <a:pt x="3902" y="5093"/>
                    </a:lnTo>
                    <a:lnTo>
                      <a:pt x="1254" y="4111"/>
                    </a:lnTo>
                    <a:lnTo>
                      <a:pt x="0" y="2577"/>
                    </a:lnTo>
                    <a:lnTo>
                      <a:pt x="279" y="1595"/>
                    </a:lnTo>
                    <a:lnTo>
                      <a:pt x="1672" y="1595"/>
                    </a:lnTo>
                    <a:lnTo>
                      <a:pt x="2508" y="736"/>
                    </a:lnTo>
                    <a:lnTo>
                      <a:pt x="5435" y="0"/>
                    </a:lnTo>
                    <a:close/>
                  </a:path>
                </a:pathLst>
              </a:custGeom>
              <a:solidFill>
                <a:srgbClr val="E6820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184" name="Shape 184"/>
              <p:cNvSpPr/>
              <p:nvPr/>
            </p:nvSpPr>
            <p:spPr>
              <a:xfrm>
                <a:off x="2079625" y="2149475"/>
                <a:ext cx="103188" cy="8096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12706"/>
                    </a:moveTo>
                    <a:lnTo>
                      <a:pt x="13957" y="14824"/>
                    </a:lnTo>
                    <a:lnTo>
                      <a:pt x="9969" y="14824"/>
                    </a:lnTo>
                    <a:lnTo>
                      <a:pt x="6314" y="16518"/>
                    </a:lnTo>
                    <a:lnTo>
                      <a:pt x="4652" y="19482"/>
                    </a:lnTo>
                    <a:lnTo>
                      <a:pt x="2991" y="21600"/>
                    </a:lnTo>
                    <a:lnTo>
                      <a:pt x="1662" y="21600"/>
                    </a:lnTo>
                    <a:lnTo>
                      <a:pt x="665" y="20753"/>
                    </a:lnTo>
                    <a:lnTo>
                      <a:pt x="0" y="18635"/>
                    </a:lnTo>
                    <a:lnTo>
                      <a:pt x="3988" y="2965"/>
                    </a:lnTo>
                    <a:lnTo>
                      <a:pt x="6314" y="0"/>
                    </a:lnTo>
                    <a:lnTo>
                      <a:pt x="19938" y="8047"/>
                    </a:lnTo>
                    <a:lnTo>
                      <a:pt x="21600" y="12706"/>
                    </a:lnTo>
                    <a:close/>
                  </a:path>
                </a:pathLst>
              </a:custGeom>
              <a:solidFill>
                <a:srgbClr val="E6820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185" name="Shape 185"/>
              <p:cNvSpPr/>
              <p:nvPr/>
            </p:nvSpPr>
            <p:spPr>
              <a:xfrm>
                <a:off x="1998662" y="2157412"/>
                <a:ext cx="92076" cy="5873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1168"/>
                    </a:moveTo>
                    <a:lnTo>
                      <a:pt x="18248" y="21600"/>
                    </a:lnTo>
                    <a:lnTo>
                      <a:pt x="0" y="18681"/>
                    </a:lnTo>
                    <a:lnTo>
                      <a:pt x="0" y="14595"/>
                    </a:lnTo>
                    <a:lnTo>
                      <a:pt x="5959" y="13427"/>
                    </a:lnTo>
                    <a:lnTo>
                      <a:pt x="11172" y="13427"/>
                    </a:lnTo>
                    <a:lnTo>
                      <a:pt x="11172" y="0"/>
                    </a:lnTo>
                    <a:lnTo>
                      <a:pt x="21600" y="1168"/>
                    </a:lnTo>
                    <a:close/>
                  </a:path>
                </a:pathLst>
              </a:custGeom>
              <a:solidFill>
                <a:srgbClr val="E6820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186" name="Shape 186"/>
              <p:cNvSpPr/>
              <p:nvPr/>
            </p:nvSpPr>
            <p:spPr>
              <a:xfrm>
                <a:off x="8112125" y="2171700"/>
                <a:ext cx="80963" cy="17938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4824" y="0"/>
                    </a:moveTo>
                    <a:lnTo>
                      <a:pt x="20753" y="6690"/>
                    </a:lnTo>
                    <a:lnTo>
                      <a:pt x="19482" y="8411"/>
                    </a:lnTo>
                    <a:lnTo>
                      <a:pt x="18635" y="10131"/>
                    </a:lnTo>
                    <a:lnTo>
                      <a:pt x="17788" y="11469"/>
                    </a:lnTo>
                    <a:lnTo>
                      <a:pt x="16518" y="12425"/>
                    </a:lnTo>
                    <a:lnTo>
                      <a:pt x="14824" y="12425"/>
                    </a:lnTo>
                    <a:lnTo>
                      <a:pt x="14824" y="13189"/>
                    </a:lnTo>
                    <a:lnTo>
                      <a:pt x="16518" y="18159"/>
                    </a:lnTo>
                    <a:lnTo>
                      <a:pt x="21600" y="21218"/>
                    </a:lnTo>
                    <a:lnTo>
                      <a:pt x="18635" y="21600"/>
                    </a:lnTo>
                    <a:lnTo>
                      <a:pt x="16518" y="21600"/>
                    </a:lnTo>
                    <a:lnTo>
                      <a:pt x="13553" y="21218"/>
                    </a:lnTo>
                    <a:lnTo>
                      <a:pt x="11859" y="20835"/>
                    </a:lnTo>
                    <a:lnTo>
                      <a:pt x="5929" y="17204"/>
                    </a:lnTo>
                    <a:lnTo>
                      <a:pt x="0" y="13763"/>
                    </a:lnTo>
                    <a:lnTo>
                      <a:pt x="0" y="11469"/>
                    </a:lnTo>
                    <a:lnTo>
                      <a:pt x="5929" y="8793"/>
                    </a:lnTo>
                    <a:lnTo>
                      <a:pt x="2965" y="4014"/>
                    </a:lnTo>
                    <a:lnTo>
                      <a:pt x="3812" y="0"/>
                    </a:lnTo>
                    <a:lnTo>
                      <a:pt x="14824" y="0"/>
                    </a:lnTo>
                    <a:close/>
                  </a:path>
                </a:pathLst>
              </a:custGeom>
              <a:solidFill>
                <a:srgbClr val="E6820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187" name="Shape 187"/>
              <p:cNvSpPr/>
              <p:nvPr/>
            </p:nvSpPr>
            <p:spPr>
              <a:xfrm>
                <a:off x="1881187" y="2205037"/>
                <a:ext cx="47626" cy="254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18900"/>
                    </a:moveTo>
                    <a:lnTo>
                      <a:pt x="21600" y="21600"/>
                    </a:lnTo>
                    <a:lnTo>
                      <a:pt x="20160" y="21600"/>
                    </a:lnTo>
                    <a:lnTo>
                      <a:pt x="0" y="9450"/>
                    </a:lnTo>
                    <a:lnTo>
                      <a:pt x="0" y="0"/>
                    </a:lnTo>
                    <a:lnTo>
                      <a:pt x="3600" y="0"/>
                    </a:lnTo>
                    <a:lnTo>
                      <a:pt x="21600" y="18900"/>
                    </a:lnTo>
                    <a:close/>
                  </a:path>
                </a:pathLst>
              </a:custGeom>
              <a:solidFill>
                <a:srgbClr val="E6820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188" name="Shape 188"/>
              <p:cNvSpPr/>
              <p:nvPr/>
            </p:nvSpPr>
            <p:spPr>
              <a:xfrm>
                <a:off x="2238375" y="2208212"/>
                <a:ext cx="17463" cy="1428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12000"/>
                    </a:moveTo>
                    <a:lnTo>
                      <a:pt x="21600" y="16800"/>
                    </a:lnTo>
                    <a:lnTo>
                      <a:pt x="13745" y="21600"/>
                    </a:lnTo>
                    <a:lnTo>
                      <a:pt x="0" y="21600"/>
                    </a:lnTo>
                    <a:lnTo>
                      <a:pt x="0" y="0"/>
                    </a:lnTo>
                    <a:lnTo>
                      <a:pt x="21600" y="12000"/>
                    </a:lnTo>
                    <a:close/>
                  </a:path>
                </a:pathLst>
              </a:custGeom>
              <a:solidFill>
                <a:srgbClr val="E6820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189" name="Shape 189"/>
              <p:cNvSpPr/>
              <p:nvPr/>
            </p:nvSpPr>
            <p:spPr>
              <a:xfrm>
                <a:off x="1520825" y="2216150"/>
                <a:ext cx="41275" cy="6508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5785" y="0"/>
                    </a:moveTo>
                    <a:lnTo>
                      <a:pt x="19108" y="3688"/>
                    </a:lnTo>
                    <a:lnTo>
                      <a:pt x="21600" y="5795"/>
                    </a:lnTo>
                    <a:lnTo>
                      <a:pt x="17446" y="11063"/>
                    </a:lnTo>
                    <a:lnTo>
                      <a:pt x="15785" y="14751"/>
                    </a:lnTo>
                    <a:lnTo>
                      <a:pt x="11631" y="19493"/>
                    </a:lnTo>
                    <a:lnTo>
                      <a:pt x="4154" y="21600"/>
                    </a:lnTo>
                    <a:lnTo>
                      <a:pt x="0" y="21600"/>
                    </a:lnTo>
                    <a:lnTo>
                      <a:pt x="0" y="4741"/>
                    </a:lnTo>
                    <a:lnTo>
                      <a:pt x="15785" y="0"/>
                    </a:lnTo>
                    <a:close/>
                  </a:path>
                </a:pathLst>
              </a:custGeom>
              <a:solidFill>
                <a:srgbClr val="E6820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190" name="Shape 190"/>
              <p:cNvSpPr/>
              <p:nvPr/>
            </p:nvSpPr>
            <p:spPr>
              <a:xfrm>
                <a:off x="5672137" y="2227262"/>
                <a:ext cx="342901" cy="20955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0400" y="2291"/>
                    </a:moveTo>
                    <a:lnTo>
                      <a:pt x="21600" y="7200"/>
                    </a:lnTo>
                    <a:lnTo>
                      <a:pt x="19900" y="7855"/>
                    </a:lnTo>
                    <a:lnTo>
                      <a:pt x="19700" y="9000"/>
                    </a:lnTo>
                    <a:lnTo>
                      <a:pt x="19200" y="10145"/>
                    </a:lnTo>
                    <a:lnTo>
                      <a:pt x="14800" y="13582"/>
                    </a:lnTo>
                    <a:lnTo>
                      <a:pt x="13000" y="17345"/>
                    </a:lnTo>
                    <a:lnTo>
                      <a:pt x="7000" y="18491"/>
                    </a:lnTo>
                    <a:lnTo>
                      <a:pt x="4000" y="21600"/>
                    </a:lnTo>
                    <a:lnTo>
                      <a:pt x="2300" y="19964"/>
                    </a:lnTo>
                    <a:lnTo>
                      <a:pt x="1200" y="17345"/>
                    </a:lnTo>
                    <a:lnTo>
                      <a:pt x="1000" y="13909"/>
                    </a:lnTo>
                    <a:lnTo>
                      <a:pt x="0" y="12109"/>
                    </a:lnTo>
                    <a:lnTo>
                      <a:pt x="1000" y="9818"/>
                    </a:lnTo>
                    <a:lnTo>
                      <a:pt x="1900" y="7855"/>
                    </a:lnTo>
                    <a:lnTo>
                      <a:pt x="2600" y="7200"/>
                    </a:lnTo>
                    <a:lnTo>
                      <a:pt x="3500" y="6382"/>
                    </a:lnTo>
                    <a:lnTo>
                      <a:pt x="6300" y="8673"/>
                    </a:lnTo>
                    <a:lnTo>
                      <a:pt x="6700" y="10964"/>
                    </a:lnTo>
                    <a:lnTo>
                      <a:pt x="7200" y="12764"/>
                    </a:lnTo>
                    <a:lnTo>
                      <a:pt x="8600" y="12764"/>
                    </a:lnTo>
                    <a:lnTo>
                      <a:pt x="12500" y="5564"/>
                    </a:lnTo>
                    <a:lnTo>
                      <a:pt x="18300" y="0"/>
                    </a:lnTo>
                    <a:lnTo>
                      <a:pt x="19000" y="327"/>
                    </a:lnTo>
                    <a:lnTo>
                      <a:pt x="19500" y="655"/>
                    </a:lnTo>
                    <a:lnTo>
                      <a:pt x="20400" y="2291"/>
                    </a:lnTo>
                    <a:close/>
                  </a:path>
                </a:pathLst>
              </a:custGeom>
              <a:solidFill>
                <a:srgbClr val="E6820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191" name="Shape 191"/>
              <p:cNvSpPr/>
              <p:nvPr/>
            </p:nvSpPr>
            <p:spPr>
              <a:xfrm>
                <a:off x="1411287" y="2233612"/>
                <a:ext cx="128588" cy="13335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7867" y="8486"/>
                    </a:moveTo>
                    <a:lnTo>
                      <a:pt x="18400" y="8486"/>
                    </a:lnTo>
                    <a:lnTo>
                      <a:pt x="19733" y="9000"/>
                    </a:lnTo>
                    <a:lnTo>
                      <a:pt x="21600" y="10800"/>
                    </a:lnTo>
                    <a:lnTo>
                      <a:pt x="21600" y="12600"/>
                    </a:lnTo>
                    <a:lnTo>
                      <a:pt x="20267" y="13886"/>
                    </a:lnTo>
                    <a:lnTo>
                      <a:pt x="17867" y="14400"/>
                    </a:lnTo>
                    <a:lnTo>
                      <a:pt x="16000" y="14914"/>
                    </a:lnTo>
                    <a:lnTo>
                      <a:pt x="16000" y="16714"/>
                    </a:lnTo>
                    <a:lnTo>
                      <a:pt x="15467" y="18000"/>
                    </a:lnTo>
                    <a:lnTo>
                      <a:pt x="13067" y="18000"/>
                    </a:lnTo>
                    <a:lnTo>
                      <a:pt x="11200" y="19029"/>
                    </a:lnTo>
                    <a:lnTo>
                      <a:pt x="7467" y="21600"/>
                    </a:lnTo>
                    <a:lnTo>
                      <a:pt x="0" y="14914"/>
                    </a:lnTo>
                    <a:lnTo>
                      <a:pt x="13067" y="9000"/>
                    </a:lnTo>
                    <a:lnTo>
                      <a:pt x="9867" y="771"/>
                    </a:lnTo>
                    <a:lnTo>
                      <a:pt x="11733" y="771"/>
                    </a:lnTo>
                    <a:lnTo>
                      <a:pt x="13067" y="0"/>
                    </a:lnTo>
                    <a:lnTo>
                      <a:pt x="17333" y="0"/>
                    </a:lnTo>
                    <a:lnTo>
                      <a:pt x="17867" y="8486"/>
                    </a:lnTo>
                    <a:close/>
                  </a:path>
                </a:pathLst>
              </a:custGeom>
              <a:solidFill>
                <a:srgbClr val="E6820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192" name="Shape 192"/>
              <p:cNvSpPr/>
              <p:nvPr/>
            </p:nvSpPr>
            <p:spPr>
              <a:xfrm>
                <a:off x="2297112" y="2238375"/>
                <a:ext cx="3176" cy="3175"/>
              </a:xfrm>
              <a:prstGeom prst="rect">
                <a:avLst/>
              </a:prstGeom>
              <a:solidFill>
                <a:srgbClr val="E6820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193" name="Shape 193"/>
              <p:cNvSpPr/>
              <p:nvPr/>
            </p:nvSpPr>
            <p:spPr>
              <a:xfrm>
                <a:off x="5408612" y="2266950"/>
                <a:ext cx="447676" cy="50323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7966" y="2998"/>
                    </a:moveTo>
                    <a:lnTo>
                      <a:pt x="10417" y="4088"/>
                    </a:lnTo>
                    <a:lnTo>
                      <a:pt x="13481" y="7563"/>
                    </a:lnTo>
                    <a:lnTo>
                      <a:pt x="13634" y="8245"/>
                    </a:lnTo>
                    <a:lnTo>
                      <a:pt x="12715" y="8654"/>
                    </a:lnTo>
                    <a:lnTo>
                      <a:pt x="12715" y="10085"/>
                    </a:lnTo>
                    <a:lnTo>
                      <a:pt x="15013" y="11379"/>
                    </a:lnTo>
                    <a:lnTo>
                      <a:pt x="15243" y="12129"/>
                    </a:lnTo>
                    <a:lnTo>
                      <a:pt x="18230" y="15127"/>
                    </a:lnTo>
                    <a:lnTo>
                      <a:pt x="21600" y="15944"/>
                    </a:lnTo>
                    <a:lnTo>
                      <a:pt x="19685" y="18125"/>
                    </a:lnTo>
                    <a:lnTo>
                      <a:pt x="18230" y="19283"/>
                    </a:lnTo>
                    <a:lnTo>
                      <a:pt x="17540" y="19692"/>
                    </a:lnTo>
                    <a:lnTo>
                      <a:pt x="16621" y="20033"/>
                    </a:lnTo>
                    <a:lnTo>
                      <a:pt x="12562" y="21464"/>
                    </a:lnTo>
                    <a:lnTo>
                      <a:pt x="10264" y="21327"/>
                    </a:lnTo>
                    <a:lnTo>
                      <a:pt x="8119" y="21600"/>
                    </a:lnTo>
                    <a:lnTo>
                      <a:pt x="6894" y="21327"/>
                    </a:lnTo>
                    <a:lnTo>
                      <a:pt x="5668" y="20850"/>
                    </a:lnTo>
                    <a:lnTo>
                      <a:pt x="4213" y="20510"/>
                    </a:lnTo>
                    <a:lnTo>
                      <a:pt x="2834" y="20510"/>
                    </a:lnTo>
                    <a:lnTo>
                      <a:pt x="2451" y="16898"/>
                    </a:lnTo>
                    <a:lnTo>
                      <a:pt x="153" y="15468"/>
                    </a:lnTo>
                    <a:lnTo>
                      <a:pt x="0" y="15331"/>
                    </a:lnTo>
                    <a:lnTo>
                      <a:pt x="153" y="14991"/>
                    </a:lnTo>
                    <a:lnTo>
                      <a:pt x="536" y="14854"/>
                    </a:lnTo>
                    <a:lnTo>
                      <a:pt x="843" y="14650"/>
                    </a:lnTo>
                    <a:lnTo>
                      <a:pt x="1072" y="10766"/>
                    </a:lnTo>
                    <a:lnTo>
                      <a:pt x="2604" y="8517"/>
                    </a:lnTo>
                    <a:lnTo>
                      <a:pt x="3523" y="7563"/>
                    </a:lnTo>
                    <a:lnTo>
                      <a:pt x="4749" y="6473"/>
                    </a:lnTo>
                    <a:lnTo>
                      <a:pt x="5132" y="3611"/>
                    </a:lnTo>
                    <a:lnTo>
                      <a:pt x="5132" y="2249"/>
                    </a:lnTo>
                    <a:lnTo>
                      <a:pt x="5285" y="818"/>
                    </a:lnTo>
                    <a:lnTo>
                      <a:pt x="6511" y="0"/>
                    </a:lnTo>
                    <a:lnTo>
                      <a:pt x="7966" y="2998"/>
                    </a:lnTo>
                    <a:close/>
                  </a:path>
                </a:pathLst>
              </a:custGeom>
              <a:solidFill>
                <a:srgbClr val="E6820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194" name="Shape 194"/>
              <p:cNvSpPr/>
              <p:nvPr/>
            </p:nvSpPr>
            <p:spPr>
              <a:xfrm>
                <a:off x="1509712" y="2286000"/>
                <a:ext cx="176213" cy="10636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5803"/>
                    </a:moveTo>
                    <a:lnTo>
                      <a:pt x="16346" y="15475"/>
                    </a:lnTo>
                    <a:lnTo>
                      <a:pt x="12259" y="19343"/>
                    </a:lnTo>
                    <a:lnTo>
                      <a:pt x="9924" y="20955"/>
                    </a:lnTo>
                    <a:lnTo>
                      <a:pt x="7784" y="21600"/>
                    </a:lnTo>
                    <a:lnTo>
                      <a:pt x="6811" y="19988"/>
                    </a:lnTo>
                    <a:lnTo>
                      <a:pt x="6422" y="18699"/>
                    </a:lnTo>
                    <a:lnTo>
                      <a:pt x="4086" y="15475"/>
                    </a:lnTo>
                    <a:lnTo>
                      <a:pt x="0" y="12573"/>
                    </a:lnTo>
                    <a:lnTo>
                      <a:pt x="584" y="9027"/>
                    </a:lnTo>
                    <a:lnTo>
                      <a:pt x="2335" y="8060"/>
                    </a:lnTo>
                    <a:lnTo>
                      <a:pt x="4670" y="5803"/>
                    </a:lnTo>
                    <a:lnTo>
                      <a:pt x="4670" y="2901"/>
                    </a:lnTo>
                    <a:lnTo>
                      <a:pt x="7200" y="1290"/>
                    </a:lnTo>
                    <a:lnTo>
                      <a:pt x="9535" y="2257"/>
                    </a:lnTo>
                    <a:lnTo>
                      <a:pt x="10508" y="2257"/>
                    </a:lnTo>
                    <a:lnTo>
                      <a:pt x="11286" y="1290"/>
                    </a:lnTo>
                    <a:lnTo>
                      <a:pt x="13622" y="0"/>
                    </a:lnTo>
                    <a:lnTo>
                      <a:pt x="19849" y="1290"/>
                    </a:lnTo>
                    <a:lnTo>
                      <a:pt x="21600" y="5803"/>
                    </a:lnTo>
                    <a:close/>
                  </a:path>
                </a:pathLst>
              </a:custGeom>
              <a:solidFill>
                <a:srgbClr val="E6820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195" name="Shape 195"/>
              <p:cNvSpPr/>
              <p:nvPr/>
            </p:nvSpPr>
            <p:spPr>
              <a:xfrm>
                <a:off x="3784600" y="2308225"/>
                <a:ext cx="195263" cy="15398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0722" y="7571"/>
                    </a:moveTo>
                    <a:lnTo>
                      <a:pt x="21073" y="13806"/>
                    </a:lnTo>
                    <a:lnTo>
                      <a:pt x="21600" y="19596"/>
                    </a:lnTo>
                    <a:lnTo>
                      <a:pt x="14224" y="20041"/>
                    </a:lnTo>
                    <a:lnTo>
                      <a:pt x="8078" y="21600"/>
                    </a:lnTo>
                    <a:lnTo>
                      <a:pt x="2459" y="19596"/>
                    </a:lnTo>
                    <a:lnTo>
                      <a:pt x="2459" y="18037"/>
                    </a:lnTo>
                    <a:lnTo>
                      <a:pt x="13873" y="16478"/>
                    </a:lnTo>
                    <a:lnTo>
                      <a:pt x="14224" y="15810"/>
                    </a:lnTo>
                    <a:lnTo>
                      <a:pt x="14224" y="14920"/>
                    </a:lnTo>
                    <a:lnTo>
                      <a:pt x="12995" y="13806"/>
                    </a:lnTo>
                    <a:lnTo>
                      <a:pt x="11415" y="13361"/>
                    </a:lnTo>
                    <a:lnTo>
                      <a:pt x="5268" y="13361"/>
                    </a:lnTo>
                    <a:lnTo>
                      <a:pt x="2459" y="13806"/>
                    </a:lnTo>
                    <a:lnTo>
                      <a:pt x="0" y="10689"/>
                    </a:lnTo>
                    <a:lnTo>
                      <a:pt x="2459" y="0"/>
                    </a:lnTo>
                    <a:lnTo>
                      <a:pt x="12644" y="445"/>
                    </a:lnTo>
                    <a:lnTo>
                      <a:pt x="20722" y="7571"/>
                    </a:lnTo>
                    <a:close/>
                  </a:path>
                </a:pathLst>
              </a:custGeom>
              <a:solidFill>
                <a:srgbClr val="E6820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196" name="Shape 196"/>
              <p:cNvSpPr/>
              <p:nvPr/>
            </p:nvSpPr>
            <p:spPr>
              <a:xfrm>
                <a:off x="1562100" y="2322512"/>
                <a:ext cx="139700" cy="16192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9882" y="0"/>
                    </a:moveTo>
                    <a:lnTo>
                      <a:pt x="20864" y="1906"/>
                    </a:lnTo>
                    <a:lnTo>
                      <a:pt x="21600" y="3812"/>
                    </a:lnTo>
                    <a:lnTo>
                      <a:pt x="19882" y="9318"/>
                    </a:lnTo>
                    <a:lnTo>
                      <a:pt x="16936" y="13129"/>
                    </a:lnTo>
                    <a:lnTo>
                      <a:pt x="16936" y="17576"/>
                    </a:lnTo>
                    <a:lnTo>
                      <a:pt x="15955" y="19482"/>
                    </a:lnTo>
                    <a:lnTo>
                      <a:pt x="14727" y="20541"/>
                    </a:lnTo>
                    <a:lnTo>
                      <a:pt x="14727" y="21600"/>
                    </a:lnTo>
                    <a:lnTo>
                      <a:pt x="5155" y="20541"/>
                    </a:lnTo>
                    <a:lnTo>
                      <a:pt x="4418" y="17153"/>
                    </a:lnTo>
                    <a:lnTo>
                      <a:pt x="0" y="12282"/>
                    </a:lnTo>
                    <a:lnTo>
                      <a:pt x="491" y="11224"/>
                    </a:lnTo>
                    <a:lnTo>
                      <a:pt x="1718" y="10165"/>
                    </a:lnTo>
                    <a:lnTo>
                      <a:pt x="4418" y="9741"/>
                    </a:lnTo>
                    <a:lnTo>
                      <a:pt x="7364" y="8894"/>
                    </a:lnTo>
                    <a:lnTo>
                      <a:pt x="13009" y="6353"/>
                    </a:lnTo>
                    <a:lnTo>
                      <a:pt x="19145" y="0"/>
                    </a:lnTo>
                    <a:lnTo>
                      <a:pt x="19882" y="0"/>
                    </a:lnTo>
                    <a:close/>
                  </a:path>
                </a:pathLst>
              </a:custGeom>
              <a:solidFill>
                <a:srgbClr val="E6820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197" name="Shape 197"/>
              <p:cNvSpPr/>
              <p:nvPr/>
            </p:nvSpPr>
            <p:spPr>
              <a:xfrm>
                <a:off x="8221662" y="2351087"/>
                <a:ext cx="44451" cy="4445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6200" y="2314"/>
                    </a:moveTo>
                    <a:lnTo>
                      <a:pt x="21600" y="20057"/>
                    </a:lnTo>
                    <a:lnTo>
                      <a:pt x="20057" y="21600"/>
                    </a:lnTo>
                    <a:lnTo>
                      <a:pt x="0" y="0"/>
                    </a:lnTo>
                    <a:lnTo>
                      <a:pt x="9257" y="0"/>
                    </a:lnTo>
                    <a:lnTo>
                      <a:pt x="16200" y="2314"/>
                    </a:lnTo>
                    <a:close/>
                  </a:path>
                </a:pathLst>
              </a:custGeom>
              <a:solidFill>
                <a:srgbClr val="E6820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198" name="Shape 198"/>
              <p:cNvSpPr/>
              <p:nvPr/>
            </p:nvSpPr>
            <p:spPr>
              <a:xfrm>
                <a:off x="1462087" y="2351087"/>
                <a:ext cx="92076" cy="4445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8993" y="7714"/>
                    </a:moveTo>
                    <a:lnTo>
                      <a:pt x="21600" y="13114"/>
                    </a:lnTo>
                    <a:lnTo>
                      <a:pt x="12290" y="21600"/>
                    </a:lnTo>
                    <a:lnTo>
                      <a:pt x="0" y="9257"/>
                    </a:lnTo>
                    <a:lnTo>
                      <a:pt x="4469" y="2314"/>
                    </a:lnTo>
                    <a:lnTo>
                      <a:pt x="7076" y="0"/>
                    </a:lnTo>
                    <a:lnTo>
                      <a:pt x="10428" y="0"/>
                    </a:lnTo>
                    <a:lnTo>
                      <a:pt x="18993" y="7714"/>
                    </a:lnTo>
                    <a:close/>
                  </a:path>
                </a:pathLst>
              </a:custGeom>
              <a:solidFill>
                <a:srgbClr val="E6820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199" name="Shape 199"/>
              <p:cNvSpPr/>
              <p:nvPr/>
            </p:nvSpPr>
            <p:spPr>
              <a:xfrm>
                <a:off x="4181475" y="2362200"/>
                <a:ext cx="252413" cy="19208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6302" y="4998"/>
                    </a:moveTo>
                    <a:lnTo>
                      <a:pt x="20106" y="7855"/>
                    </a:lnTo>
                    <a:lnTo>
                      <a:pt x="21600" y="13210"/>
                    </a:lnTo>
                    <a:lnTo>
                      <a:pt x="16981" y="16602"/>
                    </a:lnTo>
                    <a:lnTo>
                      <a:pt x="13449" y="16959"/>
                    </a:lnTo>
                    <a:lnTo>
                      <a:pt x="12906" y="18208"/>
                    </a:lnTo>
                    <a:lnTo>
                      <a:pt x="8830" y="18208"/>
                    </a:lnTo>
                    <a:lnTo>
                      <a:pt x="3125" y="21600"/>
                    </a:lnTo>
                    <a:lnTo>
                      <a:pt x="0" y="17494"/>
                    </a:lnTo>
                    <a:lnTo>
                      <a:pt x="3125" y="8747"/>
                    </a:lnTo>
                    <a:lnTo>
                      <a:pt x="7879" y="6248"/>
                    </a:lnTo>
                    <a:lnTo>
                      <a:pt x="11955" y="0"/>
                    </a:lnTo>
                    <a:lnTo>
                      <a:pt x="16030" y="536"/>
                    </a:lnTo>
                    <a:lnTo>
                      <a:pt x="16302" y="4998"/>
                    </a:lnTo>
                    <a:close/>
                  </a:path>
                </a:pathLst>
              </a:custGeom>
              <a:solidFill>
                <a:srgbClr val="E6820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200" name="Shape 200"/>
              <p:cNvSpPr/>
              <p:nvPr/>
            </p:nvSpPr>
            <p:spPr>
              <a:xfrm>
                <a:off x="4743450" y="2381250"/>
                <a:ext cx="61913" cy="5556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11109"/>
                    </a:moveTo>
                    <a:lnTo>
                      <a:pt x="12738" y="21600"/>
                    </a:lnTo>
                    <a:lnTo>
                      <a:pt x="1108" y="12960"/>
                    </a:lnTo>
                    <a:lnTo>
                      <a:pt x="0" y="5554"/>
                    </a:lnTo>
                    <a:lnTo>
                      <a:pt x="1108" y="3086"/>
                    </a:lnTo>
                    <a:lnTo>
                      <a:pt x="2215" y="0"/>
                    </a:lnTo>
                    <a:lnTo>
                      <a:pt x="7754" y="0"/>
                    </a:lnTo>
                    <a:lnTo>
                      <a:pt x="21600" y="11109"/>
                    </a:lnTo>
                    <a:close/>
                  </a:path>
                </a:pathLst>
              </a:custGeom>
              <a:solidFill>
                <a:srgbClr val="E6820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201" name="Shape 201"/>
              <p:cNvSpPr/>
              <p:nvPr/>
            </p:nvSpPr>
            <p:spPr>
              <a:xfrm>
                <a:off x="8159750" y="2389187"/>
                <a:ext cx="25400" cy="2063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6200" y="0"/>
                    </a:moveTo>
                    <a:lnTo>
                      <a:pt x="21600" y="6646"/>
                    </a:lnTo>
                    <a:lnTo>
                      <a:pt x="21600" y="18277"/>
                    </a:lnTo>
                    <a:lnTo>
                      <a:pt x="12150" y="21600"/>
                    </a:lnTo>
                    <a:lnTo>
                      <a:pt x="9450" y="18277"/>
                    </a:lnTo>
                    <a:lnTo>
                      <a:pt x="2700" y="6646"/>
                    </a:lnTo>
                    <a:lnTo>
                      <a:pt x="0" y="3323"/>
                    </a:lnTo>
                    <a:lnTo>
                      <a:pt x="0" y="0"/>
                    </a:lnTo>
                    <a:lnTo>
                      <a:pt x="16200" y="0"/>
                    </a:lnTo>
                    <a:close/>
                  </a:path>
                </a:pathLst>
              </a:custGeom>
              <a:solidFill>
                <a:srgbClr val="E6820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</p:grpSp>
        <p:sp>
          <p:nvSpPr>
            <p:cNvPr id="203" name="Shape 203"/>
            <p:cNvSpPr/>
            <p:nvPr/>
          </p:nvSpPr>
          <p:spPr>
            <a:xfrm>
              <a:off x="7289800" y="2392362"/>
              <a:ext cx="11113" cy="1428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600" y="4800"/>
                  </a:moveTo>
                  <a:lnTo>
                    <a:pt x="21600" y="16800"/>
                  </a:lnTo>
                  <a:lnTo>
                    <a:pt x="12343" y="21600"/>
                  </a:lnTo>
                  <a:lnTo>
                    <a:pt x="6171" y="21600"/>
                  </a:lnTo>
                  <a:lnTo>
                    <a:pt x="0" y="16800"/>
                  </a:lnTo>
                  <a:lnTo>
                    <a:pt x="0" y="4800"/>
                  </a:lnTo>
                  <a:lnTo>
                    <a:pt x="6171" y="0"/>
                  </a:lnTo>
                  <a:lnTo>
                    <a:pt x="12343" y="0"/>
                  </a:lnTo>
                  <a:lnTo>
                    <a:pt x="21600" y="4800"/>
                  </a:lnTo>
                  <a:close/>
                </a:path>
              </a:pathLst>
            </a:custGeom>
            <a:solidFill>
              <a:srgbClr val="E68200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204" name="Shape 204"/>
            <p:cNvSpPr/>
            <p:nvPr/>
          </p:nvSpPr>
          <p:spPr>
            <a:xfrm>
              <a:off x="3806825" y="2406650"/>
              <a:ext cx="98425" cy="2222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600" y="10800"/>
                  </a:moveTo>
                  <a:lnTo>
                    <a:pt x="21600" y="13886"/>
                  </a:lnTo>
                  <a:lnTo>
                    <a:pt x="0" y="21600"/>
                  </a:lnTo>
                  <a:lnTo>
                    <a:pt x="697" y="7714"/>
                  </a:lnTo>
                  <a:lnTo>
                    <a:pt x="16026" y="0"/>
                  </a:lnTo>
                  <a:lnTo>
                    <a:pt x="21600" y="10800"/>
                  </a:lnTo>
                  <a:close/>
                </a:path>
              </a:pathLst>
            </a:custGeom>
            <a:solidFill>
              <a:srgbClr val="E68200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205" name="Shape 205"/>
            <p:cNvSpPr/>
            <p:nvPr/>
          </p:nvSpPr>
          <p:spPr>
            <a:xfrm>
              <a:off x="8302625" y="2414587"/>
              <a:ext cx="19050" cy="254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600" y="21600"/>
                  </a:moveTo>
                  <a:lnTo>
                    <a:pt x="0" y="2700"/>
                  </a:lnTo>
                  <a:lnTo>
                    <a:pt x="9000" y="0"/>
                  </a:lnTo>
                  <a:lnTo>
                    <a:pt x="21600" y="21600"/>
                  </a:lnTo>
                  <a:close/>
                </a:path>
              </a:pathLst>
            </a:custGeom>
            <a:solidFill>
              <a:srgbClr val="E68200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206" name="Shape 206"/>
            <p:cNvSpPr/>
            <p:nvPr/>
          </p:nvSpPr>
          <p:spPr>
            <a:xfrm>
              <a:off x="4438650" y="2417762"/>
              <a:ext cx="360363" cy="32702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8564" y="1258"/>
                  </a:moveTo>
                  <a:lnTo>
                    <a:pt x="9706" y="944"/>
                  </a:lnTo>
                  <a:lnTo>
                    <a:pt x="10752" y="734"/>
                  </a:lnTo>
                  <a:lnTo>
                    <a:pt x="12275" y="1468"/>
                  </a:lnTo>
                  <a:lnTo>
                    <a:pt x="18270" y="210"/>
                  </a:lnTo>
                  <a:lnTo>
                    <a:pt x="20268" y="1468"/>
                  </a:lnTo>
                  <a:lnTo>
                    <a:pt x="21600" y="3670"/>
                  </a:lnTo>
                  <a:lnTo>
                    <a:pt x="20648" y="5872"/>
                  </a:lnTo>
                  <a:lnTo>
                    <a:pt x="19982" y="6082"/>
                  </a:lnTo>
                  <a:lnTo>
                    <a:pt x="19602" y="6606"/>
                  </a:lnTo>
                  <a:lnTo>
                    <a:pt x="19316" y="7969"/>
                  </a:lnTo>
                  <a:lnTo>
                    <a:pt x="18936" y="9751"/>
                  </a:lnTo>
                  <a:lnTo>
                    <a:pt x="15415" y="16252"/>
                  </a:lnTo>
                  <a:lnTo>
                    <a:pt x="13226" y="16777"/>
                  </a:lnTo>
                  <a:lnTo>
                    <a:pt x="9706" y="21076"/>
                  </a:lnTo>
                  <a:lnTo>
                    <a:pt x="5709" y="21600"/>
                  </a:lnTo>
                  <a:lnTo>
                    <a:pt x="4377" y="20342"/>
                  </a:lnTo>
                  <a:lnTo>
                    <a:pt x="3330" y="17930"/>
                  </a:lnTo>
                  <a:lnTo>
                    <a:pt x="190" y="16986"/>
                  </a:lnTo>
                  <a:lnTo>
                    <a:pt x="0" y="15099"/>
                  </a:lnTo>
                  <a:lnTo>
                    <a:pt x="1332" y="8283"/>
                  </a:lnTo>
                  <a:lnTo>
                    <a:pt x="1332" y="5138"/>
                  </a:lnTo>
                  <a:lnTo>
                    <a:pt x="1713" y="4823"/>
                  </a:lnTo>
                  <a:lnTo>
                    <a:pt x="2189" y="4614"/>
                  </a:lnTo>
                  <a:lnTo>
                    <a:pt x="2855" y="2202"/>
                  </a:lnTo>
                  <a:lnTo>
                    <a:pt x="3330" y="1258"/>
                  </a:lnTo>
                  <a:lnTo>
                    <a:pt x="4187" y="0"/>
                  </a:lnTo>
                  <a:lnTo>
                    <a:pt x="8564" y="1258"/>
                  </a:lnTo>
                  <a:close/>
                </a:path>
              </a:pathLst>
            </a:custGeom>
            <a:solidFill>
              <a:srgbClr val="E68200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207" name="Shape 207"/>
            <p:cNvSpPr/>
            <p:nvPr/>
          </p:nvSpPr>
          <p:spPr>
            <a:xfrm>
              <a:off x="7278687" y="2425700"/>
              <a:ext cx="17463" cy="1746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600" y="7855"/>
                  </a:moveTo>
                  <a:lnTo>
                    <a:pt x="21600" y="13745"/>
                  </a:lnTo>
                  <a:lnTo>
                    <a:pt x="17673" y="13745"/>
                  </a:lnTo>
                  <a:lnTo>
                    <a:pt x="13745" y="21600"/>
                  </a:lnTo>
                  <a:lnTo>
                    <a:pt x="3927" y="17673"/>
                  </a:lnTo>
                  <a:lnTo>
                    <a:pt x="0" y="13745"/>
                  </a:lnTo>
                  <a:lnTo>
                    <a:pt x="0" y="7855"/>
                  </a:lnTo>
                  <a:lnTo>
                    <a:pt x="3927" y="0"/>
                  </a:lnTo>
                  <a:lnTo>
                    <a:pt x="13745" y="0"/>
                  </a:lnTo>
                  <a:lnTo>
                    <a:pt x="21600" y="7855"/>
                  </a:lnTo>
                  <a:close/>
                </a:path>
              </a:pathLst>
            </a:custGeom>
            <a:solidFill>
              <a:srgbClr val="E68200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208" name="Shape 208"/>
            <p:cNvSpPr/>
            <p:nvPr/>
          </p:nvSpPr>
          <p:spPr>
            <a:xfrm>
              <a:off x="1992312" y="2432050"/>
              <a:ext cx="417513" cy="44926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1170" y="3740"/>
                  </a:moveTo>
                  <a:lnTo>
                    <a:pt x="12484" y="4808"/>
                  </a:lnTo>
                  <a:lnTo>
                    <a:pt x="15194" y="4274"/>
                  </a:lnTo>
                  <a:lnTo>
                    <a:pt x="15358" y="4122"/>
                  </a:lnTo>
                  <a:lnTo>
                    <a:pt x="15358" y="3587"/>
                  </a:lnTo>
                  <a:lnTo>
                    <a:pt x="16919" y="3358"/>
                  </a:lnTo>
                  <a:lnTo>
                    <a:pt x="18233" y="3358"/>
                  </a:lnTo>
                  <a:lnTo>
                    <a:pt x="18233" y="3587"/>
                  </a:lnTo>
                  <a:lnTo>
                    <a:pt x="17411" y="3587"/>
                  </a:lnTo>
                  <a:lnTo>
                    <a:pt x="16919" y="3740"/>
                  </a:lnTo>
                  <a:lnTo>
                    <a:pt x="17822" y="4580"/>
                  </a:lnTo>
                  <a:lnTo>
                    <a:pt x="19136" y="4580"/>
                  </a:lnTo>
                  <a:lnTo>
                    <a:pt x="19711" y="5648"/>
                  </a:lnTo>
                  <a:lnTo>
                    <a:pt x="20122" y="6717"/>
                  </a:lnTo>
                  <a:lnTo>
                    <a:pt x="21600" y="7633"/>
                  </a:lnTo>
                  <a:lnTo>
                    <a:pt x="20450" y="9388"/>
                  </a:lnTo>
                  <a:lnTo>
                    <a:pt x="20697" y="9541"/>
                  </a:lnTo>
                  <a:lnTo>
                    <a:pt x="20697" y="9922"/>
                  </a:lnTo>
                  <a:lnTo>
                    <a:pt x="20450" y="10457"/>
                  </a:lnTo>
                  <a:lnTo>
                    <a:pt x="19957" y="10609"/>
                  </a:lnTo>
                  <a:lnTo>
                    <a:pt x="19547" y="10609"/>
                  </a:lnTo>
                  <a:lnTo>
                    <a:pt x="19383" y="10762"/>
                  </a:lnTo>
                  <a:lnTo>
                    <a:pt x="18972" y="12746"/>
                  </a:lnTo>
                  <a:lnTo>
                    <a:pt x="19383" y="13433"/>
                  </a:lnTo>
                  <a:lnTo>
                    <a:pt x="19547" y="13815"/>
                  </a:lnTo>
                  <a:lnTo>
                    <a:pt x="19383" y="14120"/>
                  </a:lnTo>
                  <a:lnTo>
                    <a:pt x="18972" y="15570"/>
                  </a:lnTo>
                  <a:lnTo>
                    <a:pt x="14208" y="16105"/>
                  </a:lnTo>
                  <a:lnTo>
                    <a:pt x="14208" y="16486"/>
                  </a:lnTo>
                  <a:lnTo>
                    <a:pt x="15522" y="19310"/>
                  </a:lnTo>
                  <a:lnTo>
                    <a:pt x="14208" y="20302"/>
                  </a:lnTo>
                  <a:lnTo>
                    <a:pt x="12894" y="21218"/>
                  </a:lnTo>
                  <a:lnTo>
                    <a:pt x="11909" y="21371"/>
                  </a:lnTo>
                  <a:lnTo>
                    <a:pt x="11005" y="21600"/>
                  </a:lnTo>
                  <a:lnTo>
                    <a:pt x="8706" y="20684"/>
                  </a:lnTo>
                  <a:lnTo>
                    <a:pt x="8541" y="19845"/>
                  </a:lnTo>
                  <a:lnTo>
                    <a:pt x="8295" y="18929"/>
                  </a:lnTo>
                  <a:lnTo>
                    <a:pt x="7967" y="18013"/>
                  </a:lnTo>
                  <a:lnTo>
                    <a:pt x="7720" y="17707"/>
                  </a:lnTo>
                  <a:lnTo>
                    <a:pt x="7392" y="17326"/>
                  </a:lnTo>
                  <a:lnTo>
                    <a:pt x="8541" y="16105"/>
                  </a:lnTo>
                  <a:lnTo>
                    <a:pt x="8295" y="14654"/>
                  </a:lnTo>
                  <a:lnTo>
                    <a:pt x="8131" y="13433"/>
                  </a:lnTo>
                  <a:lnTo>
                    <a:pt x="8870" y="12365"/>
                  </a:lnTo>
                  <a:lnTo>
                    <a:pt x="7967" y="11525"/>
                  </a:lnTo>
                  <a:lnTo>
                    <a:pt x="6406" y="11525"/>
                  </a:lnTo>
                  <a:lnTo>
                    <a:pt x="5667" y="11296"/>
                  </a:lnTo>
                  <a:lnTo>
                    <a:pt x="5256" y="11296"/>
                  </a:lnTo>
                  <a:lnTo>
                    <a:pt x="5092" y="10991"/>
                  </a:lnTo>
                  <a:lnTo>
                    <a:pt x="1068" y="10075"/>
                  </a:lnTo>
                  <a:lnTo>
                    <a:pt x="1314" y="9388"/>
                  </a:lnTo>
                  <a:lnTo>
                    <a:pt x="1643" y="8701"/>
                  </a:lnTo>
                  <a:lnTo>
                    <a:pt x="1889" y="8319"/>
                  </a:lnTo>
                  <a:lnTo>
                    <a:pt x="1889" y="7938"/>
                  </a:lnTo>
                  <a:lnTo>
                    <a:pt x="1643" y="7633"/>
                  </a:lnTo>
                  <a:lnTo>
                    <a:pt x="1314" y="7251"/>
                  </a:lnTo>
                  <a:lnTo>
                    <a:pt x="0" y="6717"/>
                  </a:lnTo>
                  <a:lnTo>
                    <a:pt x="493" y="4808"/>
                  </a:lnTo>
                  <a:lnTo>
                    <a:pt x="2792" y="1984"/>
                  </a:lnTo>
                  <a:lnTo>
                    <a:pt x="2792" y="2671"/>
                  </a:lnTo>
                  <a:lnTo>
                    <a:pt x="1643" y="4427"/>
                  </a:lnTo>
                  <a:lnTo>
                    <a:pt x="1643" y="5343"/>
                  </a:lnTo>
                  <a:lnTo>
                    <a:pt x="1889" y="5877"/>
                  </a:lnTo>
                  <a:lnTo>
                    <a:pt x="2217" y="6030"/>
                  </a:lnTo>
                  <a:lnTo>
                    <a:pt x="2628" y="6182"/>
                  </a:lnTo>
                  <a:lnTo>
                    <a:pt x="3203" y="6564"/>
                  </a:lnTo>
                  <a:lnTo>
                    <a:pt x="4106" y="4961"/>
                  </a:lnTo>
                  <a:lnTo>
                    <a:pt x="4353" y="2671"/>
                  </a:lnTo>
                  <a:lnTo>
                    <a:pt x="6078" y="1603"/>
                  </a:lnTo>
                  <a:lnTo>
                    <a:pt x="5503" y="0"/>
                  </a:lnTo>
                  <a:lnTo>
                    <a:pt x="9445" y="3358"/>
                  </a:lnTo>
                  <a:lnTo>
                    <a:pt x="11170" y="3740"/>
                  </a:lnTo>
                  <a:close/>
                </a:path>
              </a:pathLst>
            </a:custGeom>
            <a:solidFill>
              <a:srgbClr val="E68200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209" name="Shape 209"/>
            <p:cNvSpPr/>
            <p:nvPr/>
          </p:nvSpPr>
          <p:spPr>
            <a:xfrm>
              <a:off x="1789112" y="2432050"/>
              <a:ext cx="368301" cy="62547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5734" y="384"/>
                  </a:moveTo>
                  <a:lnTo>
                    <a:pt x="14059" y="1919"/>
                  </a:lnTo>
                  <a:lnTo>
                    <a:pt x="12103" y="3289"/>
                  </a:lnTo>
                  <a:lnTo>
                    <a:pt x="11452" y="4989"/>
                  </a:lnTo>
                  <a:lnTo>
                    <a:pt x="12755" y="5208"/>
                  </a:lnTo>
                  <a:lnTo>
                    <a:pt x="13407" y="5482"/>
                  </a:lnTo>
                  <a:lnTo>
                    <a:pt x="13593" y="5592"/>
                  </a:lnTo>
                  <a:lnTo>
                    <a:pt x="13593" y="5866"/>
                  </a:lnTo>
                  <a:lnTo>
                    <a:pt x="13128" y="6634"/>
                  </a:lnTo>
                  <a:lnTo>
                    <a:pt x="12755" y="7401"/>
                  </a:lnTo>
                  <a:lnTo>
                    <a:pt x="12941" y="7511"/>
                  </a:lnTo>
                  <a:lnTo>
                    <a:pt x="15734" y="7894"/>
                  </a:lnTo>
                  <a:lnTo>
                    <a:pt x="17224" y="8114"/>
                  </a:lnTo>
                  <a:lnTo>
                    <a:pt x="18528" y="8497"/>
                  </a:lnTo>
                  <a:lnTo>
                    <a:pt x="19459" y="8497"/>
                  </a:lnTo>
                  <a:lnTo>
                    <a:pt x="20297" y="8388"/>
                  </a:lnTo>
                  <a:lnTo>
                    <a:pt x="21134" y="8497"/>
                  </a:lnTo>
                  <a:lnTo>
                    <a:pt x="21321" y="8662"/>
                  </a:lnTo>
                  <a:lnTo>
                    <a:pt x="21600" y="8881"/>
                  </a:lnTo>
                  <a:lnTo>
                    <a:pt x="20669" y="9649"/>
                  </a:lnTo>
                  <a:lnTo>
                    <a:pt x="21134" y="11458"/>
                  </a:lnTo>
                  <a:lnTo>
                    <a:pt x="19831" y="12445"/>
                  </a:lnTo>
                  <a:lnTo>
                    <a:pt x="20948" y="13212"/>
                  </a:lnTo>
                  <a:lnTo>
                    <a:pt x="21321" y="14747"/>
                  </a:lnTo>
                  <a:lnTo>
                    <a:pt x="19831" y="14254"/>
                  </a:lnTo>
                  <a:lnTo>
                    <a:pt x="18807" y="14473"/>
                  </a:lnTo>
                  <a:lnTo>
                    <a:pt x="18155" y="14583"/>
                  </a:lnTo>
                  <a:lnTo>
                    <a:pt x="18528" y="15624"/>
                  </a:lnTo>
                  <a:lnTo>
                    <a:pt x="18341" y="15734"/>
                  </a:lnTo>
                  <a:lnTo>
                    <a:pt x="17876" y="15898"/>
                  </a:lnTo>
                  <a:lnTo>
                    <a:pt x="17690" y="16008"/>
                  </a:lnTo>
                  <a:lnTo>
                    <a:pt x="17690" y="16282"/>
                  </a:lnTo>
                  <a:lnTo>
                    <a:pt x="18341" y="17269"/>
                  </a:lnTo>
                  <a:lnTo>
                    <a:pt x="17503" y="21600"/>
                  </a:lnTo>
                  <a:lnTo>
                    <a:pt x="16014" y="20832"/>
                  </a:lnTo>
                  <a:lnTo>
                    <a:pt x="16014" y="19572"/>
                  </a:lnTo>
                  <a:lnTo>
                    <a:pt x="15734" y="19572"/>
                  </a:lnTo>
                  <a:lnTo>
                    <a:pt x="14059" y="19023"/>
                  </a:lnTo>
                  <a:lnTo>
                    <a:pt x="11917" y="18914"/>
                  </a:lnTo>
                  <a:lnTo>
                    <a:pt x="10148" y="17159"/>
                  </a:lnTo>
                  <a:lnTo>
                    <a:pt x="7355" y="16282"/>
                  </a:lnTo>
                  <a:lnTo>
                    <a:pt x="6890" y="16282"/>
                  </a:lnTo>
                  <a:lnTo>
                    <a:pt x="6517" y="16392"/>
                  </a:lnTo>
                  <a:lnTo>
                    <a:pt x="4376" y="16118"/>
                  </a:lnTo>
                  <a:lnTo>
                    <a:pt x="0" y="14473"/>
                  </a:lnTo>
                  <a:lnTo>
                    <a:pt x="466" y="13706"/>
                  </a:lnTo>
                  <a:lnTo>
                    <a:pt x="1117" y="12938"/>
                  </a:lnTo>
                  <a:lnTo>
                    <a:pt x="1955" y="12938"/>
                  </a:lnTo>
                  <a:lnTo>
                    <a:pt x="2141" y="12828"/>
                  </a:lnTo>
                  <a:lnTo>
                    <a:pt x="3724" y="10800"/>
                  </a:lnTo>
                  <a:lnTo>
                    <a:pt x="2793" y="7401"/>
                  </a:lnTo>
                  <a:lnTo>
                    <a:pt x="3259" y="7237"/>
                  </a:lnTo>
                  <a:lnTo>
                    <a:pt x="3724" y="7127"/>
                  </a:lnTo>
                  <a:lnTo>
                    <a:pt x="3445" y="6359"/>
                  </a:lnTo>
                  <a:lnTo>
                    <a:pt x="4097" y="5592"/>
                  </a:lnTo>
                  <a:lnTo>
                    <a:pt x="5400" y="4824"/>
                  </a:lnTo>
                  <a:lnTo>
                    <a:pt x="5866" y="4441"/>
                  </a:lnTo>
                  <a:lnTo>
                    <a:pt x="6052" y="4057"/>
                  </a:lnTo>
                  <a:lnTo>
                    <a:pt x="6517" y="3673"/>
                  </a:lnTo>
                  <a:lnTo>
                    <a:pt x="7169" y="3454"/>
                  </a:lnTo>
                  <a:lnTo>
                    <a:pt x="7541" y="2303"/>
                  </a:lnTo>
                  <a:lnTo>
                    <a:pt x="8845" y="1535"/>
                  </a:lnTo>
                  <a:lnTo>
                    <a:pt x="9497" y="1919"/>
                  </a:lnTo>
                  <a:lnTo>
                    <a:pt x="10334" y="2193"/>
                  </a:lnTo>
                  <a:lnTo>
                    <a:pt x="12476" y="1042"/>
                  </a:lnTo>
                  <a:lnTo>
                    <a:pt x="14059" y="658"/>
                  </a:lnTo>
                  <a:lnTo>
                    <a:pt x="14897" y="548"/>
                  </a:lnTo>
                  <a:lnTo>
                    <a:pt x="15548" y="0"/>
                  </a:lnTo>
                  <a:lnTo>
                    <a:pt x="15734" y="164"/>
                  </a:lnTo>
                  <a:lnTo>
                    <a:pt x="15734" y="384"/>
                  </a:lnTo>
                  <a:close/>
                </a:path>
              </a:pathLst>
            </a:custGeom>
            <a:solidFill>
              <a:srgbClr val="E68200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210" name="Shape 210"/>
            <p:cNvSpPr/>
            <p:nvPr/>
          </p:nvSpPr>
          <p:spPr>
            <a:xfrm>
              <a:off x="2373312" y="2436812"/>
              <a:ext cx="4763" cy="3176"/>
            </a:xfrm>
            <a:prstGeom prst="rect">
              <a:avLst/>
            </a:prstGeom>
            <a:solidFill>
              <a:srgbClr val="E68200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211" name="Shape 211"/>
            <p:cNvSpPr/>
            <p:nvPr/>
          </p:nvSpPr>
          <p:spPr>
            <a:xfrm>
              <a:off x="6051550" y="2439987"/>
              <a:ext cx="11113" cy="317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6171" y="21600"/>
                  </a:moveTo>
                  <a:lnTo>
                    <a:pt x="0" y="21600"/>
                  </a:lnTo>
                  <a:lnTo>
                    <a:pt x="0" y="0"/>
                  </a:lnTo>
                  <a:lnTo>
                    <a:pt x="21600" y="0"/>
                  </a:lnTo>
                  <a:lnTo>
                    <a:pt x="6171" y="21600"/>
                  </a:lnTo>
                  <a:close/>
                </a:path>
              </a:pathLst>
            </a:custGeom>
            <a:solidFill>
              <a:srgbClr val="E68200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212" name="Shape 212"/>
            <p:cNvSpPr/>
            <p:nvPr/>
          </p:nvSpPr>
          <p:spPr>
            <a:xfrm>
              <a:off x="8215312" y="2443162"/>
              <a:ext cx="44451" cy="4127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9286" y="5815"/>
                  </a:moveTo>
                  <a:lnTo>
                    <a:pt x="12343" y="21600"/>
                  </a:lnTo>
                  <a:lnTo>
                    <a:pt x="3086" y="21600"/>
                  </a:lnTo>
                  <a:lnTo>
                    <a:pt x="0" y="4154"/>
                  </a:lnTo>
                  <a:lnTo>
                    <a:pt x="13886" y="0"/>
                  </a:lnTo>
                  <a:lnTo>
                    <a:pt x="19286" y="0"/>
                  </a:lnTo>
                  <a:lnTo>
                    <a:pt x="21600" y="2492"/>
                  </a:lnTo>
                  <a:lnTo>
                    <a:pt x="19286" y="5815"/>
                  </a:lnTo>
                  <a:close/>
                </a:path>
              </a:pathLst>
            </a:custGeom>
            <a:solidFill>
              <a:srgbClr val="E68200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213" name="Shape 213"/>
            <p:cNvSpPr/>
            <p:nvPr/>
          </p:nvSpPr>
          <p:spPr>
            <a:xfrm>
              <a:off x="3868737" y="2454275"/>
              <a:ext cx="228601" cy="17621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4250" y="1751"/>
                  </a:moveTo>
                  <a:lnTo>
                    <a:pt x="18000" y="1362"/>
                  </a:lnTo>
                  <a:lnTo>
                    <a:pt x="18750" y="1751"/>
                  </a:lnTo>
                  <a:lnTo>
                    <a:pt x="18750" y="5449"/>
                  </a:lnTo>
                  <a:lnTo>
                    <a:pt x="21600" y="9924"/>
                  </a:lnTo>
                  <a:lnTo>
                    <a:pt x="21600" y="19849"/>
                  </a:lnTo>
                  <a:lnTo>
                    <a:pt x="19800" y="21600"/>
                  </a:lnTo>
                  <a:lnTo>
                    <a:pt x="13950" y="17514"/>
                  </a:lnTo>
                  <a:lnTo>
                    <a:pt x="12900" y="14984"/>
                  </a:lnTo>
                  <a:lnTo>
                    <a:pt x="9750" y="11676"/>
                  </a:lnTo>
                  <a:lnTo>
                    <a:pt x="8400" y="12259"/>
                  </a:lnTo>
                  <a:lnTo>
                    <a:pt x="7350" y="13038"/>
                  </a:lnTo>
                  <a:lnTo>
                    <a:pt x="4800" y="15373"/>
                  </a:lnTo>
                  <a:lnTo>
                    <a:pt x="0" y="8173"/>
                  </a:lnTo>
                  <a:lnTo>
                    <a:pt x="300" y="5838"/>
                  </a:lnTo>
                  <a:lnTo>
                    <a:pt x="4500" y="3114"/>
                  </a:lnTo>
                  <a:lnTo>
                    <a:pt x="4800" y="584"/>
                  </a:lnTo>
                  <a:lnTo>
                    <a:pt x="9000" y="0"/>
                  </a:lnTo>
                  <a:lnTo>
                    <a:pt x="10500" y="0"/>
                  </a:lnTo>
                  <a:lnTo>
                    <a:pt x="11850" y="584"/>
                  </a:lnTo>
                  <a:lnTo>
                    <a:pt x="14250" y="1751"/>
                  </a:lnTo>
                  <a:close/>
                </a:path>
              </a:pathLst>
            </a:custGeom>
            <a:solidFill>
              <a:srgbClr val="E68200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214" name="Shape 214"/>
            <p:cNvSpPr/>
            <p:nvPr/>
          </p:nvSpPr>
          <p:spPr>
            <a:xfrm>
              <a:off x="3857625" y="2459037"/>
              <a:ext cx="55563" cy="3968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600" y="0"/>
                  </a:moveTo>
                  <a:lnTo>
                    <a:pt x="20366" y="9504"/>
                  </a:lnTo>
                  <a:lnTo>
                    <a:pt x="5554" y="21600"/>
                  </a:lnTo>
                  <a:lnTo>
                    <a:pt x="1234" y="13824"/>
                  </a:lnTo>
                  <a:lnTo>
                    <a:pt x="0" y="9504"/>
                  </a:lnTo>
                  <a:lnTo>
                    <a:pt x="0" y="5184"/>
                  </a:lnTo>
                  <a:lnTo>
                    <a:pt x="1234" y="3456"/>
                  </a:lnTo>
                  <a:lnTo>
                    <a:pt x="21600" y="0"/>
                  </a:lnTo>
                  <a:close/>
                </a:path>
              </a:pathLst>
            </a:custGeom>
            <a:solidFill>
              <a:srgbClr val="E68200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215" name="Shape 215"/>
            <p:cNvSpPr/>
            <p:nvPr/>
          </p:nvSpPr>
          <p:spPr>
            <a:xfrm>
              <a:off x="2278062" y="2462212"/>
              <a:ext cx="3176" cy="3176"/>
            </a:xfrm>
            <a:prstGeom prst="rect">
              <a:avLst/>
            </a:prstGeom>
            <a:solidFill>
              <a:srgbClr val="E68200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216" name="Shape 216"/>
            <p:cNvSpPr/>
            <p:nvPr/>
          </p:nvSpPr>
          <p:spPr>
            <a:xfrm>
              <a:off x="5676900" y="2465387"/>
              <a:ext cx="22225" cy="444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6971" y="0"/>
                  </a:moveTo>
                  <a:lnTo>
                    <a:pt x="21600" y="5400"/>
                  </a:lnTo>
                  <a:lnTo>
                    <a:pt x="21600" y="10800"/>
                  </a:lnTo>
                  <a:lnTo>
                    <a:pt x="16971" y="21600"/>
                  </a:lnTo>
                  <a:lnTo>
                    <a:pt x="0" y="16200"/>
                  </a:lnTo>
                  <a:lnTo>
                    <a:pt x="3086" y="3857"/>
                  </a:lnTo>
                  <a:lnTo>
                    <a:pt x="16971" y="0"/>
                  </a:lnTo>
                  <a:close/>
                </a:path>
              </a:pathLst>
            </a:custGeom>
            <a:solidFill>
              <a:srgbClr val="E68200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217" name="Shape 217"/>
            <p:cNvSpPr/>
            <p:nvPr/>
          </p:nvSpPr>
          <p:spPr>
            <a:xfrm>
              <a:off x="8310562" y="2465387"/>
              <a:ext cx="7938" cy="2222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8640" y="21600"/>
                  </a:moveTo>
                  <a:lnTo>
                    <a:pt x="0" y="0"/>
                  </a:lnTo>
                  <a:lnTo>
                    <a:pt x="8640" y="0"/>
                  </a:lnTo>
                  <a:lnTo>
                    <a:pt x="21600" y="18514"/>
                  </a:lnTo>
                  <a:lnTo>
                    <a:pt x="8640" y="21600"/>
                  </a:lnTo>
                  <a:close/>
                </a:path>
              </a:pathLst>
            </a:custGeom>
            <a:solidFill>
              <a:srgbClr val="E68200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218" name="Shape 218"/>
            <p:cNvSpPr/>
            <p:nvPr/>
          </p:nvSpPr>
          <p:spPr>
            <a:xfrm>
              <a:off x="5649912" y="2473325"/>
              <a:ext cx="312738" cy="4699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0394" y="146"/>
                  </a:moveTo>
                  <a:lnTo>
                    <a:pt x="20394" y="1532"/>
                  </a:lnTo>
                  <a:lnTo>
                    <a:pt x="21600" y="2335"/>
                  </a:lnTo>
                  <a:lnTo>
                    <a:pt x="19846" y="4014"/>
                  </a:lnTo>
                  <a:lnTo>
                    <a:pt x="19078" y="5911"/>
                  </a:lnTo>
                  <a:lnTo>
                    <a:pt x="17324" y="7078"/>
                  </a:lnTo>
                  <a:lnTo>
                    <a:pt x="16008" y="9924"/>
                  </a:lnTo>
                  <a:lnTo>
                    <a:pt x="9429" y="16054"/>
                  </a:lnTo>
                  <a:lnTo>
                    <a:pt x="7127" y="16711"/>
                  </a:lnTo>
                  <a:lnTo>
                    <a:pt x="1096" y="21454"/>
                  </a:lnTo>
                  <a:lnTo>
                    <a:pt x="768" y="21600"/>
                  </a:lnTo>
                  <a:lnTo>
                    <a:pt x="0" y="17222"/>
                  </a:lnTo>
                  <a:lnTo>
                    <a:pt x="1535" y="13646"/>
                  </a:lnTo>
                  <a:lnTo>
                    <a:pt x="8443" y="11968"/>
                  </a:lnTo>
                  <a:lnTo>
                    <a:pt x="11732" y="10143"/>
                  </a:lnTo>
                  <a:lnTo>
                    <a:pt x="14802" y="7589"/>
                  </a:lnTo>
                  <a:lnTo>
                    <a:pt x="15021" y="7443"/>
                  </a:lnTo>
                  <a:lnTo>
                    <a:pt x="14802" y="7443"/>
                  </a:lnTo>
                  <a:lnTo>
                    <a:pt x="9649" y="6422"/>
                  </a:lnTo>
                  <a:lnTo>
                    <a:pt x="5373" y="3357"/>
                  </a:lnTo>
                  <a:lnTo>
                    <a:pt x="5373" y="2846"/>
                  </a:lnTo>
                  <a:lnTo>
                    <a:pt x="11513" y="2335"/>
                  </a:lnTo>
                  <a:lnTo>
                    <a:pt x="14254" y="1168"/>
                  </a:lnTo>
                  <a:lnTo>
                    <a:pt x="17543" y="803"/>
                  </a:lnTo>
                  <a:lnTo>
                    <a:pt x="19297" y="0"/>
                  </a:lnTo>
                  <a:lnTo>
                    <a:pt x="20065" y="0"/>
                  </a:lnTo>
                  <a:lnTo>
                    <a:pt x="20394" y="146"/>
                  </a:lnTo>
                  <a:close/>
                </a:path>
              </a:pathLst>
            </a:custGeom>
            <a:solidFill>
              <a:srgbClr val="E68200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219" name="Shape 219"/>
            <p:cNvSpPr/>
            <p:nvPr/>
          </p:nvSpPr>
          <p:spPr>
            <a:xfrm>
              <a:off x="4603750" y="2476500"/>
              <a:ext cx="238125" cy="3683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8720" y="186"/>
                  </a:moveTo>
                  <a:lnTo>
                    <a:pt x="21024" y="3910"/>
                  </a:lnTo>
                  <a:lnTo>
                    <a:pt x="18288" y="4934"/>
                  </a:lnTo>
                  <a:lnTo>
                    <a:pt x="18720" y="5214"/>
                  </a:lnTo>
                  <a:lnTo>
                    <a:pt x="21600" y="8007"/>
                  </a:lnTo>
                  <a:lnTo>
                    <a:pt x="19296" y="10521"/>
                  </a:lnTo>
                  <a:lnTo>
                    <a:pt x="19296" y="14431"/>
                  </a:lnTo>
                  <a:lnTo>
                    <a:pt x="21312" y="17503"/>
                  </a:lnTo>
                  <a:lnTo>
                    <a:pt x="21600" y="19831"/>
                  </a:lnTo>
                  <a:lnTo>
                    <a:pt x="16704" y="21600"/>
                  </a:lnTo>
                  <a:lnTo>
                    <a:pt x="9360" y="20669"/>
                  </a:lnTo>
                  <a:lnTo>
                    <a:pt x="3312" y="20669"/>
                  </a:lnTo>
                  <a:lnTo>
                    <a:pt x="3600" y="20017"/>
                  </a:lnTo>
                  <a:lnTo>
                    <a:pt x="3312" y="19179"/>
                  </a:lnTo>
                  <a:lnTo>
                    <a:pt x="3024" y="17690"/>
                  </a:lnTo>
                  <a:lnTo>
                    <a:pt x="1296" y="16572"/>
                  </a:lnTo>
                  <a:lnTo>
                    <a:pt x="0" y="15548"/>
                  </a:lnTo>
                  <a:lnTo>
                    <a:pt x="5040" y="11824"/>
                  </a:lnTo>
                  <a:lnTo>
                    <a:pt x="8640" y="11452"/>
                  </a:lnTo>
                  <a:lnTo>
                    <a:pt x="14256" y="5214"/>
                  </a:lnTo>
                  <a:lnTo>
                    <a:pt x="15264" y="2421"/>
                  </a:lnTo>
                  <a:lnTo>
                    <a:pt x="15984" y="2421"/>
                  </a:lnTo>
                  <a:lnTo>
                    <a:pt x="16272" y="2141"/>
                  </a:lnTo>
                  <a:lnTo>
                    <a:pt x="16992" y="1490"/>
                  </a:lnTo>
                  <a:lnTo>
                    <a:pt x="17712" y="652"/>
                  </a:lnTo>
                  <a:lnTo>
                    <a:pt x="18000" y="0"/>
                  </a:lnTo>
                  <a:lnTo>
                    <a:pt x="18720" y="186"/>
                  </a:lnTo>
                  <a:close/>
                </a:path>
              </a:pathLst>
            </a:custGeom>
            <a:solidFill>
              <a:srgbClr val="E68200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220" name="Shape 220"/>
            <p:cNvSpPr/>
            <p:nvPr/>
          </p:nvSpPr>
          <p:spPr>
            <a:xfrm>
              <a:off x="8072437" y="2479675"/>
              <a:ext cx="58738" cy="1079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600" y="5400"/>
                  </a:moveTo>
                  <a:lnTo>
                    <a:pt x="14595" y="7624"/>
                  </a:lnTo>
                  <a:lnTo>
                    <a:pt x="3503" y="21600"/>
                  </a:lnTo>
                  <a:lnTo>
                    <a:pt x="0" y="20647"/>
                  </a:lnTo>
                  <a:lnTo>
                    <a:pt x="2335" y="17153"/>
                  </a:lnTo>
                  <a:lnTo>
                    <a:pt x="5254" y="13341"/>
                  </a:lnTo>
                  <a:lnTo>
                    <a:pt x="9341" y="9529"/>
                  </a:lnTo>
                  <a:lnTo>
                    <a:pt x="11676" y="8259"/>
                  </a:lnTo>
                  <a:lnTo>
                    <a:pt x="14595" y="7624"/>
                  </a:lnTo>
                  <a:lnTo>
                    <a:pt x="15762" y="5400"/>
                  </a:lnTo>
                  <a:lnTo>
                    <a:pt x="15762" y="953"/>
                  </a:lnTo>
                  <a:lnTo>
                    <a:pt x="17514" y="0"/>
                  </a:lnTo>
                  <a:lnTo>
                    <a:pt x="19849" y="0"/>
                  </a:lnTo>
                  <a:lnTo>
                    <a:pt x="21600" y="5400"/>
                  </a:lnTo>
                  <a:close/>
                </a:path>
              </a:pathLst>
            </a:custGeom>
            <a:solidFill>
              <a:srgbClr val="E68200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221" name="Shape 221"/>
            <p:cNvSpPr/>
            <p:nvPr/>
          </p:nvSpPr>
          <p:spPr>
            <a:xfrm>
              <a:off x="1598612" y="2484437"/>
              <a:ext cx="92076" cy="8731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600" y="14531"/>
                  </a:moveTo>
                  <a:lnTo>
                    <a:pt x="18248" y="21600"/>
                  </a:lnTo>
                  <a:lnTo>
                    <a:pt x="13779" y="17280"/>
                  </a:lnTo>
                  <a:lnTo>
                    <a:pt x="13779" y="11782"/>
                  </a:lnTo>
                  <a:lnTo>
                    <a:pt x="9310" y="7069"/>
                  </a:lnTo>
                  <a:lnTo>
                    <a:pt x="6703" y="8247"/>
                  </a:lnTo>
                  <a:lnTo>
                    <a:pt x="5959" y="9818"/>
                  </a:lnTo>
                  <a:lnTo>
                    <a:pt x="4097" y="11782"/>
                  </a:lnTo>
                  <a:lnTo>
                    <a:pt x="0" y="0"/>
                  </a:lnTo>
                  <a:lnTo>
                    <a:pt x="13779" y="1571"/>
                  </a:lnTo>
                  <a:lnTo>
                    <a:pt x="21600" y="14531"/>
                  </a:lnTo>
                  <a:close/>
                </a:path>
              </a:pathLst>
            </a:custGeom>
            <a:solidFill>
              <a:srgbClr val="E68200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222" name="Shape 222"/>
            <p:cNvSpPr/>
            <p:nvPr/>
          </p:nvSpPr>
          <p:spPr>
            <a:xfrm>
              <a:off x="4383087" y="2484437"/>
              <a:ext cx="69851" cy="19843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600" y="7603"/>
                  </a:moveTo>
                  <a:lnTo>
                    <a:pt x="15709" y="17971"/>
                  </a:lnTo>
                  <a:lnTo>
                    <a:pt x="17182" y="20736"/>
                  </a:lnTo>
                  <a:lnTo>
                    <a:pt x="7855" y="21600"/>
                  </a:lnTo>
                  <a:lnTo>
                    <a:pt x="5891" y="10714"/>
                  </a:lnTo>
                  <a:lnTo>
                    <a:pt x="0" y="3110"/>
                  </a:lnTo>
                  <a:lnTo>
                    <a:pt x="17182" y="0"/>
                  </a:lnTo>
                  <a:lnTo>
                    <a:pt x="21600" y="1210"/>
                  </a:lnTo>
                  <a:lnTo>
                    <a:pt x="21600" y="7603"/>
                  </a:lnTo>
                  <a:close/>
                </a:path>
              </a:pathLst>
            </a:custGeom>
            <a:solidFill>
              <a:srgbClr val="E68200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223" name="Shape 223"/>
            <p:cNvSpPr/>
            <p:nvPr/>
          </p:nvSpPr>
          <p:spPr>
            <a:xfrm>
              <a:off x="7270750" y="2487612"/>
              <a:ext cx="14288" cy="1111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600" y="6171"/>
                  </a:moveTo>
                  <a:lnTo>
                    <a:pt x="21600" y="15429"/>
                  </a:lnTo>
                  <a:lnTo>
                    <a:pt x="16800" y="21600"/>
                  </a:lnTo>
                  <a:lnTo>
                    <a:pt x="4800" y="21600"/>
                  </a:lnTo>
                  <a:lnTo>
                    <a:pt x="0" y="15429"/>
                  </a:lnTo>
                  <a:lnTo>
                    <a:pt x="0" y="6171"/>
                  </a:lnTo>
                  <a:lnTo>
                    <a:pt x="4800" y="0"/>
                  </a:lnTo>
                  <a:lnTo>
                    <a:pt x="16800" y="0"/>
                  </a:lnTo>
                  <a:lnTo>
                    <a:pt x="21600" y="6171"/>
                  </a:lnTo>
                  <a:close/>
                </a:path>
              </a:pathLst>
            </a:custGeom>
            <a:solidFill>
              <a:srgbClr val="E68200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224" name="Shape 224"/>
            <p:cNvSpPr/>
            <p:nvPr/>
          </p:nvSpPr>
          <p:spPr>
            <a:xfrm>
              <a:off x="4819650" y="2498725"/>
              <a:ext cx="376238" cy="31591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6496" y="3473"/>
                  </a:moveTo>
                  <a:lnTo>
                    <a:pt x="16678" y="6295"/>
                  </a:lnTo>
                  <a:lnTo>
                    <a:pt x="18410" y="8792"/>
                  </a:lnTo>
                  <a:lnTo>
                    <a:pt x="19413" y="9769"/>
                  </a:lnTo>
                  <a:lnTo>
                    <a:pt x="20324" y="10529"/>
                  </a:lnTo>
                  <a:lnTo>
                    <a:pt x="21600" y="15305"/>
                  </a:lnTo>
                  <a:lnTo>
                    <a:pt x="12304" y="16607"/>
                  </a:lnTo>
                  <a:lnTo>
                    <a:pt x="9114" y="15522"/>
                  </a:lnTo>
                  <a:lnTo>
                    <a:pt x="7838" y="16064"/>
                  </a:lnTo>
                  <a:lnTo>
                    <a:pt x="6835" y="18344"/>
                  </a:lnTo>
                  <a:lnTo>
                    <a:pt x="4466" y="18561"/>
                  </a:lnTo>
                  <a:lnTo>
                    <a:pt x="3646" y="20840"/>
                  </a:lnTo>
                  <a:lnTo>
                    <a:pt x="1732" y="21600"/>
                  </a:lnTo>
                  <a:lnTo>
                    <a:pt x="1549" y="18561"/>
                  </a:lnTo>
                  <a:lnTo>
                    <a:pt x="0" y="15305"/>
                  </a:lnTo>
                  <a:lnTo>
                    <a:pt x="0" y="10746"/>
                  </a:lnTo>
                  <a:lnTo>
                    <a:pt x="1732" y="7815"/>
                  </a:lnTo>
                  <a:lnTo>
                    <a:pt x="7382" y="4776"/>
                  </a:lnTo>
                  <a:lnTo>
                    <a:pt x="10390" y="4233"/>
                  </a:lnTo>
                  <a:lnTo>
                    <a:pt x="11666" y="1737"/>
                  </a:lnTo>
                  <a:lnTo>
                    <a:pt x="14765" y="0"/>
                  </a:lnTo>
                  <a:lnTo>
                    <a:pt x="16496" y="3473"/>
                  </a:lnTo>
                  <a:close/>
                </a:path>
              </a:pathLst>
            </a:custGeom>
            <a:solidFill>
              <a:srgbClr val="E68200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225" name="Shape 225"/>
            <p:cNvSpPr/>
            <p:nvPr/>
          </p:nvSpPr>
          <p:spPr>
            <a:xfrm>
              <a:off x="2373312" y="2498725"/>
              <a:ext cx="11113" cy="1428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5429" y="0"/>
                  </a:moveTo>
                  <a:lnTo>
                    <a:pt x="21600" y="21600"/>
                  </a:lnTo>
                  <a:lnTo>
                    <a:pt x="9257" y="21600"/>
                  </a:lnTo>
                  <a:lnTo>
                    <a:pt x="9257" y="16800"/>
                  </a:lnTo>
                  <a:lnTo>
                    <a:pt x="0" y="4800"/>
                  </a:lnTo>
                  <a:lnTo>
                    <a:pt x="9257" y="0"/>
                  </a:lnTo>
                  <a:lnTo>
                    <a:pt x="15429" y="0"/>
                  </a:lnTo>
                  <a:close/>
                </a:path>
              </a:pathLst>
            </a:custGeom>
            <a:solidFill>
              <a:srgbClr val="E68200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226" name="Shape 226"/>
            <p:cNvSpPr/>
            <p:nvPr/>
          </p:nvSpPr>
          <p:spPr>
            <a:xfrm>
              <a:off x="8248650" y="2498725"/>
              <a:ext cx="11113" cy="254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600" y="21600"/>
                  </a:moveTo>
                  <a:lnTo>
                    <a:pt x="0" y="18900"/>
                  </a:lnTo>
                  <a:lnTo>
                    <a:pt x="12343" y="0"/>
                  </a:lnTo>
                  <a:lnTo>
                    <a:pt x="21600" y="0"/>
                  </a:lnTo>
                  <a:lnTo>
                    <a:pt x="21600" y="21600"/>
                  </a:lnTo>
                  <a:close/>
                </a:path>
              </a:pathLst>
            </a:custGeom>
            <a:solidFill>
              <a:srgbClr val="E68200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227" name="Shape 227"/>
            <p:cNvSpPr/>
            <p:nvPr/>
          </p:nvSpPr>
          <p:spPr>
            <a:xfrm>
              <a:off x="4335462" y="2513012"/>
              <a:ext cx="66676" cy="1841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2857" y="0"/>
                  </a:moveTo>
                  <a:lnTo>
                    <a:pt x="18000" y="4841"/>
                  </a:lnTo>
                  <a:lnTo>
                    <a:pt x="19029" y="9869"/>
                  </a:lnTo>
                  <a:lnTo>
                    <a:pt x="21600" y="19924"/>
                  </a:lnTo>
                  <a:lnTo>
                    <a:pt x="3600" y="21600"/>
                  </a:lnTo>
                  <a:lnTo>
                    <a:pt x="9771" y="7821"/>
                  </a:lnTo>
                  <a:lnTo>
                    <a:pt x="0" y="1676"/>
                  </a:lnTo>
                  <a:lnTo>
                    <a:pt x="2571" y="931"/>
                  </a:lnTo>
                  <a:lnTo>
                    <a:pt x="12857" y="0"/>
                  </a:lnTo>
                  <a:close/>
                </a:path>
              </a:pathLst>
            </a:custGeom>
            <a:solidFill>
              <a:srgbClr val="E68200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228" name="Shape 228"/>
            <p:cNvSpPr/>
            <p:nvPr/>
          </p:nvSpPr>
          <p:spPr>
            <a:xfrm>
              <a:off x="4081462" y="2520950"/>
              <a:ext cx="187326" cy="22066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5376" y="3885"/>
                  </a:moveTo>
                  <a:lnTo>
                    <a:pt x="21600" y="1709"/>
                  </a:lnTo>
                  <a:lnTo>
                    <a:pt x="19953" y="15073"/>
                  </a:lnTo>
                  <a:lnTo>
                    <a:pt x="21600" y="19424"/>
                  </a:lnTo>
                  <a:lnTo>
                    <a:pt x="17024" y="19424"/>
                  </a:lnTo>
                  <a:lnTo>
                    <a:pt x="11898" y="19114"/>
                  </a:lnTo>
                  <a:lnTo>
                    <a:pt x="3112" y="21600"/>
                  </a:lnTo>
                  <a:lnTo>
                    <a:pt x="3478" y="18026"/>
                  </a:lnTo>
                  <a:lnTo>
                    <a:pt x="1281" y="14763"/>
                  </a:lnTo>
                  <a:lnTo>
                    <a:pt x="0" y="11499"/>
                  </a:lnTo>
                  <a:lnTo>
                    <a:pt x="2197" y="9635"/>
                  </a:lnTo>
                  <a:lnTo>
                    <a:pt x="2197" y="1399"/>
                  </a:lnTo>
                  <a:lnTo>
                    <a:pt x="10983" y="0"/>
                  </a:lnTo>
                  <a:lnTo>
                    <a:pt x="15376" y="3885"/>
                  </a:lnTo>
                  <a:close/>
                </a:path>
              </a:pathLst>
            </a:custGeom>
            <a:solidFill>
              <a:srgbClr val="E68200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229" name="Shape 229"/>
            <p:cNvSpPr/>
            <p:nvPr/>
          </p:nvSpPr>
          <p:spPr>
            <a:xfrm>
              <a:off x="8240712" y="2524125"/>
              <a:ext cx="136526" cy="14763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0344" y="4413"/>
                  </a:moveTo>
                  <a:lnTo>
                    <a:pt x="21600" y="15097"/>
                  </a:lnTo>
                  <a:lnTo>
                    <a:pt x="20847" y="16723"/>
                  </a:lnTo>
                  <a:lnTo>
                    <a:pt x="20847" y="17187"/>
                  </a:lnTo>
                  <a:lnTo>
                    <a:pt x="20344" y="17187"/>
                  </a:lnTo>
                  <a:lnTo>
                    <a:pt x="18586" y="16723"/>
                  </a:lnTo>
                  <a:lnTo>
                    <a:pt x="17330" y="15097"/>
                  </a:lnTo>
                  <a:lnTo>
                    <a:pt x="16828" y="15097"/>
                  </a:lnTo>
                  <a:lnTo>
                    <a:pt x="14567" y="21600"/>
                  </a:lnTo>
                  <a:lnTo>
                    <a:pt x="12307" y="21600"/>
                  </a:lnTo>
                  <a:lnTo>
                    <a:pt x="9293" y="18348"/>
                  </a:lnTo>
                  <a:lnTo>
                    <a:pt x="9795" y="13471"/>
                  </a:lnTo>
                  <a:lnTo>
                    <a:pt x="5274" y="10219"/>
                  </a:lnTo>
                  <a:lnTo>
                    <a:pt x="2260" y="11845"/>
                  </a:lnTo>
                  <a:lnTo>
                    <a:pt x="0" y="13471"/>
                  </a:lnTo>
                  <a:lnTo>
                    <a:pt x="0" y="9755"/>
                  </a:lnTo>
                  <a:lnTo>
                    <a:pt x="5777" y="6968"/>
                  </a:lnTo>
                  <a:lnTo>
                    <a:pt x="7033" y="7665"/>
                  </a:lnTo>
                  <a:lnTo>
                    <a:pt x="7033" y="8129"/>
                  </a:lnTo>
                  <a:lnTo>
                    <a:pt x="9293" y="6039"/>
                  </a:lnTo>
                  <a:lnTo>
                    <a:pt x="11051" y="4877"/>
                  </a:lnTo>
                  <a:lnTo>
                    <a:pt x="14567" y="3252"/>
                  </a:lnTo>
                  <a:lnTo>
                    <a:pt x="14567" y="465"/>
                  </a:lnTo>
                  <a:lnTo>
                    <a:pt x="15572" y="0"/>
                  </a:lnTo>
                  <a:lnTo>
                    <a:pt x="16828" y="465"/>
                  </a:lnTo>
                  <a:lnTo>
                    <a:pt x="18084" y="1626"/>
                  </a:lnTo>
                  <a:lnTo>
                    <a:pt x="19088" y="3252"/>
                  </a:lnTo>
                  <a:lnTo>
                    <a:pt x="20344" y="4413"/>
                  </a:lnTo>
                  <a:close/>
                </a:path>
              </a:pathLst>
            </a:custGeom>
            <a:solidFill>
              <a:srgbClr val="E68200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230" name="Shape 230"/>
            <p:cNvSpPr/>
            <p:nvPr/>
          </p:nvSpPr>
          <p:spPr>
            <a:xfrm>
              <a:off x="4262437" y="2532062"/>
              <a:ext cx="95251" cy="18732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600" y="5858"/>
                  </a:moveTo>
                  <a:lnTo>
                    <a:pt x="18360" y="19037"/>
                  </a:lnTo>
                  <a:lnTo>
                    <a:pt x="3240" y="21600"/>
                  </a:lnTo>
                  <a:lnTo>
                    <a:pt x="0" y="16475"/>
                  </a:lnTo>
                  <a:lnTo>
                    <a:pt x="3240" y="366"/>
                  </a:lnTo>
                  <a:lnTo>
                    <a:pt x="5760" y="0"/>
                  </a:lnTo>
                  <a:lnTo>
                    <a:pt x="15840" y="0"/>
                  </a:lnTo>
                  <a:lnTo>
                    <a:pt x="21600" y="5858"/>
                  </a:lnTo>
                  <a:close/>
                </a:path>
              </a:pathLst>
            </a:custGeom>
            <a:solidFill>
              <a:srgbClr val="E68200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231" name="Shape 231"/>
            <p:cNvSpPr/>
            <p:nvPr/>
          </p:nvSpPr>
          <p:spPr>
            <a:xfrm>
              <a:off x="1679575" y="2532062"/>
              <a:ext cx="176213" cy="10636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600" y="11928"/>
                  </a:moveTo>
                  <a:lnTo>
                    <a:pt x="19849" y="17087"/>
                  </a:lnTo>
                  <a:lnTo>
                    <a:pt x="20238" y="20955"/>
                  </a:lnTo>
                  <a:lnTo>
                    <a:pt x="18876" y="21600"/>
                  </a:lnTo>
                  <a:lnTo>
                    <a:pt x="17124" y="16442"/>
                  </a:lnTo>
                  <a:lnTo>
                    <a:pt x="16541" y="13218"/>
                  </a:lnTo>
                  <a:lnTo>
                    <a:pt x="16541" y="10316"/>
                  </a:lnTo>
                  <a:lnTo>
                    <a:pt x="11286" y="10316"/>
                  </a:lnTo>
                  <a:lnTo>
                    <a:pt x="10314" y="11928"/>
                  </a:lnTo>
                  <a:lnTo>
                    <a:pt x="10314" y="17731"/>
                  </a:lnTo>
                  <a:lnTo>
                    <a:pt x="8562" y="19988"/>
                  </a:lnTo>
                  <a:lnTo>
                    <a:pt x="2724" y="10316"/>
                  </a:lnTo>
                  <a:lnTo>
                    <a:pt x="1362" y="11284"/>
                  </a:lnTo>
                  <a:lnTo>
                    <a:pt x="0" y="9672"/>
                  </a:lnTo>
                  <a:lnTo>
                    <a:pt x="1751" y="2901"/>
                  </a:lnTo>
                  <a:lnTo>
                    <a:pt x="3503" y="3546"/>
                  </a:lnTo>
                  <a:lnTo>
                    <a:pt x="4476" y="2257"/>
                  </a:lnTo>
                  <a:lnTo>
                    <a:pt x="5838" y="2901"/>
                  </a:lnTo>
                  <a:lnTo>
                    <a:pt x="6811" y="3546"/>
                  </a:lnTo>
                  <a:lnTo>
                    <a:pt x="7589" y="4513"/>
                  </a:lnTo>
                  <a:lnTo>
                    <a:pt x="14789" y="0"/>
                  </a:lnTo>
                  <a:lnTo>
                    <a:pt x="18486" y="5158"/>
                  </a:lnTo>
                  <a:lnTo>
                    <a:pt x="20238" y="9027"/>
                  </a:lnTo>
                  <a:lnTo>
                    <a:pt x="21600" y="11928"/>
                  </a:lnTo>
                  <a:close/>
                </a:path>
              </a:pathLst>
            </a:custGeom>
            <a:solidFill>
              <a:srgbClr val="E68200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232" name="Shape 232"/>
            <p:cNvSpPr/>
            <p:nvPr/>
          </p:nvSpPr>
          <p:spPr>
            <a:xfrm>
              <a:off x="3924300" y="2554287"/>
              <a:ext cx="84138" cy="8731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600" y="10604"/>
                  </a:moveTo>
                  <a:lnTo>
                    <a:pt x="10189" y="21600"/>
                  </a:lnTo>
                  <a:lnTo>
                    <a:pt x="815" y="16102"/>
                  </a:lnTo>
                  <a:lnTo>
                    <a:pt x="0" y="8247"/>
                  </a:lnTo>
                  <a:lnTo>
                    <a:pt x="5706" y="3535"/>
                  </a:lnTo>
                  <a:lnTo>
                    <a:pt x="8558" y="1571"/>
                  </a:lnTo>
                  <a:lnTo>
                    <a:pt x="11411" y="0"/>
                  </a:lnTo>
                  <a:lnTo>
                    <a:pt x="17932" y="4320"/>
                  </a:lnTo>
                  <a:lnTo>
                    <a:pt x="20785" y="7069"/>
                  </a:lnTo>
                  <a:lnTo>
                    <a:pt x="21600" y="10604"/>
                  </a:lnTo>
                  <a:close/>
                </a:path>
              </a:pathLst>
            </a:custGeom>
            <a:solidFill>
              <a:srgbClr val="E68200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233" name="Shape 233"/>
            <p:cNvSpPr/>
            <p:nvPr/>
          </p:nvSpPr>
          <p:spPr>
            <a:xfrm>
              <a:off x="6865937" y="2554287"/>
              <a:ext cx="74613" cy="12858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0221" y="18400"/>
                  </a:moveTo>
                  <a:lnTo>
                    <a:pt x="9651" y="21600"/>
                  </a:lnTo>
                  <a:lnTo>
                    <a:pt x="4596" y="19733"/>
                  </a:lnTo>
                  <a:lnTo>
                    <a:pt x="1379" y="18400"/>
                  </a:lnTo>
                  <a:lnTo>
                    <a:pt x="0" y="16533"/>
                  </a:lnTo>
                  <a:lnTo>
                    <a:pt x="2298" y="13600"/>
                  </a:lnTo>
                  <a:lnTo>
                    <a:pt x="3217" y="11733"/>
                  </a:lnTo>
                  <a:lnTo>
                    <a:pt x="1379" y="8000"/>
                  </a:lnTo>
                  <a:lnTo>
                    <a:pt x="1379" y="5600"/>
                  </a:lnTo>
                  <a:lnTo>
                    <a:pt x="3217" y="1867"/>
                  </a:lnTo>
                  <a:lnTo>
                    <a:pt x="3217" y="533"/>
                  </a:lnTo>
                  <a:lnTo>
                    <a:pt x="6434" y="0"/>
                  </a:lnTo>
                  <a:lnTo>
                    <a:pt x="21600" y="10933"/>
                  </a:lnTo>
                  <a:lnTo>
                    <a:pt x="20221" y="18400"/>
                  </a:lnTo>
                  <a:close/>
                </a:path>
              </a:pathLst>
            </a:custGeom>
            <a:solidFill>
              <a:srgbClr val="E68200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234" name="Shape 234"/>
            <p:cNvSpPr/>
            <p:nvPr/>
          </p:nvSpPr>
          <p:spPr>
            <a:xfrm>
              <a:off x="2366962" y="2593975"/>
              <a:ext cx="168276" cy="25717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8966" y="933"/>
                  </a:moveTo>
                  <a:lnTo>
                    <a:pt x="9374" y="2133"/>
                  </a:lnTo>
                  <a:lnTo>
                    <a:pt x="10392" y="3733"/>
                  </a:lnTo>
                  <a:lnTo>
                    <a:pt x="15487" y="4400"/>
                  </a:lnTo>
                  <a:lnTo>
                    <a:pt x="16913" y="5867"/>
                  </a:lnTo>
                  <a:lnTo>
                    <a:pt x="17321" y="6800"/>
                  </a:lnTo>
                  <a:lnTo>
                    <a:pt x="16913" y="7733"/>
                  </a:lnTo>
                  <a:lnTo>
                    <a:pt x="14468" y="11467"/>
                  </a:lnTo>
                  <a:lnTo>
                    <a:pt x="14468" y="15733"/>
                  </a:lnTo>
                  <a:lnTo>
                    <a:pt x="15894" y="16400"/>
                  </a:lnTo>
                  <a:lnTo>
                    <a:pt x="17321" y="16667"/>
                  </a:lnTo>
                  <a:lnTo>
                    <a:pt x="21600" y="19467"/>
                  </a:lnTo>
                  <a:lnTo>
                    <a:pt x="20581" y="20667"/>
                  </a:lnTo>
                  <a:lnTo>
                    <a:pt x="7947" y="21600"/>
                  </a:lnTo>
                  <a:lnTo>
                    <a:pt x="5502" y="19733"/>
                  </a:lnTo>
                  <a:lnTo>
                    <a:pt x="6521" y="15200"/>
                  </a:lnTo>
                  <a:lnTo>
                    <a:pt x="4687" y="14533"/>
                  </a:lnTo>
                  <a:lnTo>
                    <a:pt x="3260" y="13867"/>
                  </a:lnTo>
                  <a:lnTo>
                    <a:pt x="3668" y="12933"/>
                  </a:lnTo>
                  <a:lnTo>
                    <a:pt x="3668" y="12000"/>
                  </a:lnTo>
                  <a:lnTo>
                    <a:pt x="3260" y="10267"/>
                  </a:lnTo>
                  <a:lnTo>
                    <a:pt x="2242" y="9867"/>
                  </a:lnTo>
                  <a:lnTo>
                    <a:pt x="815" y="9867"/>
                  </a:lnTo>
                  <a:lnTo>
                    <a:pt x="408" y="9333"/>
                  </a:lnTo>
                  <a:lnTo>
                    <a:pt x="0" y="8933"/>
                  </a:lnTo>
                  <a:lnTo>
                    <a:pt x="0" y="7733"/>
                  </a:lnTo>
                  <a:lnTo>
                    <a:pt x="815" y="5600"/>
                  </a:lnTo>
                  <a:lnTo>
                    <a:pt x="2242" y="5600"/>
                  </a:lnTo>
                  <a:lnTo>
                    <a:pt x="3260" y="5200"/>
                  </a:lnTo>
                  <a:lnTo>
                    <a:pt x="3668" y="4933"/>
                  </a:lnTo>
                  <a:lnTo>
                    <a:pt x="3668" y="4400"/>
                  </a:lnTo>
                  <a:lnTo>
                    <a:pt x="4075" y="4000"/>
                  </a:lnTo>
                  <a:lnTo>
                    <a:pt x="4075" y="3467"/>
                  </a:lnTo>
                  <a:lnTo>
                    <a:pt x="3668" y="2800"/>
                  </a:lnTo>
                  <a:lnTo>
                    <a:pt x="5094" y="1200"/>
                  </a:lnTo>
                  <a:lnTo>
                    <a:pt x="6521" y="0"/>
                  </a:lnTo>
                  <a:lnTo>
                    <a:pt x="8966" y="933"/>
                  </a:lnTo>
                  <a:close/>
                </a:path>
              </a:pathLst>
            </a:custGeom>
            <a:solidFill>
              <a:srgbClr val="E68200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235" name="Shape 235"/>
            <p:cNvSpPr/>
            <p:nvPr/>
          </p:nvSpPr>
          <p:spPr>
            <a:xfrm>
              <a:off x="3968750" y="2601912"/>
              <a:ext cx="134938" cy="14287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7026" y="5520"/>
                  </a:moveTo>
                  <a:lnTo>
                    <a:pt x="17534" y="7680"/>
                  </a:lnTo>
                  <a:lnTo>
                    <a:pt x="18805" y="10560"/>
                  </a:lnTo>
                  <a:lnTo>
                    <a:pt x="21600" y="15600"/>
                  </a:lnTo>
                  <a:lnTo>
                    <a:pt x="21092" y="21600"/>
                  </a:lnTo>
                  <a:lnTo>
                    <a:pt x="15247" y="19920"/>
                  </a:lnTo>
                  <a:lnTo>
                    <a:pt x="2795" y="11520"/>
                  </a:lnTo>
                  <a:lnTo>
                    <a:pt x="0" y="7200"/>
                  </a:lnTo>
                  <a:lnTo>
                    <a:pt x="7624" y="0"/>
                  </a:lnTo>
                  <a:lnTo>
                    <a:pt x="17026" y="5520"/>
                  </a:lnTo>
                  <a:close/>
                </a:path>
              </a:pathLst>
            </a:custGeom>
            <a:solidFill>
              <a:srgbClr val="E68200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236" name="Shape 236"/>
            <p:cNvSpPr/>
            <p:nvPr/>
          </p:nvSpPr>
          <p:spPr>
            <a:xfrm>
              <a:off x="7891462" y="2638425"/>
              <a:ext cx="249238" cy="2159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6234" y="0"/>
                  </a:moveTo>
                  <a:lnTo>
                    <a:pt x="17197" y="3653"/>
                  </a:lnTo>
                  <a:lnTo>
                    <a:pt x="18436" y="3653"/>
                  </a:lnTo>
                  <a:lnTo>
                    <a:pt x="19811" y="3971"/>
                  </a:lnTo>
                  <a:lnTo>
                    <a:pt x="21600" y="5876"/>
                  </a:lnTo>
                  <a:lnTo>
                    <a:pt x="21600" y="6988"/>
                  </a:lnTo>
                  <a:lnTo>
                    <a:pt x="20775" y="6988"/>
                  </a:lnTo>
                  <a:lnTo>
                    <a:pt x="19811" y="7306"/>
                  </a:lnTo>
                  <a:lnTo>
                    <a:pt x="19811" y="8418"/>
                  </a:lnTo>
                  <a:lnTo>
                    <a:pt x="19399" y="8735"/>
                  </a:lnTo>
                  <a:lnTo>
                    <a:pt x="16922" y="8735"/>
                  </a:lnTo>
                  <a:lnTo>
                    <a:pt x="15684" y="9529"/>
                  </a:lnTo>
                  <a:lnTo>
                    <a:pt x="14721" y="10324"/>
                  </a:lnTo>
                  <a:lnTo>
                    <a:pt x="14308" y="11753"/>
                  </a:lnTo>
                  <a:lnTo>
                    <a:pt x="10869" y="15088"/>
                  </a:lnTo>
                  <a:lnTo>
                    <a:pt x="9906" y="19059"/>
                  </a:lnTo>
                  <a:lnTo>
                    <a:pt x="3852" y="21600"/>
                  </a:lnTo>
                  <a:lnTo>
                    <a:pt x="0" y="20647"/>
                  </a:lnTo>
                  <a:lnTo>
                    <a:pt x="688" y="16200"/>
                  </a:lnTo>
                  <a:lnTo>
                    <a:pt x="1926" y="14612"/>
                  </a:lnTo>
                  <a:lnTo>
                    <a:pt x="3852" y="14612"/>
                  </a:lnTo>
                  <a:lnTo>
                    <a:pt x="8255" y="7306"/>
                  </a:lnTo>
                  <a:lnTo>
                    <a:pt x="10181" y="7306"/>
                  </a:lnTo>
                  <a:lnTo>
                    <a:pt x="11419" y="9212"/>
                  </a:lnTo>
                  <a:lnTo>
                    <a:pt x="12795" y="9212"/>
                  </a:lnTo>
                  <a:lnTo>
                    <a:pt x="13070" y="8735"/>
                  </a:lnTo>
                  <a:lnTo>
                    <a:pt x="13758" y="6671"/>
                  </a:lnTo>
                  <a:lnTo>
                    <a:pt x="11832" y="5082"/>
                  </a:lnTo>
                  <a:lnTo>
                    <a:pt x="11832" y="4765"/>
                  </a:lnTo>
                  <a:lnTo>
                    <a:pt x="14033" y="0"/>
                  </a:lnTo>
                  <a:lnTo>
                    <a:pt x="16234" y="0"/>
                  </a:lnTo>
                  <a:close/>
                </a:path>
              </a:pathLst>
            </a:custGeom>
            <a:solidFill>
              <a:srgbClr val="E68200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237" name="Shape 237"/>
            <p:cNvSpPr/>
            <p:nvPr/>
          </p:nvSpPr>
          <p:spPr>
            <a:xfrm>
              <a:off x="7321550" y="2641600"/>
              <a:ext cx="15875" cy="1111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600" y="9257"/>
                  </a:moveTo>
                  <a:lnTo>
                    <a:pt x="21600" y="15429"/>
                  </a:lnTo>
                  <a:lnTo>
                    <a:pt x="15120" y="21600"/>
                  </a:lnTo>
                  <a:lnTo>
                    <a:pt x="0" y="21600"/>
                  </a:lnTo>
                  <a:lnTo>
                    <a:pt x="0" y="9257"/>
                  </a:lnTo>
                  <a:lnTo>
                    <a:pt x="10800" y="0"/>
                  </a:lnTo>
                  <a:lnTo>
                    <a:pt x="15120" y="0"/>
                  </a:lnTo>
                  <a:lnTo>
                    <a:pt x="21600" y="9257"/>
                  </a:lnTo>
                  <a:close/>
                </a:path>
              </a:pathLst>
            </a:custGeom>
            <a:solidFill>
              <a:srgbClr val="E68200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238" name="Shape 238"/>
            <p:cNvSpPr/>
            <p:nvPr/>
          </p:nvSpPr>
          <p:spPr>
            <a:xfrm>
              <a:off x="8189912" y="2667000"/>
              <a:ext cx="14288" cy="1587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600" y="10800"/>
                  </a:moveTo>
                  <a:lnTo>
                    <a:pt x="21600" y="15120"/>
                  </a:lnTo>
                  <a:lnTo>
                    <a:pt x="16800" y="21600"/>
                  </a:lnTo>
                  <a:lnTo>
                    <a:pt x="9600" y="21600"/>
                  </a:lnTo>
                  <a:lnTo>
                    <a:pt x="0" y="15120"/>
                  </a:lnTo>
                  <a:lnTo>
                    <a:pt x="0" y="6480"/>
                  </a:lnTo>
                  <a:lnTo>
                    <a:pt x="4800" y="0"/>
                  </a:lnTo>
                  <a:lnTo>
                    <a:pt x="16800" y="0"/>
                  </a:lnTo>
                  <a:lnTo>
                    <a:pt x="21600" y="10800"/>
                  </a:lnTo>
                  <a:close/>
                </a:path>
              </a:pathLst>
            </a:custGeom>
            <a:solidFill>
              <a:srgbClr val="E68200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239" name="Shape 239"/>
            <p:cNvSpPr/>
            <p:nvPr/>
          </p:nvSpPr>
          <p:spPr>
            <a:xfrm>
              <a:off x="7535862" y="2678112"/>
              <a:ext cx="117476" cy="15081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3427" y="682"/>
                  </a:moveTo>
                  <a:lnTo>
                    <a:pt x="15470" y="3183"/>
                  </a:lnTo>
                  <a:lnTo>
                    <a:pt x="19557" y="5457"/>
                  </a:lnTo>
                  <a:lnTo>
                    <a:pt x="20141" y="17962"/>
                  </a:lnTo>
                  <a:lnTo>
                    <a:pt x="21600" y="19554"/>
                  </a:lnTo>
                  <a:lnTo>
                    <a:pt x="21600" y="20691"/>
                  </a:lnTo>
                  <a:lnTo>
                    <a:pt x="20724" y="21145"/>
                  </a:lnTo>
                  <a:lnTo>
                    <a:pt x="16638" y="21600"/>
                  </a:lnTo>
                  <a:lnTo>
                    <a:pt x="2627" y="10686"/>
                  </a:lnTo>
                  <a:lnTo>
                    <a:pt x="0" y="0"/>
                  </a:lnTo>
                  <a:lnTo>
                    <a:pt x="6714" y="3865"/>
                  </a:lnTo>
                  <a:lnTo>
                    <a:pt x="13427" y="682"/>
                  </a:lnTo>
                  <a:close/>
                </a:path>
              </a:pathLst>
            </a:custGeom>
            <a:solidFill>
              <a:srgbClr val="E68200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240" name="Shape 240"/>
            <p:cNvSpPr/>
            <p:nvPr/>
          </p:nvSpPr>
          <p:spPr>
            <a:xfrm>
              <a:off x="2487612" y="2689225"/>
              <a:ext cx="98426" cy="1333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600" y="1800"/>
                  </a:moveTo>
                  <a:lnTo>
                    <a:pt x="20206" y="9000"/>
                  </a:lnTo>
                  <a:lnTo>
                    <a:pt x="21600" y="19029"/>
                  </a:lnTo>
                  <a:lnTo>
                    <a:pt x="11148" y="21600"/>
                  </a:lnTo>
                  <a:lnTo>
                    <a:pt x="5574" y="17229"/>
                  </a:lnTo>
                  <a:lnTo>
                    <a:pt x="3135" y="15429"/>
                  </a:lnTo>
                  <a:lnTo>
                    <a:pt x="0" y="14400"/>
                  </a:lnTo>
                  <a:lnTo>
                    <a:pt x="0" y="6686"/>
                  </a:lnTo>
                  <a:lnTo>
                    <a:pt x="4181" y="0"/>
                  </a:lnTo>
                  <a:lnTo>
                    <a:pt x="17768" y="0"/>
                  </a:lnTo>
                  <a:lnTo>
                    <a:pt x="19161" y="771"/>
                  </a:lnTo>
                  <a:lnTo>
                    <a:pt x="21600" y="1800"/>
                  </a:lnTo>
                  <a:close/>
                </a:path>
              </a:pathLst>
            </a:custGeom>
            <a:solidFill>
              <a:srgbClr val="E68200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241" name="Shape 241"/>
            <p:cNvSpPr/>
            <p:nvPr/>
          </p:nvSpPr>
          <p:spPr>
            <a:xfrm>
              <a:off x="8016875" y="2693987"/>
              <a:ext cx="25400" cy="317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600" y="9720"/>
                  </a:moveTo>
                  <a:lnTo>
                    <a:pt x="18900" y="17280"/>
                  </a:lnTo>
                  <a:lnTo>
                    <a:pt x="14850" y="21600"/>
                  </a:lnTo>
                  <a:lnTo>
                    <a:pt x="9450" y="21600"/>
                  </a:lnTo>
                  <a:lnTo>
                    <a:pt x="0" y="9720"/>
                  </a:lnTo>
                  <a:lnTo>
                    <a:pt x="5400" y="0"/>
                  </a:lnTo>
                  <a:lnTo>
                    <a:pt x="21600" y="9720"/>
                  </a:lnTo>
                  <a:close/>
                </a:path>
              </a:pathLst>
            </a:custGeom>
            <a:solidFill>
              <a:srgbClr val="E68200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242" name="Shape 242"/>
            <p:cNvSpPr/>
            <p:nvPr/>
          </p:nvSpPr>
          <p:spPr>
            <a:xfrm>
              <a:off x="2586037" y="2700337"/>
              <a:ext cx="77788" cy="12541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600" y="8203"/>
                  </a:moveTo>
                  <a:lnTo>
                    <a:pt x="16310" y="19686"/>
                  </a:lnTo>
                  <a:lnTo>
                    <a:pt x="13665" y="20233"/>
                  </a:lnTo>
                  <a:lnTo>
                    <a:pt x="10580" y="21600"/>
                  </a:lnTo>
                  <a:lnTo>
                    <a:pt x="7494" y="20233"/>
                  </a:lnTo>
                  <a:lnTo>
                    <a:pt x="4408" y="19686"/>
                  </a:lnTo>
                  <a:lnTo>
                    <a:pt x="1322" y="17772"/>
                  </a:lnTo>
                  <a:lnTo>
                    <a:pt x="2204" y="16405"/>
                  </a:lnTo>
                  <a:lnTo>
                    <a:pt x="0" y="8203"/>
                  </a:lnTo>
                  <a:lnTo>
                    <a:pt x="0" y="3828"/>
                  </a:lnTo>
                  <a:lnTo>
                    <a:pt x="1322" y="0"/>
                  </a:lnTo>
                  <a:lnTo>
                    <a:pt x="13665" y="1914"/>
                  </a:lnTo>
                  <a:lnTo>
                    <a:pt x="21600" y="8203"/>
                  </a:lnTo>
                  <a:close/>
                </a:path>
              </a:pathLst>
            </a:custGeom>
            <a:solidFill>
              <a:srgbClr val="E68200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243" name="Shape 243"/>
            <p:cNvSpPr/>
            <p:nvPr/>
          </p:nvSpPr>
          <p:spPr>
            <a:xfrm>
              <a:off x="7380287" y="2700337"/>
              <a:ext cx="338138" cy="41592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5172" y="989"/>
                  </a:moveTo>
                  <a:lnTo>
                    <a:pt x="11358" y="6513"/>
                  </a:lnTo>
                  <a:lnTo>
                    <a:pt x="12270" y="6678"/>
                  </a:lnTo>
                  <a:lnTo>
                    <a:pt x="15313" y="9976"/>
                  </a:lnTo>
                  <a:lnTo>
                    <a:pt x="15313" y="10305"/>
                  </a:lnTo>
                  <a:lnTo>
                    <a:pt x="15515" y="10718"/>
                  </a:lnTo>
                  <a:lnTo>
                    <a:pt x="16732" y="10553"/>
                  </a:lnTo>
                  <a:lnTo>
                    <a:pt x="17138" y="11047"/>
                  </a:lnTo>
                  <a:lnTo>
                    <a:pt x="17138" y="13026"/>
                  </a:lnTo>
                  <a:lnTo>
                    <a:pt x="21600" y="17560"/>
                  </a:lnTo>
                  <a:lnTo>
                    <a:pt x="20890" y="20611"/>
                  </a:lnTo>
                  <a:lnTo>
                    <a:pt x="19572" y="21600"/>
                  </a:lnTo>
                  <a:lnTo>
                    <a:pt x="17138" y="21023"/>
                  </a:lnTo>
                  <a:lnTo>
                    <a:pt x="10851" y="14922"/>
                  </a:lnTo>
                  <a:lnTo>
                    <a:pt x="9431" y="11624"/>
                  </a:lnTo>
                  <a:lnTo>
                    <a:pt x="7301" y="9728"/>
                  </a:lnTo>
                  <a:lnTo>
                    <a:pt x="7099" y="7255"/>
                  </a:lnTo>
                  <a:lnTo>
                    <a:pt x="4766" y="5936"/>
                  </a:lnTo>
                  <a:lnTo>
                    <a:pt x="3549" y="4205"/>
                  </a:lnTo>
                  <a:lnTo>
                    <a:pt x="304" y="1319"/>
                  </a:lnTo>
                  <a:lnTo>
                    <a:pt x="0" y="824"/>
                  </a:lnTo>
                  <a:lnTo>
                    <a:pt x="0" y="0"/>
                  </a:lnTo>
                  <a:lnTo>
                    <a:pt x="5172" y="989"/>
                  </a:lnTo>
                  <a:close/>
                </a:path>
              </a:pathLst>
            </a:custGeom>
            <a:solidFill>
              <a:srgbClr val="E68200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244" name="Shape 244"/>
            <p:cNvSpPr/>
            <p:nvPr/>
          </p:nvSpPr>
          <p:spPr>
            <a:xfrm>
              <a:off x="1987550" y="2719387"/>
              <a:ext cx="1227138" cy="145097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6986" y="0"/>
                  </a:moveTo>
                  <a:lnTo>
                    <a:pt x="7042" y="165"/>
                  </a:lnTo>
                  <a:lnTo>
                    <a:pt x="7042" y="260"/>
                  </a:lnTo>
                  <a:lnTo>
                    <a:pt x="6986" y="591"/>
                  </a:lnTo>
                  <a:lnTo>
                    <a:pt x="7181" y="756"/>
                  </a:lnTo>
                  <a:lnTo>
                    <a:pt x="7433" y="874"/>
                  </a:lnTo>
                  <a:lnTo>
                    <a:pt x="7377" y="1702"/>
                  </a:lnTo>
                  <a:lnTo>
                    <a:pt x="7712" y="2009"/>
                  </a:lnTo>
                  <a:lnTo>
                    <a:pt x="9501" y="1914"/>
                  </a:lnTo>
                  <a:lnTo>
                    <a:pt x="9780" y="1583"/>
                  </a:lnTo>
                  <a:lnTo>
                    <a:pt x="10618" y="1418"/>
                  </a:lnTo>
                  <a:lnTo>
                    <a:pt x="11205" y="1702"/>
                  </a:lnTo>
                  <a:lnTo>
                    <a:pt x="11652" y="1536"/>
                  </a:lnTo>
                  <a:lnTo>
                    <a:pt x="11652" y="1465"/>
                  </a:lnTo>
                  <a:lnTo>
                    <a:pt x="11960" y="496"/>
                  </a:lnTo>
                  <a:lnTo>
                    <a:pt x="12295" y="874"/>
                  </a:lnTo>
                  <a:lnTo>
                    <a:pt x="12491" y="1583"/>
                  </a:lnTo>
                  <a:lnTo>
                    <a:pt x="12798" y="2009"/>
                  </a:lnTo>
                  <a:lnTo>
                    <a:pt x="12686" y="2174"/>
                  </a:lnTo>
                  <a:lnTo>
                    <a:pt x="12798" y="2127"/>
                  </a:lnTo>
                  <a:lnTo>
                    <a:pt x="12938" y="2080"/>
                  </a:lnTo>
                  <a:lnTo>
                    <a:pt x="12798" y="2245"/>
                  </a:lnTo>
                  <a:lnTo>
                    <a:pt x="12882" y="2292"/>
                  </a:lnTo>
                  <a:lnTo>
                    <a:pt x="13133" y="2292"/>
                  </a:lnTo>
                  <a:lnTo>
                    <a:pt x="13189" y="2411"/>
                  </a:lnTo>
                  <a:lnTo>
                    <a:pt x="13664" y="2340"/>
                  </a:lnTo>
                  <a:lnTo>
                    <a:pt x="13832" y="2576"/>
                  </a:lnTo>
                  <a:lnTo>
                    <a:pt x="13469" y="2836"/>
                  </a:lnTo>
                  <a:lnTo>
                    <a:pt x="13524" y="2836"/>
                  </a:lnTo>
                  <a:lnTo>
                    <a:pt x="13385" y="3001"/>
                  </a:lnTo>
                  <a:lnTo>
                    <a:pt x="13469" y="3001"/>
                  </a:lnTo>
                  <a:lnTo>
                    <a:pt x="13524" y="2954"/>
                  </a:lnTo>
                  <a:lnTo>
                    <a:pt x="13580" y="2836"/>
                  </a:lnTo>
                  <a:lnTo>
                    <a:pt x="13720" y="2670"/>
                  </a:lnTo>
                  <a:lnTo>
                    <a:pt x="13776" y="2623"/>
                  </a:lnTo>
                  <a:lnTo>
                    <a:pt x="13916" y="2623"/>
                  </a:lnTo>
                  <a:lnTo>
                    <a:pt x="13832" y="2836"/>
                  </a:lnTo>
                  <a:lnTo>
                    <a:pt x="13916" y="3285"/>
                  </a:lnTo>
                  <a:lnTo>
                    <a:pt x="14223" y="3167"/>
                  </a:lnTo>
                  <a:lnTo>
                    <a:pt x="14419" y="3167"/>
                  </a:lnTo>
                  <a:lnTo>
                    <a:pt x="15928" y="3828"/>
                  </a:lnTo>
                  <a:lnTo>
                    <a:pt x="15844" y="4207"/>
                  </a:lnTo>
                  <a:lnTo>
                    <a:pt x="16039" y="4325"/>
                  </a:lnTo>
                  <a:lnTo>
                    <a:pt x="16179" y="4372"/>
                  </a:lnTo>
                  <a:lnTo>
                    <a:pt x="16291" y="4372"/>
                  </a:lnTo>
                  <a:lnTo>
                    <a:pt x="16766" y="4207"/>
                  </a:lnTo>
                  <a:lnTo>
                    <a:pt x="17856" y="4537"/>
                  </a:lnTo>
                  <a:lnTo>
                    <a:pt x="18191" y="4419"/>
                  </a:lnTo>
                  <a:lnTo>
                    <a:pt x="18442" y="4325"/>
                  </a:lnTo>
                  <a:lnTo>
                    <a:pt x="19337" y="4916"/>
                  </a:lnTo>
                  <a:lnTo>
                    <a:pt x="20259" y="5530"/>
                  </a:lnTo>
                  <a:lnTo>
                    <a:pt x="20957" y="5625"/>
                  </a:lnTo>
                  <a:lnTo>
                    <a:pt x="21293" y="6333"/>
                  </a:lnTo>
                  <a:lnTo>
                    <a:pt x="21600" y="7042"/>
                  </a:lnTo>
                  <a:lnTo>
                    <a:pt x="20762" y="8319"/>
                  </a:lnTo>
                  <a:lnTo>
                    <a:pt x="19392" y="9737"/>
                  </a:lnTo>
                  <a:lnTo>
                    <a:pt x="19141" y="10776"/>
                  </a:lnTo>
                  <a:lnTo>
                    <a:pt x="19337" y="11273"/>
                  </a:lnTo>
                  <a:lnTo>
                    <a:pt x="19588" y="11816"/>
                  </a:lnTo>
                  <a:lnTo>
                    <a:pt x="19476" y="12194"/>
                  </a:lnTo>
                  <a:lnTo>
                    <a:pt x="19392" y="12620"/>
                  </a:lnTo>
                  <a:lnTo>
                    <a:pt x="19141" y="13069"/>
                  </a:lnTo>
                  <a:lnTo>
                    <a:pt x="19141" y="13778"/>
                  </a:lnTo>
                  <a:lnTo>
                    <a:pt x="18554" y="15101"/>
                  </a:lnTo>
                  <a:lnTo>
                    <a:pt x="17800" y="15408"/>
                  </a:lnTo>
                  <a:lnTo>
                    <a:pt x="17017" y="15361"/>
                  </a:lnTo>
                  <a:lnTo>
                    <a:pt x="15983" y="15975"/>
                  </a:lnTo>
                  <a:lnTo>
                    <a:pt x="14866" y="16944"/>
                  </a:lnTo>
                  <a:lnTo>
                    <a:pt x="15145" y="18528"/>
                  </a:lnTo>
                  <a:lnTo>
                    <a:pt x="14754" y="19142"/>
                  </a:lnTo>
                  <a:lnTo>
                    <a:pt x="14363" y="20277"/>
                  </a:lnTo>
                  <a:lnTo>
                    <a:pt x="14307" y="20277"/>
                  </a:lnTo>
                  <a:lnTo>
                    <a:pt x="14502" y="19568"/>
                  </a:lnTo>
                  <a:lnTo>
                    <a:pt x="14419" y="19520"/>
                  </a:lnTo>
                  <a:lnTo>
                    <a:pt x="14363" y="19568"/>
                  </a:lnTo>
                  <a:lnTo>
                    <a:pt x="14223" y="19639"/>
                  </a:lnTo>
                  <a:lnTo>
                    <a:pt x="14111" y="19686"/>
                  </a:lnTo>
                  <a:lnTo>
                    <a:pt x="13469" y="21600"/>
                  </a:lnTo>
                  <a:lnTo>
                    <a:pt x="13329" y="21387"/>
                  </a:lnTo>
                  <a:lnTo>
                    <a:pt x="13329" y="20560"/>
                  </a:lnTo>
                  <a:lnTo>
                    <a:pt x="12351" y="20064"/>
                  </a:lnTo>
                  <a:lnTo>
                    <a:pt x="12043" y="20017"/>
                  </a:lnTo>
                  <a:lnTo>
                    <a:pt x="11764" y="19804"/>
                  </a:lnTo>
                  <a:lnTo>
                    <a:pt x="11513" y="19639"/>
                  </a:lnTo>
                  <a:lnTo>
                    <a:pt x="10814" y="19639"/>
                  </a:lnTo>
                  <a:lnTo>
                    <a:pt x="11010" y="19189"/>
                  </a:lnTo>
                  <a:lnTo>
                    <a:pt x="12435" y="17653"/>
                  </a:lnTo>
                  <a:lnTo>
                    <a:pt x="12546" y="17323"/>
                  </a:lnTo>
                  <a:lnTo>
                    <a:pt x="12239" y="17181"/>
                  </a:lnTo>
                  <a:lnTo>
                    <a:pt x="11960" y="16188"/>
                  </a:lnTo>
                  <a:lnTo>
                    <a:pt x="11401" y="15857"/>
                  </a:lnTo>
                  <a:lnTo>
                    <a:pt x="11261" y="15148"/>
                  </a:lnTo>
                  <a:lnTo>
                    <a:pt x="11205" y="15148"/>
                  </a:lnTo>
                  <a:lnTo>
                    <a:pt x="9780" y="14936"/>
                  </a:lnTo>
                  <a:lnTo>
                    <a:pt x="9584" y="14818"/>
                  </a:lnTo>
                  <a:lnTo>
                    <a:pt x="9584" y="14487"/>
                  </a:lnTo>
                  <a:lnTo>
                    <a:pt x="9501" y="14368"/>
                  </a:lnTo>
                  <a:lnTo>
                    <a:pt x="9445" y="14227"/>
                  </a:lnTo>
                  <a:lnTo>
                    <a:pt x="8858" y="11911"/>
                  </a:lnTo>
                  <a:lnTo>
                    <a:pt x="8802" y="11911"/>
                  </a:lnTo>
                  <a:lnTo>
                    <a:pt x="7964" y="11698"/>
                  </a:lnTo>
                  <a:lnTo>
                    <a:pt x="7964" y="11273"/>
                  </a:lnTo>
                  <a:lnTo>
                    <a:pt x="7768" y="10776"/>
                  </a:lnTo>
                  <a:lnTo>
                    <a:pt x="6678" y="10280"/>
                  </a:lnTo>
                  <a:lnTo>
                    <a:pt x="6343" y="10067"/>
                  </a:lnTo>
                  <a:lnTo>
                    <a:pt x="4862" y="9618"/>
                  </a:lnTo>
                  <a:lnTo>
                    <a:pt x="4471" y="8531"/>
                  </a:lnTo>
                  <a:lnTo>
                    <a:pt x="4275" y="8484"/>
                  </a:lnTo>
                  <a:lnTo>
                    <a:pt x="4024" y="8413"/>
                  </a:lnTo>
                  <a:lnTo>
                    <a:pt x="3577" y="8791"/>
                  </a:lnTo>
                  <a:lnTo>
                    <a:pt x="2459" y="8957"/>
                  </a:lnTo>
                  <a:lnTo>
                    <a:pt x="1872" y="8862"/>
                  </a:lnTo>
                  <a:lnTo>
                    <a:pt x="1872" y="8744"/>
                  </a:lnTo>
                  <a:lnTo>
                    <a:pt x="1816" y="8626"/>
                  </a:lnTo>
                  <a:lnTo>
                    <a:pt x="1760" y="8626"/>
                  </a:lnTo>
                  <a:lnTo>
                    <a:pt x="1313" y="8579"/>
                  </a:lnTo>
                  <a:lnTo>
                    <a:pt x="0" y="7208"/>
                  </a:lnTo>
                  <a:lnTo>
                    <a:pt x="391" y="5955"/>
                  </a:lnTo>
                  <a:lnTo>
                    <a:pt x="1621" y="5530"/>
                  </a:lnTo>
                  <a:lnTo>
                    <a:pt x="1816" y="5081"/>
                  </a:lnTo>
                  <a:lnTo>
                    <a:pt x="2068" y="3119"/>
                  </a:lnTo>
                  <a:lnTo>
                    <a:pt x="1872" y="2670"/>
                  </a:lnTo>
                  <a:lnTo>
                    <a:pt x="2152" y="2576"/>
                  </a:lnTo>
                  <a:lnTo>
                    <a:pt x="2208" y="2458"/>
                  </a:lnTo>
                  <a:lnTo>
                    <a:pt x="2152" y="2340"/>
                  </a:lnTo>
                  <a:lnTo>
                    <a:pt x="2068" y="2080"/>
                  </a:lnTo>
                  <a:lnTo>
                    <a:pt x="2403" y="1961"/>
                  </a:lnTo>
                  <a:lnTo>
                    <a:pt x="3884" y="2505"/>
                  </a:lnTo>
                  <a:lnTo>
                    <a:pt x="4527" y="2340"/>
                  </a:lnTo>
                  <a:lnTo>
                    <a:pt x="5505" y="1749"/>
                  </a:lnTo>
                  <a:lnTo>
                    <a:pt x="5058" y="756"/>
                  </a:lnTo>
                  <a:lnTo>
                    <a:pt x="6539" y="591"/>
                  </a:lnTo>
                  <a:lnTo>
                    <a:pt x="6734" y="331"/>
                  </a:lnTo>
                  <a:lnTo>
                    <a:pt x="6790" y="0"/>
                  </a:lnTo>
                  <a:lnTo>
                    <a:pt x="6986" y="0"/>
                  </a:lnTo>
                  <a:close/>
                </a:path>
              </a:pathLst>
            </a:custGeom>
            <a:solidFill>
              <a:srgbClr val="E68200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245" name="Shape 245"/>
            <p:cNvSpPr/>
            <p:nvPr/>
          </p:nvSpPr>
          <p:spPr>
            <a:xfrm>
              <a:off x="4706937" y="2725737"/>
              <a:ext cx="623888" cy="68421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9072" y="1403"/>
                  </a:moveTo>
                  <a:lnTo>
                    <a:pt x="20446" y="1403"/>
                  </a:lnTo>
                  <a:lnTo>
                    <a:pt x="21105" y="1754"/>
                  </a:lnTo>
                  <a:lnTo>
                    <a:pt x="21380" y="2005"/>
                  </a:lnTo>
                  <a:lnTo>
                    <a:pt x="21380" y="2205"/>
                  </a:lnTo>
                  <a:lnTo>
                    <a:pt x="21600" y="3859"/>
                  </a:lnTo>
                  <a:lnTo>
                    <a:pt x="19841" y="6064"/>
                  </a:lnTo>
                  <a:lnTo>
                    <a:pt x="19841" y="7217"/>
                  </a:lnTo>
                  <a:lnTo>
                    <a:pt x="18797" y="8820"/>
                  </a:lnTo>
                  <a:lnTo>
                    <a:pt x="19456" y="12429"/>
                  </a:lnTo>
                  <a:lnTo>
                    <a:pt x="19951" y="13481"/>
                  </a:lnTo>
                  <a:lnTo>
                    <a:pt x="20226" y="14032"/>
                  </a:lnTo>
                  <a:lnTo>
                    <a:pt x="20336" y="14734"/>
                  </a:lnTo>
                  <a:lnTo>
                    <a:pt x="18962" y="15436"/>
                  </a:lnTo>
                  <a:lnTo>
                    <a:pt x="19182" y="17090"/>
                  </a:lnTo>
                  <a:lnTo>
                    <a:pt x="18302" y="18593"/>
                  </a:lnTo>
                  <a:lnTo>
                    <a:pt x="18577" y="18944"/>
                  </a:lnTo>
                  <a:lnTo>
                    <a:pt x="18687" y="19295"/>
                  </a:lnTo>
                  <a:lnTo>
                    <a:pt x="19456" y="19645"/>
                  </a:lnTo>
                  <a:lnTo>
                    <a:pt x="19676" y="21600"/>
                  </a:lnTo>
                  <a:lnTo>
                    <a:pt x="19072" y="21600"/>
                  </a:lnTo>
                  <a:lnTo>
                    <a:pt x="17918" y="20097"/>
                  </a:lnTo>
                  <a:lnTo>
                    <a:pt x="16379" y="19996"/>
                  </a:lnTo>
                  <a:lnTo>
                    <a:pt x="13740" y="18944"/>
                  </a:lnTo>
                  <a:lnTo>
                    <a:pt x="11817" y="18693"/>
                  </a:lnTo>
                  <a:lnTo>
                    <a:pt x="11157" y="16939"/>
                  </a:lnTo>
                  <a:lnTo>
                    <a:pt x="10937" y="14884"/>
                  </a:lnTo>
                  <a:lnTo>
                    <a:pt x="10058" y="14383"/>
                  </a:lnTo>
                  <a:lnTo>
                    <a:pt x="9014" y="13932"/>
                  </a:lnTo>
                  <a:lnTo>
                    <a:pt x="8024" y="14884"/>
                  </a:lnTo>
                  <a:lnTo>
                    <a:pt x="7090" y="14634"/>
                  </a:lnTo>
                  <a:lnTo>
                    <a:pt x="5056" y="12078"/>
                  </a:lnTo>
                  <a:lnTo>
                    <a:pt x="2913" y="11877"/>
                  </a:lnTo>
                  <a:lnTo>
                    <a:pt x="769" y="12078"/>
                  </a:lnTo>
                  <a:lnTo>
                    <a:pt x="0" y="10925"/>
                  </a:lnTo>
                  <a:lnTo>
                    <a:pt x="2144" y="10675"/>
                  </a:lnTo>
                  <a:lnTo>
                    <a:pt x="3188" y="10474"/>
                  </a:lnTo>
                  <a:lnTo>
                    <a:pt x="4177" y="10224"/>
                  </a:lnTo>
                  <a:lnTo>
                    <a:pt x="4672" y="9322"/>
                  </a:lnTo>
                  <a:lnTo>
                    <a:pt x="8134" y="2355"/>
                  </a:lnTo>
                  <a:lnTo>
                    <a:pt x="8134" y="1403"/>
                  </a:lnTo>
                  <a:lnTo>
                    <a:pt x="8739" y="501"/>
                  </a:lnTo>
                  <a:lnTo>
                    <a:pt x="9014" y="251"/>
                  </a:lnTo>
                  <a:lnTo>
                    <a:pt x="9398" y="150"/>
                  </a:lnTo>
                  <a:lnTo>
                    <a:pt x="10058" y="251"/>
                  </a:lnTo>
                  <a:lnTo>
                    <a:pt x="10663" y="501"/>
                  </a:lnTo>
                  <a:lnTo>
                    <a:pt x="11322" y="702"/>
                  </a:lnTo>
                  <a:lnTo>
                    <a:pt x="16928" y="0"/>
                  </a:lnTo>
                  <a:lnTo>
                    <a:pt x="17148" y="150"/>
                  </a:lnTo>
                  <a:lnTo>
                    <a:pt x="19072" y="1403"/>
                  </a:lnTo>
                  <a:close/>
                </a:path>
              </a:pathLst>
            </a:custGeom>
            <a:solidFill>
              <a:srgbClr val="E68200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246" name="Shape 246"/>
            <p:cNvSpPr/>
            <p:nvPr/>
          </p:nvSpPr>
          <p:spPr>
            <a:xfrm>
              <a:off x="8377237" y="2730500"/>
              <a:ext cx="11113" cy="1428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600" y="4800"/>
                  </a:moveTo>
                  <a:lnTo>
                    <a:pt x="21600" y="16800"/>
                  </a:lnTo>
                  <a:lnTo>
                    <a:pt x="12343" y="21600"/>
                  </a:lnTo>
                  <a:lnTo>
                    <a:pt x="6171" y="21600"/>
                  </a:lnTo>
                  <a:lnTo>
                    <a:pt x="0" y="16800"/>
                  </a:lnTo>
                  <a:lnTo>
                    <a:pt x="0" y="4800"/>
                  </a:lnTo>
                  <a:lnTo>
                    <a:pt x="6171" y="0"/>
                  </a:lnTo>
                  <a:lnTo>
                    <a:pt x="12343" y="0"/>
                  </a:lnTo>
                  <a:lnTo>
                    <a:pt x="21600" y="4800"/>
                  </a:lnTo>
                  <a:close/>
                </a:path>
              </a:pathLst>
            </a:custGeom>
            <a:solidFill>
              <a:srgbClr val="E68200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247" name="Shape 247"/>
            <p:cNvSpPr/>
            <p:nvPr/>
          </p:nvSpPr>
          <p:spPr>
            <a:xfrm>
              <a:off x="7821612" y="2733675"/>
              <a:ext cx="301626" cy="3302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9213" y="1246"/>
                  </a:moveTo>
                  <a:lnTo>
                    <a:pt x="18644" y="1454"/>
                  </a:lnTo>
                  <a:lnTo>
                    <a:pt x="18417" y="1662"/>
                  </a:lnTo>
                  <a:lnTo>
                    <a:pt x="18189" y="1973"/>
                  </a:lnTo>
                  <a:lnTo>
                    <a:pt x="19781" y="4050"/>
                  </a:lnTo>
                  <a:lnTo>
                    <a:pt x="19440" y="4777"/>
                  </a:lnTo>
                  <a:lnTo>
                    <a:pt x="19213" y="5504"/>
                  </a:lnTo>
                  <a:lnTo>
                    <a:pt x="20008" y="6023"/>
                  </a:lnTo>
                  <a:lnTo>
                    <a:pt x="20804" y="6750"/>
                  </a:lnTo>
                  <a:lnTo>
                    <a:pt x="21373" y="7477"/>
                  </a:lnTo>
                  <a:lnTo>
                    <a:pt x="21600" y="8412"/>
                  </a:lnTo>
                  <a:lnTo>
                    <a:pt x="19781" y="10385"/>
                  </a:lnTo>
                  <a:lnTo>
                    <a:pt x="13983" y="20873"/>
                  </a:lnTo>
                  <a:lnTo>
                    <a:pt x="13415" y="21185"/>
                  </a:lnTo>
                  <a:lnTo>
                    <a:pt x="12960" y="21392"/>
                  </a:lnTo>
                  <a:lnTo>
                    <a:pt x="12392" y="21600"/>
                  </a:lnTo>
                  <a:lnTo>
                    <a:pt x="11823" y="21392"/>
                  </a:lnTo>
                  <a:lnTo>
                    <a:pt x="11596" y="21185"/>
                  </a:lnTo>
                  <a:lnTo>
                    <a:pt x="11596" y="19523"/>
                  </a:lnTo>
                  <a:lnTo>
                    <a:pt x="11368" y="19212"/>
                  </a:lnTo>
                  <a:lnTo>
                    <a:pt x="7389" y="19004"/>
                  </a:lnTo>
                  <a:lnTo>
                    <a:pt x="4775" y="18069"/>
                  </a:lnTo>
                  <a:lnTo>
                    <a:pt x="2956" y="18069"/>
                  </a:lnTo>
                  <a:lnTo>
                    <a:pt x="1819" y="16823"/>
                  </a:lnTo>
                  <a:lnTo>
                    <a:pt x="2160" y="15369"/>
                  </a:lnTo>
                  <a:lnTo>
                    <a:pt x="227" y="12773"/>
                  </a:lnTo>
                  <a:lnTo>
                    <a:pt x="568" y="10592"/>
                  </a:lnTo>
                  <a:lnTo>
                    <a:pt x="227" y="9138"/>
                  </a:lnTo>
                  <a:lnTo>
                    <a:pt x="0" y="7685"/>
                  </a:lnTo>
                  <a:lnTo>
                    <a:pt x="2956" y="7269"/>
                  </a:lnTo>
                  <a:lnTo>
                    <a:pt x="5571" y="7685"/>
                  </a:lnTo>
                  <a:lnTo>
                    <a:pt x="8185" y="8412"/>
                  </a:lnTo>
                  <a:lnTo>
                    <a:pt x="13415" y="6542"/>
                  </a:lnTo>
                  <a:lnTo>
                    <a:pt x="14438" y="3842"/>
                  </a:lnTo>
                  <a:lnTo>
                    <a:pt x="17394" y="1662"/>
                  </a:lnTo>
                  <a:lnTo>
                    <a:pt x="17394" y="935"/>
                  </a:lnTo>
                  <a:lnTo>
                    <a:pt x="17621" y="727"/>
                  </a:lnTo>
                  <a:lnTo>
                    <a:pt x="17962" y="519"/>
                  </a:lnTo>
                  <a:lnTo>
                    <a:pt x="18985" y="0"/>
                  </a:lnTo>
                  <a:lnTo>
                    <a:pt x="19213" y="1246"/>
                  </a:lnTo>
                  <a:close/>
                </a:path>
              </a:pathLst>
            </a:custGeom>
            <a:solidFill>
              <a:srgbClr val="E68200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248" name="Shape 248"/>
            <p:cNvSpPr/>
            <p:nvPr/>
          </p:nvSpPr>
          <p:spPr>
            <a:xfrm>
              <a:off x="5419725" y="2752725"/>
              <a:ext cx="246063" cy="3048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3796" y="1575"/>
                  </a:moveTo>
                  <a:lnTo>
                    <a:pt x="17698" y="1238"/>
                  </a:lnTo>
                  <a:lnTo>
                    <a:pt x="21600" y="1238"/>
                  </a:lnTo>
                  <a:lnTo>
                    <a:pt x="19649" y="6975"/>
                  </a:lnTo>
                  <a:lnTo>
                    <a:pt x="20625" y="13500"/>
                  </a:lnTo>
                  <a:lnTo>
                    <a:pt x="20206" y="14850"/>
                  </a:lnTo>
                  <a:lnTo>
                    <a:pt x="17698" y="17888"/>
                  </a:lnTo>
                  <a:lnTo>
                    <a:pt x="15747" y="19800"/>
                  </a:lnTo>
                  <a:lnTo>
                    <a:pt x="13796" y="21600"/>
                  </a:lnTo>
                  <a:lnTo>
                    <a:pt x="13517" y="21600"/>
                  </a:lnTo>
                  <a:lnTo>
                    <a:pt x="11845" y="20475"/>
                  </a:lnTo>
                  <a:lnTo>
                    <a:pt x="11288" y="18225"/>
                  </a:lnTo>
                  <a:lnTo>
                    <a:pt x="10312" y="17888"/>
                  </a:lnTo>
                  <a:lnTo>
                    <a:pt x="0" y="13500"/>
                  </a:lnTo>
                  <a:lnTo>
                    <a:pt x="0" y="13275"/>
                  </a:lnTo>
                  <a:lnTo>
                    <a:pt x="4459" y="5738"/>
                  </a:lnTo>
                  <a:lnTo>
                    <a:pt x="3763" y="5400"/>
                  </a:lnTo>
                  <a:lnTo>
                    <a:pt x="2926" y="4950"/>
                  </a:lnTo>
                  <a:lnTo>
                    <a:pt x="975" y="1238"/>
                  </a:lnTo>
                  <a:lnTo>
                    <a:pt x="2508" y="0"/>
                  </a:lnTo>
                  <a:lnTo>
                    <a:pt x="7386" y="0"/>
                  </a:lnTo>
                  <a:lnTo>
                    <a:pt x="13796" y="1575"/>
                  </a:lnTo>
                  <a:close/>
                </a:path>
              </a:pathLst>
            </a:custGeom>
            <a:solidFill>
              <a:srgbClr val="E68200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249" name="Shape 249"/>
            <p:cNvSpPr/>
            <p:nvPr/>
          </p:nvSpPr>
          <p:spPr>
            <a:xfrm>
              <a:off x="5283200" y="2770187"/>
              <a:ext cx="179388" cy="18732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5483" y="549"/>
                  </a:moveTo>
                  <a:lnTo>
                    <a:pt x="17204" y="0"/>
                  </a:lnTo>
                  <a:lnTo>
                    <a:pt x="19497" y="6407"/>
                  </a:lnTo>
                  <a:lnTo>
                    <a:pt x="21600" y="7688"/>
                  </a:lnTo>
                  <a:lnTo>
                    <a:pt x="17777" y="14827"/>
                  </a:lnTo>
                  <a:lnTo>
                    <a:pt x="12425" y="12264"/>
                  </a:lnTo>
                  <a:lnTo>
                    <a:pt x="10704" y="13180"/>
                  </a:lnTo>
                  <a:lnTo>
                    <a:pt x="9749" y="13546"/>
                  </a:lnTo>
                  <a:lnTo>
                    <a:pt x="8793" y="13546"/>
                  </a:lnTo>
                  <a:lnTo>
                    <a:pt x="8028" y="15376"/>
                  </a:lnTo>
                  <a:lnTo>
                    <a:pt x="7455" y="17024"/>
                  </a:lnTo>
                  <a:lnTo>
                    <a:pt x="7455" y="19037"/>
                  </a:lnTo>
                  <a:lnTo>
                    <a:pt x="7073" y="20868"/>
                  </a:lnTo>
                  <a:lnTo>
                    <a:pt x="3058" y="21600"/>
                  </a:lnTo>
                  <a:lnTo>
                    <a:pt x="382" y="21234"/>
                  </a:lnTo>
                  <a:lnTo>
                    <a:pt x="0" y="17024"/>
                  </a:lnTo>
                  <a:lnTo>
                    <a:pt x="6690" y="8969"/>
                  </a:lnTo>
                  <a:lnTo>
                    <a:pt x="6117" y="5125"/>
                  </a:lnTo>
                  <a:lnTo>
                    <a:pt x="5352" y="1647"/>
                  </a:lnTo>
                  <a:lnTo>
                    <a:pt x="7455" y="0"/>
                  </a:lnTo>
                  <a:lnTo>
                    <a:pt x="15483" y="549"/>
                  </a:lnTo>
                  <a:close/>
                </a:path>
              </a:pathLst>
            </a:custGeom>
            <a:solidFill>
              <a:srgbClr val="E68200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250" name="Shape 250"/>
            <p:cNvSpPr/>
            <p:nvPr/>
          </p:nvSpPr>
          <p:spPr>
            <a:xfrm>
              <a:off x="4687887" y="2774950"/>
              <a:ext cx="246063" cy="29368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600" y="1518"/>
                  </a:moveTo>
                  <a:lnTo>
                    <a:pt x="11985" y="19615"/>
                  </a:lnTo>
                  <a:lnTo>
                    <a:pt x="9337" y="20432"/>
                  </a:lnTo>
                  <a:lnTo>
                    <a:pt x="6828" y="20783"/>
                  </a:lnTo>
                  <a:lnTo>
                    <a:pt x="1254" y="21600"/>
                  </a:lnTo>
                  <a:lnTo>
                    <a:pt x="0" y="19965"/>
                  </a:lnTo>
                  <a:lnTo>
                    <a:pt x="2230" y="18097"/>
                  </a:lnTo>
                  <a:lnTo>
                    <a:pt x="4181" y="18097"/>
                  </a:lnTo>
                  <a:lnTo>
                    <a:pt x="5853" y="17280"/>
                  </a:lnTo>
                  <a:lnTo>
                    <a:pt x="9058" y="15645"/>
                  </a:lnTo>
                  <a:lnTo>
                    <a:pt x="9755" y="11325"/>
                  </a:lnTo>
                  <a:lnTo>
                    <a:pt x="10034" y="9457"/>
                  </a:lnTo>
                  <a:lnTo>
                    <a:pt x="10730" y="7472"/>
                  </a:lnTo>
                  <a:lnTo>
                    <a:pt x="10730" y="7005"/>
                  </a:lnTo>
                  <a:lnTo>
                    <a:pt x="9058" y="5371"/>
                  </a:lnTo>
                  <a:lnTo>
                    <a:pt x="13239" y="3736"/>
                  </a:lnTo>
                  <a:lnTo>
                    <a:pt x="15190" y="2919"/>
                  </a:lnTo>
                  <a:lnTo>
                    <a:pt x="17419" y="2685"/>
                  </a:lnTo>
                  <a:lnTo>
                    <a:pt x="19092" y="0"/>
                  </a:lnTo>
                  <a:lnTo>
                    <a:pt x="21600" y="0"/>
                  </a:lnTo>
                  <a:lnTo>
                    <a:pt x="21600" y="1518"/>
                  </a:lnTo>
                  <a:close/>
                </a:path>
              </a:pathLst>
            </a:custGeom>
            <a:solidFill>
              <a:srgbClr val="E68200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251" name="Shape 251"/>
            <p:cNvSpPr/>
            <p:nvPr/>
          </p:nvSpPr>
          <p:spPr>
            <a:xfrm>
              <a:off x="7399337" y="2803525"/>
              <a:ext cx="11113" cy="1111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5429" y="15429"/>
                  </a:moveTo>
                  <a:lnTo>
                    <a:pt x="6171" y="21600"/>
                  </a:lnTo>
                  <a:lnTo>
                    <a:pt x="6171" y="15429"/>
                  </a:lnTo>
                  <a:lnTo>
                    <a:pt x="0" y="0"/>
                  </a:lnTo>
                  <a:lnTo>
                    <a:pt x="15429" y="6171"/>
                  </a:lnTo>
                  <a:lnTo>
                    <a:pt x="21600" y="6171"/>
                  </a:lnTo>
                  <a:lnTo>
                    <a:pt x="15429" y="15429"/>
                  </a:lnTo>
                  <a:close/>
                </a:path>
              </a:pathLst>
            </a:custGeom>
            <a:solidFill>
              <a:srgbClr val="E68200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252" name="Shape 252"/>
            <p:cNvSpPr/>
            <p:nvPr/>
          </p:nvSpPr>
          <p:spPr>
            <a:xfrm>
              <a:off x="8408987" y="2833687"/>
              <a:ext cx="49213" cy="8413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9755" y="5298"/>
                  </a:moveTo>
                  <a:lnTo>
                    <a:pt x="16723" y="5298"/>
                  </a:lnTo>
                  <a:lnTo>
                    <a:pt x="16723" y="12226"/>
                  </a:lnTo>
                  <a:lnTo>
                    <a:pt x="18116" y="15894"/>
                  </a:lnTo>
                  <a:lnTo>
                    <a:pt x="21600" y="17932"/>
                  </a:lnTo>
                  <a:lnTo>
                    <a:pt x="21600" y="19562"/>
                  </a:lnTo>
                  <a:lnTo>
                    <a:pt x="9755" y="19562"/>
                  </a:lnTo>
                  <a:lnTo>
                    <a:pt x="9755" y="21600"/>
                  </a:lnTo>
                  <a:lnTo>
                    <a:pt x="3484" y="16709"/>
                  </a:lnTo>
                  <a:lnTo>
                    <a:pt x="3484" y="9374"/>
                  </a:lnTo>
                  <a:lnTo>
                    <a:pt x="2090" y="5298"/>
                  </a:lnTo>
                  <a:lnTo>
                    <a:pt x="0" y="2853"/>
                  </a:lnTo>
                  <a:lnTo>
                    <a:pt x="4877" y="0"/>
                  </a:lnTo>
                  <a:lnTo>
                    <a:pt x="9755" y="5298"/>
                  </a:lnTo>
                  <a:close/>
                </a:path>
              </a:pathLst>
            </a:custGeom>
            <a:solidFill>
              <a:srgbClr val="E68200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253" name="Shape 253"/>
            <p:cNvSpPr/>
            <p:nvPr/>
          </p:nvSpPr>
          <p:spPr>
            <a:xfrm>
              <a:off x="4629150" y="2836862"/>
              <a:ext cx="77788" cy="3333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9396" y="21600"/>
                  </a:moveTo>
                  <a:lnTo>
                    <a:pt x="0" y="14400"/>
                  </a:lnTo>
                  <a:lnTo>
                    <a:pt x="882" y="7200"/>
                  </a:lnTo>
                  <a:lnTo>
                    <a:pt x="2204" y="0"/>
                  </a:lnTo>
                  <a:lnTo>
                    <a:pt x="21600" y="0"/>
                  </a:lnTo>
                  <a:lnTo>
                    <a:pt x="19396" y="21600"/>
                  </a:lnTo>
                  <a:close/>
                </a:path>
              </a:pathLst>
            </a:custGeom>
            <a:solidFill>
              <a:srgbClr val="E68200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254" name="Shape 254"/>
            <p:cNvSpPr/>
            <p:nvPr/>
          </p:nvSpPr>
          <p:spPr>
            <a:xfrm>
              <a:off x="4606925" y="2836862"/>
              <a:ext cx="195263" cy="20478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9493" y="1507"/>
                  </a:moveTo>
                  <a:lnTo>
                    <a:pt x="21600" y="3851"/>
                  </a:lnTo>
                  <a:lnTo>
                    <a:pt x="20722" y="6530"/>
                  </a:lnTo>
                  <a:lnTo>
                    <a:pt x="20371" y="9712"/>
                  </a:lnTo>
                  <a:lnTo>
                    <a:pt x="19493" y="15405"/>
                  </a:lnTo>
                  <a:lnTo>
                    <a:pt x="15102" y="18251"/>
                  </a:lnTo>
                  <a:lnTo>
                    <a:pt x="11415" y="18921"/>
                  </a:lnTo>
                  <a:lnTo>
                    <a:pt x="8605" y="21600"/>
                  </a:lnTo>
                  <a:lnTo>
                    <a:pt x="878" y="12056"/>
                  </a:lnTo>
                  <a:lnTo>
                    <a:pt x="878" y="10381"/>
                  </a:lnTo>
                  <a:lnTo>
                    <a:pt x="527" y="10047"/>
                  </a:lnTo>
                  <a:lnTo>
                    <a:pt x="0" y="10047"/>
                  </a:lnTo>
                  <a:lnTo>
                    <a:pt x="0" y="8874"/>
                  </a:lnTo>
                  <a:lnTo>
                    <a:pt x="527" y="8540"/>
                  </a:lnTo>
                  <a:lnTo>
                    <a:pt x="878" y="8037"/>
                  </a:lnTo>
                  <a:lnTo>
                    <a:pt x="2107" y="7702"/>
                  </a:lnTo>
                  <a:lnTo>
                    <a:pt x="1580" y="5358"/>
                  </a:lnTo>
                  <a:lnTo>
                    <a:pt x="1580" y="4186"/>
                  </a:lnTo>
                  <a:lnTo>
                    <a:pt x="2107" y="3014"/>
                  </a:lnTo>
                  <a:lnTo>
                    <a:pt x="11063" y="4186"/>
                  </a:lnTo>
                  <a:lnTo>
                    <a:pt x="11063" y="3851"/>
                  </a:lnTo>
                  <a:lnTo>
                    <a:pt x="11766" y="0"/>
                  </a:lnTo>
                  <a:lnTo>
                    <a:pt x="19493" y="1507"/>
                  </a:lnTo>
                  <a:close/>
                </a:path>
              </a:pathLst>
            </a:custGeom>
            <a:solidFill>
              <a:srgbClr val="E68200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255" name="Shape 255"/>
            <p:cNvSpPr/>
            <p:nvPr/>
          </p:nvSpPr>
          <p:spPr>
            <a:xfrm>
              <a:off x="7432675" y="2840037"/>
              <a:ext cx="28575" cy="3333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600" y="19543"/>
                  </a:moveTo>
                  <a:lnTo>
                    <a:pt x="21600" y="21600"/>
                  </a:lnTo>
                  <a:lnTo>
                    <a:pt x="0" y="7200"/>
                  </a:lnTo>
                  <a:lnTo>
                    <a:pt x="2400" y="0"/>
                  </a:lnTo>
                  <a:lnTo>
                    <a:pt x="4800" y="0"/>
                  </a:lnTo>
                  <a:lnTo>
                    <a:pt x="21600" y="19543"/>
                  </a:lnTo>
                  <a:close/>
                </a:path>
              </a:pathLst>
            </a:custGeom>
            <a:solidFill>
              <a:srgbClr val="E68200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256" name="Shape 256"/>
            <p:cNvSpPr/>
            <p:nvPr/>
          </p:nvSpPr>
          <p:spPr>
            <a:xfrm>
              <a:off x="8126412" y="2854325"/>
              <a:ext cx="206376" cy="26193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600" y="0"/>
                  </a:moveTo>
                  <a:lnTo>
                    <a:pt x="21268" y="2225"/>
                  </a:lnTo>
                  <a:lnTo>
                    <a:pt x="8142" y="3142"/>
                  </a:lnTo>
                  <a:lnTo>
                    <a:pt x="6646" y="4582"/>
                  </a:lnTo>
                  <a:lnTo>
                    <a:pt x="5815" y="7069"/>
                  </a:lnTo>
                  <a:lnTo>
                    <a:pt x="9305" y="8509"/>
                  </a:lnTo>
                  <a:lnTo>
                    <a:pt x="14289" y="6153"/>
                  </a:lnTo>
                  <a:lnTo>
                    <a:pt x="15452" y="6415"/>
                  </a:lnTo>
                  <a:lnTo>
                    <a:pt x="10468" y="10342"/>
                  </a:lnTo>
                  <a:lnTo>
                    <a:pt x="10468" y="10604"/>
                  </a:lnTo>
                  <a:lnTo>
                    <a:pt x="13957" y="18589"/>
                  </a:lnTo>
                  <a:lnTo>
                    <a:pt x="11963" y="19505"/>
                  </a:lnTo>
                  <a:lnTo>
                    <a:pt x="10468" y="20029"/>
                  </a:lnTo>
                  <a:lnTo>
                    <a:pt x="9969" y="19767"/>
                  </a:lnTo>
                  <a:lnTo>
                    <a:pt x="8474" y="15185"/>
                  </a:lnTo>
                  <a:lnTo>
                    <a:pt x="8806" y="14662"/>
                  </a:lnTo>
                  <a:lnTo>
                    <a:pt x="8806" y="12829"/>
                  </a:lnTo>
                  <a:lnTo>
                    <a:pt x="8474" y="12436"/>
                  </a:lnTo>
                  <a:lnTo>
                    <a:pt x="7809" y="12175"/>
                  </a:lnTo>
                  <a:lnTo>
                    <a:pt x="6978" y="12436"/>
                  </a:lnTo>
                  <a:lnTo>
                    <a:pt x="5815" y="13091"/>
                  </a:lnTo>
                  <a:lnTo>
                    <a:pt x="6978" y="15185"/>
                  </a:lnTo>
                  <a:lnTo>
                    <a:pt x="5815" y="16364"/>
                  </a:lnTo>
                  <a:lnTo>
                    <a:pt x="6646" y="19505"/>
                  </a:lnTo>
                  <a:lnTo>
                    <a:pt x="3157" y="21600"/>
                  </a:lnTo>
                  <a:lnTo>
                    <a:pt x="1994" y="21600"/>
                  </a:lnTo>
                  <a:lnTo>
                    <a:pt x="2326" y="19767"/>
                  </a:lnTo>
                  <a:lnTo>
                    <a:pt x="2658" y="18196"/>
                  </a:lnTo>
                  <a:lnTo>
                    <a:pt x="3157" y="16756"/>
                  </a:lnTo>
                  <a:lnTo>
                    <a:pt x="2658" y="15840"/>
                  </a:lnTo>
                  <a:lnTo>
                    <a:pt x="2326" y="14924"/>
                  </a:lnTo>
                  <a:lnTo>
                    <a:pt x="831" y="14269"/>
                  </a:lnTo>
                  <a:lnTo>
                    <a:pt x="0" y="11913"/>
                  </a:lnTo>
                  <a:lnTo>
                    <a:pt x="1994" y="8509"/>
                  </a:lnTo>
                  <a:lnTo>
                    <a:pt x="4320" y="5498"/>
                  </a:lnTo>
                  <a:lnTo>
                    <a:pt x="4652" y="3404"/>
                  </a:lnTo>
                  <a:lnTo>
                    <a:pt x="9637" y="1309"/>
                  </a:lnTo>
                  <a:lnTo>
                    <a:pt x="16117" y="1833"/>
                  </a:lnTo>
                  <a:lnTo>
                    <a:pt x="20437" y="0"/>
                  </a:lnTo>
                  <a:lnTo>
                    <a:pt x="21600" y="0"/>
                  </a:lnTo>
                  <a:close/>
                </a:path>
              </a:pathLst>
            </a:custGeom>
            <a:solidFill>
              <a:srgbClr val="E68200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257" name="Shape 257"/>
            <p:cNvSpPr/>
            <p:nvPr/>
          </p:nvSpPr>
          <p:spPr>
            <a:xfrm>
              <a:off x="1735137" y="2854325"/>
              <a:ext cx="168276" cy="23971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5894" y="4721"/>
                  </a:moveTo>
                  <a:lnTo>
                    <a:pt x="20581" y="5293"/>
                  </a:lnTo>
                  <a:lnTo>
                    <a:pt x="21600" y="10299"/>
                  </a:lnTo>
                  <a:lnTo>
                    <a:pt x="16506" y="15306"/>
                  </a:lnTo>
                  <a:lnTo>
                    <a:pt x="14468" y="16021"/>
                  </a:lnTo>
                  <a:lnTo>
                    <a:pt x="12634" y="16593"/>
                  </a:lnTo>
                  <a:lnTo>
                    <a:pt x="11615" y="20885"/>
                  </a:lnTo>
                  <a:lnTo>
                    <a:pt x="8355" y="21600"/>
                  </a:lnTo>
                  <a:lnTo>
                    <a:pt x="2649" y="19883"/>
                  </a:lnTo>
                  <a:lnTo>
                    <a:pt x="2242" y="16879"/>
                  </a:lnTo>
                  <a:lnTo>
                    <a:pt x="3260" y="16593"/>
                  </a:lnTo>
                  <a:lnTo>
                    <a:pt x="4075" y="16021"/>
                  </a:lnTo>
                  <a:lnTo>
                    <a:pt x="5094" y="15020"/>
                  </a:lnTo>
                  <a:lnTo>
                    <a:pt x="4687" y="14019"/>
                  </a:lnTo>
                  <a:lnTo>
                    <a:pt x="3668" y="13303"/>
                  </a:lnTo>
                  <a:lnTo>
                    <a:pt x="1223" y="13303"/>
                  </a:lnTo>
                  <a:lnTo>
                    <a:pt x="815" y="13589"/>
                  </a:lnTo>
                  <a:lnTo>
                    <a:pt x="0" y="10013"/>
                  </a:lnTo>
                  <a:lnTo>
                    <a:pt x="815" y="6008"/>
                  </a:lnTo>
                  <a:lnTo>
                    <a:pt x="3668" y="3719"/>
                  </a:lnTo>
                  <a:lnTo>
                    <a:pt x="4075" y="715"/>
                  </a:lnTo>
                  <a:lnTo>
                    <a:pt x="6521" y="0"/>
                  </a:lnTo>
                  <a:lnTo>
                    <a:pt x="11208" y="2432"/>
                  </a:lnTo>
                  <a:lnTo>
                    <a:pt x="15894" y="4721"/>
                  </a:lnTo>
                  <a:close/>
                </a:path>
              </a:pathLst>
            </a:custGeom>
            <a:solidFill>
              <a:srgbClr val="E68200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258" name="Shape 258"/>
            <p:cNvSpPr/>
            <p:nvPr/>
          </p:nvSpPr>
          <p:spPr>
            <a:xfrm>
              <a:off x="5349875" y="2881312"/>
              <a:ext cx="76200" cy="1016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600" y="6075"/>
                  </a:moveTo>
                  <a:lnTo>
                    <a:pt x="18450" y="10800"/>
                  </a:lnTo>
                  <a:lnTo>
                    <a:pt x="16650" y="13838"/>
                  </a:lnTo>
                  <a:lnTo>
                    <a:pt x="13500" y="16200"/>
                  </a:lnTo>
                  <a:lnTo>
                    <a:pt x="14400" y="19575"/>
                  </a:lnTo>
                  <a:lnTo>
                    <a:pt x="6300" y="21600"/>
                  </a:lnTo>
                  <a:lnTo>
                    <a:pt x="1800" y="20925"/>
                  </a:lnTo>
                  <a:lnTo>
                    <a:pt x="0" y="20250"/>
                  </a:lnTo>
                  <a:lnTo>
                    <a:pt x="0" y="12488"/>
                  </a:lnTo>
                  <a:lnTo>
                    <a:pt x="900" y="5400"/>
                  </a:lnTo>
                  <a:lnTo>
                    <a:pt x="3150" y="3038"/>
                  </a:lnTo>
                  <a:lnTo>
                    <a:pt x="4950" y="3038"/>
                  </a:lnTo>
                  <a:lnTo>
                    <a:pt x="7200" y="2362"/>
                  </a:lnTo>
                  <a:lnTo>
                    <a:pt x="10350" y="0"/>
                  </a:lnTo>
                  <a:lnTo>
                    <a:pt x="21600" y="5400"/>
                  </a:lnTo>
                  <a:lnTo>
                    <a:pt x="21600" y="6075"/>
                  </a:lnTo>
                  <a:close/>
                </a:path>
              </a:pathLst>
            </a:custGeom>
            <a:solidFill>
              <a:srgbClr val="E68200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259" name="Shape 259"/>
            <p:cNvSpPr/>
            <p:nvPr/>
          </p:nvSpPr>
          <p:spPr>
            <a:xfrm>
              <a:off x="1719262" y="2909887"/>
              <a:ext cx="444501" cy="6985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1417" y="687"/>
                  </a:moveTo>
                  <a:lnTo>
                    <a:pt x="13037" y="2405"/>
                  </a:lnTo>
                  <a:lnTo>
                    <a:pt x="14657" y="2504"/>
                  </a:lnTo>
                  <a:lnTo>
                    <a:pt x="15583" y="2602"/>
                  </a:lnTo>
                  <a:lnTo>
                    <a:pt x="16277" y="2847"/>
                  </a:lnTo>
                  <a:lnTo>
                    <a:pt x="16277" y="3976"/>
                  </a:lnTo>
                  <a:lnTo>
                    <a:pt x="17666" y="4664"/>
                  </a:lnTo>
                  <a:lnTo>
                    <a:pt x="17357" y="5351"/>
                  </a:lnTo>
                  <a:lnTo>
                    <a:pt x="13963" y="6382"/>
                  </a:lnTo>
                  <a:lnTo>
                    <a:pt x="13731" y="6382"/>
                  </a:lnTo>
                  <a:lnTo>
                    <a:pt x="12729" y="9229"/>
                  </a:lnTo>
                  <a:lnTo>
                    <a:pt x="16663" y="12175"/>
                  </a:lnTo>
                  <a:lnTo>
                    <a:pt x="17897" y="12175"/>
                  </a:lnTo>
                  <a:lnTo>
                    <a:pt x="17897" y="12518"/>
                  </a:lnTo>
                  <a:lnTo>
                    <a:pt x="18051" y="12715"/>
                  </a:lnTo>
                  <a:lnTo>
                    <a:pt x="19826" y="12960"/>
                  </a:lnTo>
                  <a:lnTo>
                    <a:pt x="20751" y="14089"/>
                  </a:lnTo>
                  <a:lnTo>
                    <a:pt x="21446" y="15218"/>
                  </a:lnTo>
                  <a:lnTo>
                    <a:pt x="21600" y="17525"/>
                  </a:lnTo>
                  <a:lnTo>
                    <a:pt x="20906" y="20569"/>
                  </a:lnTo>
                  <a:lnTo>
                    <a:pt x="19826" y="21502"/>
                  </a:lnTo>
                  <a:lnTo>
                    <a:pt x="19286" y="21600"/>
                  </a:lnTo>
                  <a:lnTo>
                    <a:pt x="16123" y="19685"/>
                  </a:lnTo>
                  <a:lnTo>
                    <a:pt x="14503" y="19440"/>
                  </a:lnTo>
                  <a:lnTo>
                    <a:pt x="12343" y="18507"/>
                  </a:lnTo>
                  <a:lnTo>
                    <a:pt x="12189" y="18655"/>
                  </a:lnTo>
                  <a:lnTo>
                    <a:pt x="10723" y="17624"/>
                  </a:lnTo>
                  <a:lnTo>
                    <a:pt x="10183" y="17035"/>
                  </a:lnTo>
                  <a:lnTo>
                    <a:pt x="9643" y="16495"/>
                  </a:lnTo>
                  <a:lnTo>
                    <a:pt x="9874" y="16249"/>
                  </a:lnTo>
                  <a:lnTo>
                    <a:pt x="10029" y="16004"/>
                  </a:lnTo>
                  <a:lnTo>
                    <a:pt x="10029" y="15709"/>
                  </a:lnTo>
                  <a:lnTo>
                    <a:pt x="9643" y="15562"/>
                  </a:lnTo>
                  <a:lnTo>
                    <a:pt x="7483" y="13893"/>
                  </a:lnTo>
                  <a:lnTo>
                    <a:pt x="5400" y="11487"/>
                  </a:lnTo>
                  <a:lnTo>
                    <a:pt x="3780" y="9327"/>
                  </a:lnTo>
                  <a:lnTo>
                    <a:pt x="2314" y="8296"/>
                  </a:lnTo>
                  <a:lnTo>
                    <a:pt x="540" y="7756"/>
                  </a:lnTo>
                  <a:lnTo>
                    <a:pt x="0" y="6922"/>
                  </a:lnTo>
                  <a:lnTo>
                    <a:pt x="926" y="4418"/>
                  </a:lnTo>
                  <a:lnTo>
                    <a:pt x="1234" y="4320"/>
                  </a:lnTo>
                  <a:lnTo>
                    <a:pt x="1466" y="5253"/>
                  </a:lnTo>
                  <a:lnTo>
                    <a:pt x="3934" y="5940"/>
                  </a:lnTo>
                  <a:lnTo>
                    <a:pt x="5400" y="5596"/>
                  </a:lnTo>
                  <a:lnTo>
                    <a:pt x="5709" y="4075"/>
                  </a:lnTo>
                  <a:lnTo>
                    <a:pt x="7174" y="3780"/>
                  </a:lnTo>
                  <a:lnTo>
                    <a:pt x="9334" y="1816"/>
                  </a:lnTo>
                  <a:lnTo>
                    <a:pt x="8949" y="98"/>
                  </a:lnTo>
                  <a:lnTo>
                    <a:pt x="9334" y="0"/>
                  </a:lnTo>
                  <a:lnTo>
                    <a:pt x="11417" y="687"/>
                  </a:lnTo>
                  <a:close/>
                </a:path>
              </a:pathLst>
            </a:custGeom>
            <a:solidFill>
              <a:srgbClr val="E68200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260" name="Shape 260"/>
            <p:cNvSpPr/>
            <p:nvPr/>
          </p:nvSpPr>
          <p:spPr>
            <a:xfrm>
              <a:off x="8534400" y="2921000"/>
              <a:ext cx="92075" cy="8096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600" y="8894"/>
                  </a:moveTo>
                  <a:lnTo>
                    <a:pt x="21600" y="18635"/>
                  </a:lnTo>
                  <a:lnTo>
                    <a:pt x="19738" y="21600"/>
                  </a:lnTo>
                  <a:lnTo>
                    <a:pt x="17131" y="18635"/>
                  </a:lnTo>
                  <a:lnTo>
                    <a:pt x="15641" y="15671"/>
                  </a:lnTo>
                  <a:lnTo>
                    <a:pt x="3352" y="14824"/>
                  </a:lnTo>
                  <a:lnTo>
                    <a:pt x="0" y="11012"/>
                  </a:lnTo>
                  <a:lnTo>
                    <a:pt x="2607" y="5082"/>
                  </a:lnTo>
                  <a:lnTo>
                    <a:pt x="7076" y="5082"/>
                  </a:lnTo>
                  <a:lnTo>
                    <a:pt x="11172" y="0"/>
                  </a:lnTo>
                  <a:lnTo>
                    <a:pt x="16386" y="3812"/>
                  </a:lnTo>
                  <a:lnTo>
                    <a:pt x="21600" y="8894"/>
                  </a:lnTo>
                  <a:close/>
                </a:path>
              </a:pathLst>
            </a:custGeom>
            <a:solidFill>
              <a:srgbClr val="E68200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261" name="Shape 261"/>
            <p:cNvSpPr/>
            <p:nvPr/>
          </p:nvSpPr>
          <p:spPr>
            <a:xfrm>
              <a:off x="5291137" y="2946400"/>
              <a:ext cx="319088" cy="3746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7624" y="5766"/>
                  </a:moveTo>
                  <a:lnTo>
                    <a:pt x="19128" y="6773"/>
                  </a:lnTo>
                  <a:lnTo>
                    <a:pt x="17839" y="10617"/>
                  </a:lnTo>
                  <a:lnTo>
                    <a:pt x="19558" y="12539"/>
                  </a:lnTo>
                  <a:lnTo>
                    <a:pt x="19128" y="14644"/>
                  </a:lnTo>
                  <a:lnTo>
                    <a:pt x="20096" y="18214"/>
                  </a:lnTo>
                  <a:lnTo>
                    <a:pt x="21600" y="20959"/>
                  </a:lnTo>
                  <a:lnTo>
                    <a:pt x="18913" y="21417"/>
                  </a:lnTo>
                  <a:lnTo>
                    <a:pt x="15904" y="21600"/>
                  </a:lnTo>
                  <a:lnTo>
                    <a:pt x="12681" y="21600"/>
                  </a:lnTo>
                  <a:lnTo>
                    <a:pt x="9672" y="21417"/>
                  </a:lnTo>
                  <a:lnTo>
                    <a:pt x="8167" y="17847"/>
                  </a:lnTo>
                  <a:lnTo>
                    <a:pt x="7630" y="17573"/>
                  </a:lnTo>
                  <a:lnTo>
                    <a:pt x="6878" y="17573"/>
                  </a:lnTo>
                  <a:lnTo>
                    <a:pt x="2687" y="15102"/>
                  </a:lnTo>
                  <a:lnTo>
                    <a:pt x="2687" y="13820"/>
                  </a:lnTo>
                  <a:lnTo>
                    <a:pt x="215" y="10434"/>
                  </a:lnTo>
                  <a:lnTo>
                    <a:pt x="0" y="6407"/>
                  </a:lnTo>
                  <a:lnTo>
                    <a:pt x="1504" y="4485"/>
                  </a:lnTo>
                  <a:lnTo>
                    <a:pt x="967" y="3203"/>
                  </a:lnTo>
                  <a:lnTo>
                    <a:pt x="1934" y="2746"/>
                  </a:lnTo>
                  <a:lnTo>
                    <a:pt x="1719" y="1098"/>
                  </a:lnTo>
                  <a:lnTo>
                    <a:pt x="3439" y="915"/>
                  </a:lnTo>
                  <a:lnTo>
                    <a:pt x="3439" y="1739"/>
                  </a:lnTo>
                  <a:lnTo>
                    <a:pt x="3654" y="1922"/>
                  </a:lnTo>
                  <a:lnTo>
                    <a:pt x="5158" y="2563"/>
                  </a:lnTo>
                  <a:lnTo>
                    <a:pt x="7630" y="1739"/>
                  </a:lnTo>
                  <a:lnTo>
                    <a:pt x="7630" y="641"/>
                  </a:lnTo>
                  <a:lnTo>
                    <a:pt x="8382" y="0"/>
                  </a:lnTo>
                  <a:lnTo>
                    <a:pt x="16872" y="3844"/>
                  </a:lnTo>
                  <a:lnTo>
                    <a:pt x="17624" y="5766"/>
                  </a:lnTo>
                  <a:close/>
                </a:path>
              </a:pathLst>
            </a:custGeom>
            <a:solidFill>
              <a:srgbClr val="E68200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262" name="Shape 262"/>
            <p:cNvSpPr/>
            <p:nvPr/>
          </p:nvSpPr>
          <p:spPr>
            <a:xfrm>
              <a:off x="7483475" y="2951162"/>
              <a:ext cx="15875" cy="1428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5120" y="16800"/>
                  </a:moveTo>
                  <a:lnTo>
                    <a:pt x="21600" y="16800"/>
                  </a:lnTo>
                  <a:lnTo>
                    <a:pt x="15120" y="21600"/>
                  </a:lnTo>
                  <a:lnTo>
                    <a:pt x="0" y="0"/>
                  </a:lnTo>
                  <a:lnTo>
                    <a:pt x="10800" y="4800"/>
                  </a:lnTo>
                  <a:lnTo>
                    <a:pt x="15120" y="16800"/>
                  </a:lnTo>
                  <a:close/>
                </a:path>
              </a:pathLst>
            </a:custGeom>
            <a:solidFill>
              <a:srgbClr val="E68200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263" name="Shape 263"/>
            <p:cNvSpPr/>
            <p:nvPr/>
          </p:nvSpPr>
          <p:spPr>
            <a:xfrm>
              <a:off x="8696325" y="2951162"/>
              <a:ext cx="14288" cy="1111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600" y="0"/>
                  </a:moveTo>
                  <a:lnTo>
                    <a:pt x="12000" y="21600"/>
                  </a:lnTo>
                  <a:lnTo>
                    <a:pt x="0" y="12343"/>
                  </a:lnTo>
                  <a:lnTo>
                    <a:pt x="12000" y="0"/>
                  </a:lnTo>
                  <a:lnTo>
                    <a:pt x="21600" y="0"/>
                  </a:lnTo>
                  <a:close/>
                </a:path>
              </a:pathLst>
            </a:custGeom>
            <a:solidFill>
              <a:srgbClr val="E68200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264" name="Shape 264"/>
            <p:cNvSpPr/>
            <p:nvPr/>
          </p:nvSpPr>
          <p:spPr>
            <a:xfrm>
              <a:off x="5257800" y="2957512"/>
              <a:ext cx="58738" cy="444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600" y="16200"/>
                  </a:moveTo>
                  <a:lnTo>
                    <a:pt x="10508" y="20057"/>
                  </a:lnTo>
                  <a:lnTo>
                    <a:pt x="0" y="21600"/>
                  </a:lnTo>
                  <a:lnTo>
                    <a:pt x="9341" y="0"/>
                  </a:lnTo>
                  <a:lnTo>
                    <a:pt x="18681" y="3857"/>
                  </a:lnTo>
                  <a:lnTo>
                    <a:pt x="21600" y="16200"/>
                  </a:lnTo>
                  <a:close/>
                </a:path>
              </a:pathLst>
            </a:custGeom>
            <a:solidFill>
              <a:srgbClr val="E68200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265" name="Shape 265"/>
            <p:cNvSpPr/>
            <p:nvPr/>
          </p:nvSpPr>
          <p:spPr>
            <a:xfrm>
              <a:off x="8408987" y="2962275"/>
              <a:ext cx="19051" cy="63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600" y="0"/>
                  </a:moveTo>
                  <a:lnTo>
                    <a:pt x="21600" y="10800"/>
                  </a:lnTo>
                  <a:lnTo>
                    <a:pt x="18000" y="21600"/>
                  </a:lnTo>
                  <a:lnTo>
                    <a:pt x="5400" y="21600"/>
                  </a:lnTo>
                  <a:lnTo>
                    <a:pt x="0" y="10800"/>
                  </a:lnTo>
                  <a:lnTo>
                    <a:pt x="21600" y="0"/>
                  </a:lnTo>
                  <a:close/>
                </a:path>
              </a:pathLst>
            </a:custGeom>
            <a:solidFill>
              <a:srgbClr val="E68200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266" name="Shape 266"/>
            <p:cNvSpPr/>
            <p:nvPr/>
          </p:nvSpPr>
          <p:spPr>
            <a:xfrm>
              <a:off x="7715250" y="2973387"/>
              <a:ext cx="30163" cy="3651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600" y="12209"/>
                  </a:moveTo>
                  <a:lnTo>
                    <a:pt x="18189" y="21600"/>
                  </a:lnTo>
                  <a:lnTo>
                    <a:pt x="7958" y="16904"/>
                  </a:lnTo>
                  <a:lnTo>
                    <a:pt x="0" y="8452"/>
                  </a:lnTo>
                  <a:lnTo>
                    <a:pt x="0" y="5635"/>
                  </a:lnTo>
                  <a:lnTo>
                    <a:pt x="2274" y="1878"/>
                  </a:lnTo>
                  <a:lnTo>
                    <a:pt x="5684" y="0"/>
                  </a:lnTo>
                  <a:lnTo>
                    <a:pt x="7958" y="0"/>
                  </a:lnTo>
                  <a:lnTo>
                    <a:pt x="21600" y="12209"/>
                  </a:lnTo>
                  <a:close/>
                </a:path>
              </a:pathLst>
            </a:custGeom>
            <a:solidFill>
              <a:srgbClr val="E68200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267" name="Shape 267"/>
            <p:cNvSpPr/>
            <p:nvPr/>
          </p:nvSpPr>
          <p:spPr>
            <a:xfrm>
              <a:off x="8366125" y="2973387"/>
              <a:ext cx="11113" cy="952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600" y="14400"/>
                  </a:moveTo>
                  <a:lnTo>
                    <a:pt x="12343" y="21600"/>
                  </a:lnTo>
                  <a:lnTo>
                    <a:pt x="6171" y="21600"/>
                  </a:lnTo>
                  <a:lnTo>
                    <a:pt x="0" y="14400"/>
                  </a:lnTo>
                  <a:lnTo>
                    <a:pt x="6171" y="7200"/>
                  </a:lnTo>
                  <a:lnTo>
                    <a:pt x="6171" y="0"/>
                  </a:lnTo>
                  <a:lnTo>
                    <a:pt x="21600" y="7200"/>
                  </a:lnTo>
                  <a:lnTo>
                    <a:pt x="21600" y="14400"/>
                  </a:lnTo>
                  <a:close/>
                </a:path>
              </a:pathLst>
            </a:custGeom>
            <a:solidFill>
              <a:srgbClr val="E68200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268" name="Shape 268"/>
            <p:cNvSpPr/>
            <p:nvPr/>
          </p:nvSpPr>
          <p:spPr>
            <a:xfrm>
              <a:off x="8313737" y="2973387"/>
              <a:ext cx="11113" cy="63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600" y="0"/>
                  </a:moveTo>
                  <a:lnTo>
                    <a:pt x="21600" y="21600"/>
                  </a:lnTo>
                  <a:lnTo>
                    <a:pt x="0" y="21600"/>
                  </a:lnTo>
                  <a:lnTo>
                    <a:pt x="0" y="10800"/>
                  </a:lnTo>
                  <a:lnTo>
                    <a:pt x="21600" y="0"/>
                  </a:lnTo>
                  <a:close/>
                </a:path>
              </a:pathLst>
            </a:custGeom>
            <a:solidFill>
              <a:srgbClr val="E68200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269" name="Shape 269"/>
            <p:cNvSpPr/>
            <p:nvPr/>
          </p:nvSpPr>
          <p:spPr>
            <a:xfrm>
              <a:off x="8618537" y="2979737"/>
              <a:ext cx="223838" cy="2794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600" y="3191"/>
                  </a:moveTo>
                  <a:lnTo>
                    <a:pt x="21600" y="9695"/>
                  </a:lnTo>
                  <a:lnTo>
                    <a:pt x="20987" y="15955"/>
                  </a:lnTo>
                  <a:lnTo>
                    <a:pt x="18843" y="21600"/>
                  </a:lnTo>
                  <a:lnTo>
                    <a:pt x="16698" y="20495"/>
                  </a:lnTo>
                  <a:lnTo>
                    <a:pt x="15626" y="20127"/>
                  </a:lnTo>
                  <a:lnTo>
                    <a:pt x="13481" y="20127"/>
                  </a:lnTo>
                  <a:lnTo>
                    <a:pt x="13174" y="19882"/>
                  </a:lnTo>
                  <a:lnTo>
                    <a:pt x="12868" y="19391"/>
                  </a:lnTo>
                  <a:lnTo>
                    <a:pt x="13481" y="15586"/>
                  </a:lnTo>
                  <a:lnTo>
                    <a:pt x="12102" y="12273"/>
                  </a:lnTo>
                  <a:lnTo>
                    <a:pt x="8579" y="10186"/>
                  </a:lnTo>
                  <a:lnTo>
                    <a:pt x="5362" y="9695"/>
                  </a:lnTo>
                  <a:lnTo>
                    <a:pt x="4289" y="8836"/>
                  </a:lnTo>
                  <a:lnTo>
                    <a:pt x="3523" y="7732"/>
                  </a:lnTo>
                  <a:lnTo>
                    <a:pt x="2604" y="6505"/>
                  </a:lnTo>
                  <a:lnTo>
                    <a:pt x="1838" y="6259"/>
                  </a:lnTo>
                  <a:lnTo>
                    <a:pt x="766" y="6259"/>
                  </a:lnTo>
                  <a:lnTo>
                    <a:pt x="460" y="5155"/>
                  </a:lnTo>
                  <a:lnTo>
                    <a:pt x="0" y="4295"/>
                  </a:lnTo>
                  <a:lnTo>
                    <a:pt x="0" y="1964"/>
                  </a:lnTo>
                  <a:lnTo>
                    <a:pt x="2145" y="3436"/>
                  </a:lnTo>
                  <a:lnTo>
                    <a:pt x="4289" y="5155"/>
                  </a:lnTo>
                  <a:lnTo>
                    <a:pt x="5362" y="5155"/>
                  </a:lnTo>
                  <a:lnTo>
                    <a:pt x="5668" y="4786"/>
                  </a:lnTo>
                  <a:lnTo>
                    <a:pt x="7506" y="2332"/>
                  </a:lnTo>
                  <a:lnTo>
                    <a:pt x="11796" y="0"/>
                  </a:lnTo>
                  <a:lnTo>
                    <a:pt x="17770" y="3191"/>
                  </a:lnTo>
                  <a:lnTo>
                    <a:pt x="21600" y="3191"/>
                  </a:lnTo>
                  <a:close/>
                </a:path>
              </a:pathLst>
            </a:custGeom>
            <a:solidFill>
              <a:srgbClr val="E68200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270" name="Shape 270"/>
            <p:cNvSpPr/>
            <p:nvPr/>
          </p:nvSpPr>
          <p:spPr>
            <a:xfrm>
              <a:off x="8494712" y="2979737"/>
              <a:ext cx="17463" cy="793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600" y="8640"/>
                  </a:moveTo>
                  <a:lnTo>
                    <a:pt x="21600" y="21600"/>
                  </a:lnTo>
                  <a:lnTo>
                    <a:pt x="3927" y="21600"/>
                  </a:lnTo>
                  <a:lnTo>
                    <a:pt x="0" y="8640"/>
                  </a:lnTo>
                  <a:lnTo>
                    <a:pt x="0" y="0"/>
                  </a:lnTo>
                  <a:lnTo>
                    <a:pt x="21600" y="8640"/>
                  </a:lnTo>
                  <a:close/>
                </a:path>
              </a:pathLst>
            </a:custGeom>
            <a:solidFill>
              <a:srgbClr val="E68200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271" name="Shape 271"/>
            <p:cNvSpPr/>
            <p:nvPr/>
          </p:nvSpPr>
          <p:spPr>
            <a:xfrm>
              <a:off x="7770812" y="2998787"/>
              <a:ext cx="17463" cy="2222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7673" y="0"/>
                  </a:moveTo>
                  <a:lnTo>
                    <a:pt x="21600" y="6171"/>
                  </a:lnTo>
                  <a:lnTo>
                    <a:pt x="17673" y="13886"/>
                  </a:lnTo>
                  <a:lnTo>
                    <a:pt x="17673" y="21600"/>
                  </a:lnTo>
                  <a:lnTo>
                    <a:pt x="7855" y="21600"/>
                  </a:lnTo>
                  <a:lnTo>
                    <a:pt x="0" y="16971"/>
                  </a:lnTo>
                  <a:lnTo>
                    <a:pt x="0" y="0"/>
                  </a:lnTo>
                  <a:lnTo>
                    <a:pt x="17673" y="0"/>
                  </a:lnTo>
                  <a:close/>
                </a:path>
              </a:pathLst>
            </a:custGeom>
            <a:solidFill>
              <a:srgbClr val="E68200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272" name="Shape 272"/>
            <p:cNvSpPr/>
            <p:nvPr/>
          </p:nvSpPr>
          <p:spPr>
            <a:xfrm>
              <a:off x="5257800" y="3001962"/>
              <a:ext cx="50800" cy="508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600" y="9450"/>
                  </a:moveTo>
                  <a:lnTo>
                    <a:pt x="12150" y="21600"/>
                  </a:lnTo>
                  <a:lnTo>
                    <a:pt x="1350" y="16875"/>
                  </a:lnTo>
                  <a:lnTo>
                    <a:pt x="0" y="3375"/>
                  </a:lnTo>
                  <a:lnTo>
                    <a:pt x="16875" y="0"/>
                  </a:lnTo>
                  <a:lnTo>
                    <a:pt x="21600" y="9450"/>
                  </a:lnTo>
                  <a:close/>
                </a:path>
              </a:pathLst>
            </a:custGeom>
            <a:solidFill>
              <a:srgbClr val="E68200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273" name="Shape 273"/>
            <p:cNvSpPr/>
            <p:nvPr/>
          </p:nvSpPr>
          <p:spPr>
            <a:xfrm>
              <a:off x="8821737" y="3021012"/>
              <a:ext cx="293688" cy="32226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0975" y="5107"/>
                  </a:moveTo>
                  <a:lnTo>
                    <a:pt x="12610" y="7555"/>
                  </a:lnTo>
                  <a:lnTo>
                    <a:pt x="16112" y="9789"/>
                  </a:lnTo>
                  <a:lnTo>
                    <a:pt x="16463" y="10321"/>
                  </a:lnTo>
                  <a:lnTo>
                    <a:pt x="16696" y="10747"/>
                  </a:lnTo>
                  <a:lnTo>
                    <a:pt x="15412" y="12236"/>
                  </a:lnTo>
                  <a:lnTo>
                    <a:pt x="15412" y="12556"/>
                  </a:lnTo>
                  <a:lnTo>
                    <a:pt x="18915" y="17237"/>
                  </a:lnTo>
                  <a:lnTo>
                    <a:pt x="19148" y="18408"/>
                  </a:lnTo>
                  <a:lnTo>
                    <a:pt x="21600" y="21387"/>
                  </a:lnTo>
                  <a:lnTo>
                    <a:pt x="21016" y="21600"/>
                  </a:lnTo>
                  <a:lnTo>
                    <a:pt x="15062" y="20110"/>
                  </a:lnTo>
                  <a:lnTo>
                    <a:pt x="12960" y="14684"/>
                  </a:lnTo>
                  <a:lnTo>
                    <a:pt x="8290" y="12981"/>
                  </a:lnTo>
                  <a:lnTo>
                    <a:pt x="7005" y="12981"/>
                  </a:lnTo>
                  <a:lnTo>
                    <a:pt x="4787" y="15216"/>
                  </a:lnTo>
                  <a:lnTo>
                    <a:pt x="5137" y="15748"/>
                  </a:lnTo>
                  <a:lnTo>
                    <a:pt x="5371" y="16493"/>
                  </a:lnTo>
                  <a:lnTo>
                    <a:pt x="5371" y="16918"/>
                  </a:lnTo>
                  <a:lnTo>
                    <a:pt x="5137" y="17237"/>
                  </a:lnTo>
                  <a:lnTo>
                    <a:pt x="4787" y="17450"/>
                  </a:lnTo>
                  <a:lnTo>
                    <a:pt x="467" y="16705"/>
                  </a:lnTo>
                  <a:lnTo>
                    <a:pt x="0" y="16493"/>
                  </a:lnTo>
                  <a:lnTo>
                    <a:pt x="0" y="15961"/>
                  </a:lnTo>
                  <a:lnTo>
                    <a:pt x="1284" y="10747"/>
                  </a:lnTo>
                  <a:lnTo>
                    <a:pt x="2102" y="5639"/>
                  </a:lnTo>
                  <a:lnTo>
                    <a:pt x="2102" y="0"/>
                  </a:lnTo>
                  <a:lnTo>
                    <a:pt x="4320" y="213"/>
                  </a:lnTo>
                  <a:lnTo>
                    <a:pt x="10975" y="5107"/>
                  </a:lnTo>
                  <a:close/>
                </a:path>
              </a:pathLst>
            </a:custGeom>
            <a:solidFill>
              <a:srgbClr val="E68200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274" name="Shape 274"/>
            <p:cNvSpPr/>
            <p:nvPr/>
          </p:nvSpPr>
          <p:spPr>
            <a:xfrm>
              <a:off x="8439150" y="3024187"/>
              <a:ext cx="69850" cy="2222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600" y="16971"/>
                  </a:moveTo>
                  <a:lnTo>
                    <a:pt x="21600" y="21600"/>
                  </a:lnTo>
                  <a:lnTo>
                    <a:pt x="11291" y="13886"/>
                  </a:lnTo>
                  <a:lnTo>
                    <a:pt x="982" y="13886"/>
                  </a:lnTo>
                  <a:lnTo>
                    <a:pt x="0" y="10800"/>
                  </a:lnTo>
                  <a:lnTo>
                    <a:pt x="5891" y="0"/>
                  </a:lnTo>
                  <a:lnTo>
                    <a:pt x="10309" y="3086"/>
                  </a:lnTo>
                  <a:lnTo>
                    <a:pt x="15709" y="3086"/>
                  </a:lnTo>
                  <a:lnTo>
                    <a:pt x="19145" y="7714"/>
                  </a:lnTo>
                  <a:lnTo>
                    <a:pt x="21600" y="10800"/>
                  </a:lnTo>
                  <a:lnTo>
                    <a:pt x="21600" y="16971"/>
                  </a:lnTo>
                  <a:close/>
                </a:path>
              </a:pathLst>
            </a:custGeom>
            <a:solidFill>
              <a:srgbClr val="E68200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275" name="Shape 275"/>
            <p:cNvSpPr/>
            <p:nvPr/>
          </p:nvSpPr>
          <p:spPr>
            <a:xfrm>
              <a:off x="8369300" y="3027362"/>
              <a:ext cx="22225" cy="2222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600" y="4629"/>
                  </a:moveTo>
                  <a:lnTo>
                    <a:pt x="21600" y="13886"/>
                  </a:lnTo>
                  <a:lnTo>
                    <a:pt x="7714" y="21600"/>
                  </a:lnTo>
                  <a:lnTo>
                    <a:pt x="0" y="4629"/>
                  </a:lnTo>
                  <a:lnTo>
                    <a:pt x="3086" y="0"/>
                  </a:lnTo>
                  <a:lnTo>
                    <a:pt x="13886" y="0"/>
                  </a:lnTo>
                  <a:lnTo>
                    <a:pt x="21600" y="4629"/>
                  </a:lnTo>
                  <a:close/>
                </a:path>
              </a:pathLst>
            </a:custGeom>
            <a:solidFill>
              <a:srgbClr val="E68200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276" name="Shape 276"/>
            <p:cNvSpPr/>
            <p:nvPr/>
          </p:nvSpPr>
          <p:spPr>
            <a:xfrm>
              <a:off x="8575675" y="3027362"/>
              <a:ext cx="20638" cy="3016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600" y="5684"/>
                  </a:moveTo>
                  <a:lnTo>
                    <a:pt x="21600" y="18189"/>
                  </a:lnTo>
                  <a:lnTo>
                    <a:pt x="14954" y="21600"/>
                  </a:lnTo>
                  <a:lnTo>
                    <a:pt x="0" y="0"/>
                  </a:lnTo>
                  <a:lnTo>
                    <a:pt x="14954" y="0"/>
                  </a:lnTo>
                  <a:lnTo>
                    <a:pt x="18277" y="3411"/>
                  </a:lnTo>
                  <a:lnTo>
                    <a:pt x="21600" y="5684"/>
                  </a:lnTo>
                  <a:close/>
                </a:path>
              </a:pathLst>
            </a:custGeom>
            <a:solidFill>
              <a:srgbClr val="E68200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277" name="Shape 277"/>
            <p:cNvSpPr/>
            <p:nvPr/>
          </p:nvSpPr>
          <p:spPr>
            <a:xfrm>
              <a:off x="5260975" y="3049587"/>
              <a:ext cx="63500" cy="15398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0260" y="10911"/>
                  </a:moveTo>
                  <a:lnTo>
                    <a:pt x="21600" y="19596"/>
                  </a:lnTo>
                  <a:lnTo>
                    <a:pt x="21600" y="21600"/>
                  </a:lnTo>
                  <a:lnTo>
                    <a:pt x="14040" y="20041"/>
                  </a:lnTo>
                  <a:lnTo>
                    <a:pt x="12420" y="16478"/>
                  </a:lnTo>
                  <a:lnTo>
                    <a:pt x="3780" y="9353"/>
                  </a:lnTo>
                  <a:lnTo>
                    <a:pt x="0" y="0"/>
                  </a:lnTo>
                  <a:lnTo>
                    <a:pt x="7560" y="1559"/>
                  </a:lnTo>
                  <a:lnTo>
                    <a:pt x="10260" y="10911"/>
                  </a:lnTo>
                  <a:close/>
                </a:path>
              </a:pathLst>
            </a:custGeom>
            <a:solidFill>
              <a:srgbClr val="E68200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278" name="Shape 278"/>
            <p:cNvSpPr/>
            <p:nvPr/>
          </p:nvSpPr>
          <p:spPr>
            <a:xfrm>
              <a:off x="4695825" y="3108325"/>
              <a:ext cx="403225" cy="45243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8249" y="379"/>
                  </a:moveTo>
                  <a:lnTo>
                    <a:pt x="9780" y="2274"/>
                  </a:lnTo>
                  <a:lnTo>
                    <a:pt x="11395" y="4244"/>
                  </a:lnTo>
                  <a:lnTo>
                    <a:pt x="13011" y="4547"/>
                  </a:lnTo>
                  <a:lnTo>
                    <a:pt x="14542" y="3183"/>
                  </a:lnTo>
                  <a:lnTo>
                    <a:pt x="17093" y="4244"/>
                  </a:lnTo>
                  <a:lnTo>
                    <a:pt x="17518" y="7579"/>
                  </a:lnTo>
                  <a:lnTo>
                    <a:pt x="18709" y="10156"/>
                  </a:lnTo>
                  <a:lnTo>
                    <a:pt x="21600" y="10686"/>
                  </a:lnTo>
                  <a:lnTo>
                    <a:pt x="21600" y="12657"/>
                  </a:lnTo>
                  <a:lnTo>
                    <a:pt x="18709" y="12960"/>
                  </a:lnTo>
                  <a:lnTo>
                    <a:pt x="18454" y="12960"/>
                  </a:lnTo>
                  <a:lnTo>
                    <a:pt x="18283" y="16825"/>
                  </a:lnTo>
                  <a:lnTo>
                    <a:pt x="19899" y="20691"/>
                  </a:lnTo>
                  <a:lnTo>
                    <a:pt x="17518" y="21600"/>
                  </a:lnTo>
                  <a:lnTo>
                    <a:pt x="11991" y="21600"/>
                  </a:lnTo>
                  <a:lnTo>
                    <a:pt x="9014" y="21373"/>
                  </a:lnTo>
                  <a:lnTo>
                    <a:pt x="6293" y="21600"/>
                  </a:lnTo>
                  <a:lnTo>
                    <a:pt x="4082" y="21221"/>
                  </a:lnTo>
                  <a:lnTo>
                    <a:pt x="2126" y="20918"/>
                  </a:lnTo>
                  <a:lnTo>
                    <a:pt x="170" y="21221"/>
                  </a:lnTo>
                  <a:lnTo>
                    <a:pt x="0" y="18568"/>
                  </a:lnTo>
                  <a:lnTo>
                    <a:pt x="340" y="14248"/>
                  </a:lnTo>
                  <a:lnTo>
                    <a:pt x="3317" y="9853"/>
                  </a:lnTo>
                  <a:lnTo>
                    <a:pt x="2891" y="7882"/>
                  </a:lnTo>
                  <a:lnTo>
                    <a:pt x="2381" y="6518"/>
                  </a:lnTo>
                  <a:lnTo>
                    <a:pt x="2381" y="4244"/>
                  </a:lnTo>
                  <a:lnTo>
                    <a:pt x="1361" y="1440"/>
                  </a:lnTo>
                  <a:lnTo>
                    <a:pt x="1786" y="379"/>
                  </a:lnTo>
                  <a:lnTo>
                    <a:pt x="3912" y="152"/>
                  </a:lnTo>
                  <a:lnTo>
                    <a:pt x="4932" y="0"/>
                  </a:lnTo>
                  <a:lnTo>
                    <a:pt x="6123" y="0"/>
                  </a:lnTo>
                  <a:lnTo>
                    <a:pt x="8249" y="379"/>
                  </a:lnTo>
                  <a:close/>
                </a:path>
              </a:pathLst>
            </a:custGeom>
            <a:solidFill>
              <a:srgbClr val="E68200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279" name="Shape 279"/>
            <p:cNvSpPr/>
            <p:nvPr/>
          </p:nvSpPr>
          <p:spPr>
            <a:xfrm>
              <a:off x="7696200" y="3122612"/>
              <a:ext cx="276225" cy="11112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0428" y="5863"/>
                  </a:moveTo>
                  <a:lnTo>
                    <a:pt x="15021" y="4320"/>
                  </a:lnTo>
                  <a:lnTo>
                    <a:pt x="17255" y="8640"/>
                  </a:lnTo>
                  <a:lnTo>
                    <a:pt x="18124" y="10800"/>
                  </a:lnTo>
                  <a:lnTo>
                    <a:pt x="18497" y="12343"/>
                  </a:lnTo>
                  <a:lnTo>
                    <a:pt x="18745" y="13577"/>
                  </a:lnTo>
                  <a:lnTo>
                    <a:pt x="18745" y="14503"/>
                  </a:lnTo>
                  <a:lnTo>
                    <a:pt x="21600" y="17897"/>
                  </a:lnTo>
                  <a:lnTo>
                    <a:pt x="21600" y="21600"/>
                  </a:lnTo>
                  <a:lnTo>
                    <a:pt x="18745" y="20057"/>
                  </a:lnTo>
                  <a:lnTo>
                    <a:pt x="16138" y="18823"/>
                  </a:lnTo>
                  <a:lnTo>
                    <a:pt x="10924" y="13577"/>
                  </a:lnTo>
                  <a:lnTo>
                    <a:pt x="9807" y="14503"/>
                  </a:lnTo>
                  <a:lnTo>
                    <a:pt x="8690" y="13577"/>
                  </a:lnTo>
                  <a:lnTo>
                    <a:pt x="6331" y="12960"/>
                  </a:lnTo>
                  <a:lnTo>
                    <a:pt x="4593" y="13577"/>
                  </a:lnTo>
                  <a:lnTo>
                    <a:pt x="1738" y="6480"/>
                  </a:lnTo>
                  <a:lnTo>
                    <a:pt x="372" y="7406"/>
                  </a:lnTo>
                  <a:lnTo>
                    <a:pt x="0" y="6480"/>
                  </a:lnTo>
                  <a:lnTo>
                    <a:pt x="3476" y="0"/>
                  </a:lnTo>
                  <a:lnTo>
                    <a:pt x="7572" y="1543"/>
                  </a:lnTo>
                  <a:lnTo>
                    <a:pt x="10428" y="5863"/>
                  </a:lnTo>
                  <a:close/>
                </a:path>
              </a:pathLst>
            </a:custGeom>
            <a:solidFill>
              <a:srgbClr val="E68200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280" name="Shape 280"/>
            <p:cNvSpPr/>
            <p:nvPr/>
          </p:nvSpPr>
          <p:spPr>
            <a:xfrm>
              <a:off x="8575675" y="3127375"/>
              <a:ext cx="14288" cy="1428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600" y="4800"/>
                  </a:moveTo>
                  <a:lnTo>
                    <a:pt x="21600" y="16800"/>
                  </a:lnTo>
                  <a:lnTo>
                    <a:pt x="16800" y="21600"/>
                  </a:lnTo>
                  <a:lnTo>
                    <a:pt x="9600" y="21600"/>
                  </a:lnTo>
                  <a:lnTo>
                    <a:pt x="0" y="16800"/>
                  </a:lnTo>
                  <a:lnTo>
                    <a:pt x="0" y="4800"/>
                  </a:lnTo>
                  <a:lnTo>
                    <a:pt x="4800" y="0"/>
                  </a:lnTo>
                  <a:lnTo>
                    <a:pt x="16800" y="0"/>
                  </a:lnTo>
                  <a:lnTo>
                    <a:pt x="21600" y="4800"/>
                  </a:lnTo>
                  <a:close/>
                </a:path>
              </a:pathLst>
            </a:custGeom>
            <a:solidFill>
              <a:srgbClr val="E68200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281" name="Shape 281"/>
            <p:cNvSpPr/>
            <p:nvPr/>
          </p:nvSpPr>
          <p:spPr>
            <a:xfrm>
              <a:off x="5045075" y="3197225"/>
              <a:ext cx="344488" cy="35877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600" y="3727"/>
                  </a:moveTo>
                  <a:lnTo>
                    <a:pt x="21202" y="6786"/>
                  </a:lnTo>
                  <a:lnTo>
                    <a:pt x="20505" y="9749"/>
                  </a:lnTo>
                  <a:lnTo>
                    <a:pt x="20903" y="13858"/>
                  </a:lnTo>
                  <a:lnTo>
                    <a:pt x="18415" y="14814"/>
                  </a:lnTo>
                  <a:lnTo>
                    <a:pt x="15827" y="15674"/>
                  </a:lnTo>
                  <a:lnTo>
                    <a:pt x="15827" y="16535"/>
                  </a:lnTo>
                  <a:lnTo>
                    <a:pt x="11945" y="17681"/>
                  </a:lnTo>
                  <a:lnTo>
                    <a:pt x="10352" y="21027"/>
                  </a:lnTo>
                  <a:lnTo>
                    <a:pt x="9854" y="21409"/>
                  </a:lnTo>
                  <a:lnTo>
                    <a:pt x="9456" y="21600"/>
                  </a:lnTo>
                  <a:lnTo>
                    <a:pt x="5674" y="21600"/>
                  </a:lnTo>
                  <a:lnTo>
                    <a:pt x="4579" y="20549"/>
                  </a:lnTo>
                  <a:lnTo>
                    <a:pt x="1593" y="20549"/>
                  </a:lnTo>
                  <a:lnTo>
                    <a:pt x="0" y="15865"/>
                  </a:lnTo>
                  <a:lnTo>
                    <a:pt x="199" y="11278"/>
                  </a:lnTo>
                  <a:lnTo>
                    <a:pt x="3683" y="10800"/>
                  </a:lnTo>
                  <a:lnTo>
                    <a:pt x="3882" y="10800"/>
                  </a:lnTo>
                  <a:lnTo>
                    <a:pt x="3882" y="8411"/>
                  </a:lnTo>
                  <a:lnTo>
                    <a:pt x="8461" y="10131"/>
                  </a:lnTo>
                  <a:lnTo>
                    <a:pt x="11248" y="10131"/>
                  </a:lnTo>
                  <a:lnTo>
                    <a:pt x="13338" y="13285"/>
                  </a:lnTo>
                  <a:lnTo>
                    <a:pt x="14931" y="13285"/>
                  </a:lnTo>
                  <a:lnTo>
                    <a:pt x="14931" y="12998"/>
                  </a:lnTo>
                  <a:lnTo>
                    <a:pt x="14234" y="8793"/>
                  </a:lnTo>
                  <a:lnTo>
                    <a:pt x="13537" y="8411"/>
                  </a:lnTo>
                  <a:lnTo>
                    <a:pt x="12841" y="8124"/>
                  </a:lnTo>
                  <a:lnTo>
                    <a:pt x="12641" y="7742"/>
                  </a:lnTo>
                  <a:lnTo>
                    <a:pt x="12442" y="7073"/>
                  </a:lnTo>
                  <a:lnTo>
                    <a:pt x="12841" y="6117"/>
                  </a:lnTo>
                  <a:lnTo>
                    <a:pt x="13338" y="5257"/>
                  </a:lnTo>
                  <a:lnTo>
                    <a:pt x="13736" y="4205"/>
                  </a:lnTo>
                  <a:lnTo>
                    <a:pt x="13537" y="1338"/>
                  </a:lnTo>
                  <a:lnTo>
                    <a:pt x="15827" y="0"/>
                  </a:lnTo>
                  <a:lnTo>
                    <a:pt x="17519" y="669"/>
                  </a:lnTo>
                  <a:lnTo>
                    <a:pt x="18813" y="1720"/>
                  </a:lnTo>
                  <a:lnTo>
                    <a:pt x="21600" y="3727"/>
                  </a:lnTo>
                  <a:close/>
                </a:path>
              </a:pathLst>
            </a:custGeom>
            <a:solidFill>
              <a:srgbClr val="E68200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282" name="Shape 282"/>
            <p:cNvSpPr/>
            <p:nvPr/>
          </p:nvSpPr>
          <p:spPr>
            <a:xfrm>
              <a:off x="8347075" y="3203575"/>
              <a:ext cx="22225" cy="1111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600" y="15429"/>
                  </a:moveTo>
                  <a:lnTo>
                    <a:pt x="10800" y="21600"/>
                  </a:lnTo>
                  <a:lnTo>
                    <a:pt x="0" y="21600"/>
                  </a:lnTo>
                  <a:lnTo>
                    <a:pt x="3086" y="0"/>
                  </a:lnTo>
                  <a:lnTo>
                    <a:pt x="13886" y="0"/>
                  </a:lnTo>
                  <a:lnTo>
                    <a:pt x="21600" y="15429"/>
                  </a:lnTo>
                  <a:close/>
                </a:path>
              </a:pathLst>
            </a:custGeom>
            <a:solidFill>
              <a:srgbClr val="E68200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283" name="Shape 283"/>
            <p:cNvSpPr/>
            <p:nvPr/>
          </p:nvSpPr>
          <p:spPr>
            <a:xfrm>
              <a:off x="8523287" y="3203575"/>
              <a:ext cx="7938" cy="1111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600" y="0"/>
                  </a:moveTo>
                  <a:lnTo>
                    <a:pt x="21600" y="9257"/>
                  </a:lnTo>
                  <a:lnTo>
                    <a:pt x="8640" y="15429"/>
                  </a:lnTo>
                  <a:lnTo>
                    <a:pt x="0" y="21600"/>
                  </a:lnTo>
                  <a:lnTo>
                    <a:pt x="0" y="0"/>
                  </a:lnTo>
                  <a:lnTo>
                    <a:pt x="21600" y="0"/>
                  </a:lnTo>
                  <a:close/>
                </a:path>
              </a:pathLst>
            </a:custGeom>
            <a:solidFill>
              <a:srgbClr val="E68200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284" name="Shape 284"/>
            <p:cNvSpPr/>
            <p:nvPr/>
          </p:nvSpPr>
          <p:spPr>
            <a:xfrm>
              <a:off x="7994650" y="3219450"/>
              <a:ext cx="14288" cy="1428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600" y="4800"/>
                  </a:moveTo>
                  <a:lnTo>
                    <a:pt x="21600" y="16800"/>
                  </a:lnTo>
                  <a:lnTo>
                    <a:pt x="16800" y="21600"/>
                  </a:lnTo>
                  <a:lnTo>
                    <a:pt x="12000" y="21600"/>
                  </a:lnTo>
                  <a:lnTo>
                    <a:pt x="0" y="16800"/>
                  </a:lnTo>
                  <a:lnTo>
                    <a:pt x="0" y="4800"/>
                  </a:lnTo>
                  <a:lnTo>
                    <a:pt x="12000" y="0"/>
                  </a:lnTo>
                  <a:lnTo>
                    <a:pt x="16800" y="0"/>
                  </a:lnTo>
                  <a:lnTo>
                    <a:pt x="21600" y="4800"/>
                  </a:lnTo>
                  <a:close/>
                </a:path>
              </a:pathLst>
            </a:custGeom>
            <a:solidFill>
              <a:srgbClr val="E68200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285" name="Shape 285"/>
            <p:cNvSpPr/>
            <p:nvPr/>
          </p:nvSpPr>
          <p:spPr>
            <a:xfrm>
              <a:off x="8721725" y="3230562"/>
              <a:ext cx="19050" cy="63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600" y="10800"/>
                  </a:moveTo>
                  <a:lnTo>
                    <a:pt x="12600" y="21600"/>
                  </a:lnTo>
                  <a:lnTo>
                    <a:pt x="0" y="21600"/>
                  </a:lnTo>
                  <a:lnTo>
                    <a:pt x="0" y="0"/>
                  </a:lnTo>
                  <a:lnTo>
                    <a:pt x="21600" y="10800"/>
                  </a:lnTo>
                  <a:close/>
                </a:path>
              </a:pathLst>
            </a:custGeom>
            <a:solidFill>
              <a:srgbClr val="E68200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286" name="Shape 286"/>
            <p:cNvSpPr/>
            <p:nvPr/>
          </p:nvSpPr>
          <p:spPr>
            <a:xfrm>
              <a:off x="8093075" y="3233737"/>
              <a:ext cx="22225" cy="1746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0800" y="0"/>
                  </a:moveTo>
                  <a:lnTo>
                    <a:pt x="18514" y="7855"/>
                  </a:lnTo>
                  <a:lnTo>
                    <a:pt x="21600" y="17673"/>
                  </a:lnTo>
                  <a:lnTo>
                    <a:pt x="18514" y="21600"/>
                  </a:lnTo>
                  <a:lnTo>
                    <a:pt x="0" y="17673"/>
                  </a:lnTo>
                  <a:lnTo>
                    <a:pt x="4629" y="3927"/>
                  </a:lnTo>
                  <a:lnTo>
                    <a:pt x="4629" y="0"/>
                  </a:lnTo>
                  <a:lnTo>
                    <a:pt x="10800" y="0"/>
                  </a:lnTo>
                  <a:close/>
                </a:path>
              </a:pathLst>
            </a:custGeom>
            <a:solidFill>
              <a:srgbClr val="E68200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287" name="Shape 287"/>
            <p:cNvSpPr/>
            <p:nvPr/>
          </p:nvSpPr>
          <p:spPr>
            <a:xfrm>
              <a:off x="8151812" y="3233737"/>
              <a:ext cx="92076" cy="254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0855" y="9450"/>
                  </a:moveTo>
                  <a:lnTo>
                    <a:pt x="7076" y="21600"/>
                  </a:lnTo>
                  <a:lnTo>
                    <a:pt x="0" y="9450"/>
                  </a:lnTo>
                  <a:lnTo>
                    <a:pt x="2607" y="2700"/>
                  </a:lnTo>
                  <a:lnTo>
                    <a:pt x="8938" y="2700"/>
                  </a:lnTo>
                  <a:lnTo>
                    <a:pt x="11545" y="5400"/>
                  </a:lnTo>
                  <a:lnTo>
                    <a:pt x="13779" y="9450"/>
                  </a:lnTo>
                  <a:lnTo>
                    <a:pt x="21600" y="0"/>
                  </a:lnTo>
                  <a:lnTo>
                    <a:pt x="21600" y="5400"/>
                  </a:lnTo>
                  <a:lnTo>
                    <a:pt x="20855" y="9450"/>
                  </a:lnTo>
                  <a:close/>
                </a:path>
              </a:pathLst>
            </a:custGeom>
            <a:solidFill>
              <a:srgbClr val="E68200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288" name="Shape 288"/>
            <p:cNvSpPr/>
            <p:nvPr/>
          </p:nvSpPr>
          <p:spPr>
            <a:xfrm>
              <a:off x="8061325" y="3244850"/>
              <a:ext cx="6350" cy="1111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600" y="12343"/>
                  </a:moveTo>
                  <a:lnTo>
                    <a:pt x="0" y="21600"/>
                  </a:lnTo>
                  <a:lnTo>
                    <a:pt x="0" y="0"/>
                  </a:lnTo>
                  <a:lnTo>
                    <a:pt x="21600" y="12343"/>
                  </a:lnTo>
                  <a:close/>
                </a:path>
              </a:pathLst>
            </a:custGeom>
            <a:solidFill>
              <a:srgbClr val="E68200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289" name="Shape 289"/>
            <p:cNvSpPr/>
            <p:nvPr/>
          </p:nvSpPr>
          <p:spPr>
            <a:xfrm>
              <a:off x="8262937" y="3248025"/>
              <a:ext cx="114301" cy="6667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5300" y="3600"/>
                  </a:moveTo>
                  <a:lnTo>
                    <a:pt x="21600" y="1029"/>
                  </a:lnTo>
                  <a:lnTo>
                    <a:pt x="19500" y="4629"/>
                  </a:lnTo>
                  <a:lnTo>
                    <a:pt x="16500" y="8229"/>
                  </a:lnTo>
                  <a:lnTo>
                    <a:pt x="11700" y="13371"/>
                  </a:lnTo>
                  <a:lnTo>
                    <a:pt x="2100" y="21600"/>
                  </a:lnTo>
                  <a:lnTo>
                    <a:pt x="600" y="19029"/>
                  </a:lnTo>
                  <a:lnTo>
                    <a:pt x="0" y="15429"/>
                  </a:lnTo>
                  <a:lnTo>
                    <a:pt x="5400" y="10800"/>
                  </a:lnTo>
                  <a:lnTo>
                    <a:pt x="6300" y="7200"/>
                  </a:lnTo>
                  <a:lnTo>
                    <a:pt x="7500" y="3600"/>
                  </a:lnTo>
                  <a:lnTo>
                    <a:pt x="9000" y="1029"/>
                  </a:lnTo>
                  <a:lnTo>
                    <a:pt x="10500" y="0"/>
                  </a:lnTo>
                  <a:lnTo>
                    <a:pt x="15300" y="3600"/>
                  </a:lnTo>
                  <a:close/>
                </a:path>
              </a:pathLst>
            </a:custGeom>
            <a:solidFill>
              <a:srgbClr val="E68200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290" name="Shape 290"/>
            <p:cNvSpPr/>
            <p:nvPr/>
          </p:nvSpPr>
          <p:spPr>
            <a:xfrm>
              <a:off x="5392737" y="3259137"/>
              <a:ext cx="41276" cy="15081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1631" y="3638"/>
                  </a:moveTo>
                  <a:lnTo>
                    <a:pt x="19938" y="8867"/>
                  </a:lnTo>
                  <a:lnTo>
                    <a:pt x="19938" y="18417"/>
                  </a:lnTo>
                  <a:lnTo>
                    <a:pt x="21600" y="21145"/>
                  </a:lnTo>
                  <a:lnTo>
                    <a:pt x="14123" y="21600"/>
                  </a:lnTo>
                  <a:lnTo>
                    <a:pt x="9969" y="20008"/>
                  </a:lnTo>
                  <a:lnTo>
                    <a:pt x="4154" y="17962"/>
                  </a:lnTo>
                  <a:lnTo>
                    <a:pt x="4154" y="13187"/>
                  </a:lnTo>
                  <a:lnTo>
                    <a:pt x="2492" y="8867"/>
                  </a:lnTo>
                  <a:lnTo>
                    <a:pt x="0" y="4320"/>
                  </a:lnTo>
                  <a:lnTo>
                    <a:pt x="2492" y="0"/>
                  </a:lnTo>
                  <a:lnTo>
                    <a:pt x="8308" y="0"/>
                  </a:lnTo>
                  <a:lnTo>
                    <a:pt x="9969" y="1137"/>
                  </a:lnTo>
                  <a:lnTo>
                    <a:pt x="9969" y="2046"/>
                  </a:lnTo>
                  <a:lnTo>
                    <a:pt x="11631" y="3638"/>
                  </a:lnTo>
                  <a:close/>
                </a:path>
              </a:pathLst>
            </a:custGeom>
            <a:solidFill>
              <a:srgbClr val="E68200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291" name="Shape 291"/>
            <p:cNvSpPr/>
            <p:nvPr/>
          </p:nvSpPr>
          <p:spPr>
            <a:xfrm>
              <a:off x="8126412" y="3273425"/>
              <a:ext cx="36513" cy="3651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7843" y="2817"/>
                  </a:moveTo>
                  <a:lnTo>
                    <a:pt x="21600" y="11270"/>
                  </a:lnTo>
                  <a:lnTo>
                    <a:pt x="21600" y="19722"/>
                  </a:lnTo>
                  <a:lnTo>
                    <a:pt x="17843" y="21600"/>
                  </a:lnTo>
                  <a:lnTo>
                    <a:pt x="15026" y="21600"/>
                  </a:lnTo>
                  <a:lnTo>
                    <a:pt x="11270" y="17843"/>
                  </a:lnTo>
                  <a:lnTo>
                    <a:pt x="0" y="9391"/>
                  </a:lnTo>
                  <a:lnTo>
                    <a:pt x="11270" y="0"/>
                  </a:lnTo>
                  <a:lnTo>
                    <a:pt x="17843" y="2817"/>
                  </a:lnTo>
                  <a:close/>
                </a:path>
              </a:pathLst>
            </a:custGeom>
            <a:solidFill>
              <a:srgbClr val="E68200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292" name="Shape 292"/>
            <p:cNvSpPr/>
            <p:nvPr/>
          </p:nvSpPr>
          <p:spPr>
            <a:xfrm>
              <a:off x="2135187" y="3292475"/>
              <a:ext cx="385763" cy="46672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6933" y="3527"/>
                  </a:moveTo>
                  <a:lnTo>
                    <a:pt x="7200" y="3747"/>
                  </a:lnTo>
                  <a:lnTo>
                    <a:pt x="11911" y="4922"/>
                  </a:lnTo>
                  <a:lnTo>
                    <a:pt x="13778" y="6245"/>
                  </a:lnTo>
                  <a:lnTo>
                    <a:pt x="16000" y="7127"/>
                  </a:lnTo>
                  <a:lnTo>
                    <a:pt x="16444" y="7788"/>
                  </a:lnTo>
                  <a:lnTo>
                    <a:pt x="16622" y="8522"/>
                  </a:lnTo>
                  <a:lnTo>
                    <a:pt x="16889" y="9992"/>
                  </a:lnTo>
                  <a:lnTo>
                    <a:pt x="16889" y="10212"/>
                  </a:lnTo>
                  <a:lnTo>
                    <a:pt x="19733" y="10727"/>
                  </a:lnTo>
                  <a:lnTo>
                    <a:pt x="21600" y="17486"/>
                  </a:lnTo>
                  <a:lnTo>
                    <a:pt x="21333" y="17486"/>
                  </a:lnTo>
                  <a:lnTo>
                    <a:pt x="17067" y="16163"/>
                  </a:lnTo>
                  <a:lnTo>
                    <a:pt x="15644" y="16310"/>
                  </a:lnTo>
                  <a:lnTo>
                    <a:pt x="14756" y="17706"/>
                  </a:lnTo>
                  <a:lnTo>
                    <a:pt x="14756" y="19910"/>
                  </a:lnTo>
                  <a:lnTo>
                    <a:pt x="11111" y="20571"/>
                  </a:lnTo>
                  <a:lnTo>
                    <a:pt x="8622" y="20204"/>
                  </a:lnTo>
                  <a:lnTo>
                    <a:pt x="8178" y="20571"/>
                  </a:lnTo>
                  <a:lnTo>
                    <a:pt x="7822" y="21086"/>
                  </a:lnTo>
                  <a:lnTo>
                    <a:pt x="7378" y="21380"/>
                  </a:lnTo>
                  <a:lnTo>
                    <a:pt x="7200" y="21600"/>
                  </a:lnTo>
                  <a:lnTo>
                    <a:pt x="6756" y="21600"/>
                  </a:lnTo>
                  <a:lnTo>
                    <a:pt x="5511" y="20424"/>
                  </a:lnTo>
                  <a:lnTo>
                    <a:pt x="1244" y="13078"/>
                  </a:lnTo>
                  <a:lnTo>
                    <a:pt x="1867" y="9478"/>
                  </a:lnTo>
                  <a:lnTo>
                    <a:pt x="1867" y="5804"/>
                  </a:lnTo>
                  <a:lnTo>
                    <a:pt x="1600" y="5069"/>
                  </a:lnTo>
                  <a:lnTo>
                    <a:pt x="1422" y="4408"/>
                  </a:lnTo>
                  <a:lnTo>
                    <a:pt x="800" y="3233"/>
                  </a:lnTo>
                  <a:lnTo>
                    <a:pt x="0" y="1543"/>
                  </a:lnTo>
                  <a:lnTo>
                    <a:pt x="3289" y="1029"/>
                  </a:lnTo>
                  <a:lnTo>
                    <a:pt x="4533" y="0"/>
                  </a:lnTo>
                  <a:lnTo>
                    <a:pt x="5778" y="147"/>
                  </a:lnTo>
                  <a:lnTo>
                    <a:pt x="6933" y="3527"/>
                  </a:lnTo>
                  <a:close/>
                </a:path>
              </a:pathLst>
            </a:custGeom>
            <a:solidFill>
              <a:srgbClr val="E68200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293" name="Shape 293"/>
            <p:cNvSpPr/>
            <p:nvPr/>
          </p:nvSpPr>
          <p:spPr>
            <a:xfrm>
              <a:off x="5378450" y="3309937"/>
              <a:ext cx="77788" cy="19526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0139" y="11941"/>
                  </a:moveTo>
                  <a:lnTo>
                    <a:pt x="13224" y="11415"/>
                  </a:lnTo>
                  <a:lnTo>
                    <a:pt x="17633" y="11063"/>
                  </a:lnTo>
                  <a:lnTo>
                    <a:pt x="21600" y="12644"/>
                  </a:lnTo>
                  <a:lnTo>
                    <a:pt x="20718" y="21249"/>
                  </a:lnTo>
                  <a:lnTo>
                    <a:pt x="19396" y="21600"/>
                  </a:lnTo>
                  <a:lnTo>
                    <a:pt x="1322" y="12995"/>
                  </a:lnTo>
                  <a:lnTo>
                    <a:pt x="0" y="4566"/>
                  </a:lnTo>
                  <a:lnTo>
                    <a:pt x="3086" y="0"/>
                  </a:lnTo>
                  <a:lnTo>
                    <a:pt x="5290" y="8254"/>
                  </a:lnTo>
                  <a:lnTo>
                    <a:pt x="10139" y="11941"/>
                  </a:lnTo>
                  <a:close/>
                </a:path>
              </a:pathLst>
            </a:custGeom>
            <a:solidFill>
              <a:srgbClr val="E68200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294" name="Shape 294"/>
            <p:cNvSpPr/>
            <p:nvPr/>
          </p:nvSpPr>
          <p:spPr>
            <a:xfrm>
              <a:off x="5305425" y="3314700"/>
              <a:ext cx="312738" cy="54292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271" y="0"/>
                  </a:moveTo>
                  <a:lnTo>
                    <a:pt x="21052" y="4232"/>
                  </a:lnTo>
                  <a:lnTo>
                    <a:pt x="21600" y="6126"/>
                  </a:lnTo>
                  <a:lnTo>
                    <a:pt x="18311" y="8021"/>
                  </a:lnTo>
                  <a:lnTo>
                    <a:pt x="16447" y="8779"/>
                  </a:lnTo>
                  <a:lnTo>
                    <a:pt x="15679" y="9032"/>
                  </a:lnTo>
                  <a:lnTo>
                    <a:pt x="14473" y="9221"/>
                  </a:lnTo>
                  <a:lnTo>
                    <a:pt x="12171" y="9600"/>
                  </a:lnTo>
                  <a:lnTo>
                    <a:pt x="7894" y="12821"/>
                  </a:lnTo>
                  <a:lnTo>
                    <a:pt x="8662" y="14589"/>
                  </a:lnTo>
                  <a:lnTo>
                    <a:pt x="8881" y="19137"/>
                  </a:lnTo>
                  <a:lnTo>
                    <a:pt x="3838" y="20589"/>
                  </a:lnTo>
                  <a:lnTo>
                    <a:pt x="3070" y="21600"/>
                  </a:lnTo>
                  <a:lnTo>
                    <a:pt x="1535" y="16042"/>
                  </a:lnTo>
                  <a:lnTo>
                    <a:pt x="5044" y="14463"/>
                  </a:lnTo>
                  <a:lnTo>
                    <a:pt x="5811" y="13137"/>
                  </a:lnTo>
                  <a:lnTo>
                    <a:pt x="4824" y="11811"/>
                  </a:lnTo>
                  <a:lnTo>
                    <a:pt x="5373" y="10800"/>
                  </a:lnTo>
                  <a:lnTo>
                    <a:pt x="5373" y="9916"/>
                  </a:lnTo>
                  <a:lnTo>
                    <a:pt x="5592" y="7895"/>
                  </a:lnTo>
                  <a:lnTo>
                    <a:pt x="5373" y="7895"/>
                  </a:lnTo>
                  <a:lnTo>
                    <a:pt x="3838" y="7705"/>
                  </a:lnTo>
                  <a:lnTo>
                    <a:pt x="2522" y="7705"/>
                  </a:lnTo>
                  <a:lnTo>
                    <a:pt x="1316" y="7453"/>
                  </a:lnTo>
                  <a:lnTo>
                    <a:pt x="0" y="7137"/>
                  </a:lnTo>
                  <a:lnTo>
                    <a:pt x="0" y="5811"/>
                  </a:lnTo>
                  <a:lnTo>
                    <a:pt x="5044" y="4800"/>
                  </a:lnTo>
                  <a:lnTo>
                    <a:pt x="9649" y="7895"/>
                  </a:lnTo>
                  <a:lnTo>
                    <a:pt x="9868" y="7705"/>
                  </a:lnTo>
                  <a:lnTo>
                    <a:pt x="10416" y="7705"/>
                  </a:lnTo>
                  <a:lnTo>
                    <a:pt x="10636" y="4358"/>
                  </a:lnTo>
                  <a:lnTo>
                    <a:pt x="9649" y="3663"/>
                  </a:lnTo>
                  <a:lnTo>
                    <a:pt x="9101" y="3347"/>
                  </a:lnTo>
                  <a:lnTo>
                    <a:pt x="8881" y="2905"/>
                  </a:lnTo>
                  <a:lnTo>
                    <a:pt x="8881" y="442"/>
                  </a:lnTo>
                  <a:lnTo>
                    <a:pt x="12938" y="568"/>
                  </a:lnTo>
                  <a:lnTo>
                    <a:pt x="14692" y="568"/>
                  </a:lnTo>
                  <a:lnTo>
                    <a:pt x="16776" y="442"/>
                  </a:lnTo>
                  <a:lnTo>
                    <a:pt x="21271" y="0"/>
                  </a:lnTo>
                  <a:close/>
                </a:path>
              </a:pathLst>
            </a:custGeom>
            <a:solidFill>
              <a:srgbClr val="E68200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295" name="Shape 295"/>
            <p:cNvSpPr/>
            <p:nvPr/>
          </p:nvSpPr>
          <p:spPr>
            <a:xfrm>
              <a:off x="5694362" y="3325812"/>
              <a:ext cx="19051" cy="1111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600" y="12343"/>
                  </a:moveTo>
                  <a:lnTo>
                    <a:pt x="12600" y="21600"/>
                  </a:lnTo>
                  <a:lnTo>
                    <a:pt x="5400" y="21600"/>
                  </a:lnTo>
                  <a:lnTo>
                    <a:pt x="0" y="12343"/>
                  </a:lnTo>
                  <a:lnTo>
                    <a:pt x="0" y="0"/>
                  </a:lnTo>
                  <a:lnTo>
                    <a:pt x="21600" y="12343"/>
                  </a:lnTo>
                  <a:close/>
                </a:path>
              </a:pathLst>
            </a:custGeom>
            <a:solidFill>
              <a:srgbClr val="E68200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296" name="Shape 296"/>
            <p:cNvSpPr/>
            <p:nvPr/>
          </p:nvSpPr>
          <p:spPr>
            <a:xfrm>
              <a:off x="5680075" y="3343275"/>
              <a:ext cx="246063" cy="50006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0346" y="2263"/>
                  </a:moveTo>
                  <a:lnTo>
                    <a:pt x="20625" y="5280"/>
                  </a:lnTo>
                  <a:lnTo>
                    <a:pt x="21321" y="5760"/>
                  </a:lnTo>
                  <a:lnTo>
                    <a:pt x="21600" y="5897"/>
                  </a:lnTo>
                  <a:lnTo>
                    <a:pt x="21600" y="6240"/>
                  </a:lnTo>
                  <a:lnTo>
                    <a:pt x="20903" y="6377"/>
                  </a:lnTo>
                  <a:lnTo>
                    <a:pt x="20625" y="6377"/>
                  </a:lnTo>
                  <a:lnTo>
                    <a:pt x="19928" y="6240"/>
                  </a:lnTo>
                  <a:lnTo>
                    <a:pt x="19370" y="5897"/>
                  </a:lnTo>
                  <a:lnTo>
                    <a:pt x="18395" y="5760"/>
                  </a:lnTo>
                  <a:lnTo>
                    <a:pt x="18116" y="5760"/>
                  </a:lnTo>
                  <a:lnTo>
                    <a:pt x="17419" y="7337"/>
                  </a:lnTo>
                  <a:lnTo>
                    <a:pt x="18116" y="9394"/>
                  </a:lnTo>
                  <a:lnTo>
                    <a:pt x="11566" y="19680"/>
                  </a:lnTo>
                  <a:lnTo>
                    <a:pt x="10591" y="20297"/>
                  </a:lnTo>
                  <a:lnTo>
                    <a:pt x="8640" y="20297"/>
                  </a:lnTo>
                  <a:lnTo>
                    <a:pt x="6132" y="21600"/>
                  </a:lnTo>
                  <a:lnTo>
                    <a:pt x="2926" y="21463"/>
                  </a:lnTo>
                  <a:lnTo>
                    <a:pt x="697" y="18446"/>
                  </a:lnTo>
                  <a:lnTo>
                    <a:pt x="0" y="15566"/>
                  </a:lnTo>
                  <a:lnTo>
                    <a:pt x="4181" y="12206"/>
                  </a:lnTo>
                  <a:lnTo>
                    <a:pt x="3205" y="10011"/>
                  </a:lnTo>
                  <a:lnTo>
                    <a:pt x="3484" y="9531"/>
                  </a:lnTo>
                  <a:lnTo>
                    <a:pt x="3484" y="7817"/>
                  </a:lnTo>
                  <a:lnTo>
                    <a:pt x="6132" y="6240"/>
                  </a:lnTo>
                  <a:lnTo>
                    <a:pt x="10034" y="5280"/>
                  </a:lnTo>
                  <a:lnTo>
                    <a:pt x="14493" y="4457"/>
                  </a:lnTo>
                  <a:lnTo>
                    <a:pt x="15190" y="3840"/>
                  </a:lnTo>
                  <a:lnTo>
                    <a:pt x="15468" y="3223"/>
                  </a:lnTo>
                  <a:lnTo>
                    <a:pt x="16165" y="1920"/>
                  </a:lnTo>
                  <a:lnTo>
                    <a:pt x="17141" y="1577"/>
                  </a:lnTo>
                  <a:lnTo>
                    <a:pt x="18116" y="0"/>
                  </a:lnTo>
                  <a:lnTo>
                    <a:pt x="18395" y="0"/>
                  </a:lnTo>
                  <a:lnTo>
                    <a:pt x="20346" y="2263"/>
                  </a:lnTo>
                  <a:close/>
                </a:path>
              </a:pathLst>
            </a:custGeom>
            <a:solidFill>
              <a:srgbClr val="E68200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297" name="Shape 297"/>
            <p:cNvSpPr/>
            <p:nvPr/>
          </p:nvSpPr>
          <p:spPr>
            <a:xfrm>
              <a:off x="7754937" y="3351212"/>
              <a:ext cx="1260476" cy="113823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9206" y="904"/>
                  </a:moveTo>
                  <a:lnTo>
                    <a:pt x="19152" y="1175"/>
                  </a:lnTo>
                  <a:lnTo>
                    <a:pt x="19206" y="1386"/>
                  </a:lnTo>
                  <a:lnTo>
                    <a:pt x="19288" y="1597"/>
                  </a:lnTo>
                  <a:lnTo>
                    <a:pt x="19288" y="1808"/>
                  </a:lnTo>
                  <a:lnTo>
                    <a:pt x="19152" y="2862"/>
                  </a:lnTo>
                  <a:lnTo>
                    <a:pt x="19587" y="2862"/>
                  </a:lnTo>
                  <a:lnTo>
                    <a:pt x="19913" y="3404"/>
                  </a:lnTo>
                  <a:lnTo>
                    <a:pt x="19587" y="4609"/>
                  </a:lnTo>
                  <a:lnTo>
                    <a:pt x="19723" y="4941"/>
                  </a:lnTo>
                  <a:lnTo>
                    <a:pt x="19777" y="5151"/>
                  </a:lnTo>
                  <a:lnTo>
                    <a:pt x="19777" y="5302"/>
                  </a:lnTo>
                  <a:lnTo>
                    <a:pt x="19669" y="5844"/>
                  </a:lnTo>
                  <a:lnTo>
                    <a:pt x="19777" y="6266"/>
                  </a:lnTo>
                  <a:lnTo>
                    <a:pt x="20838" y="7471"/>
                  </a:lnTo>
                  <a:lnTo>
                    <a:pt x="20838" y="7652"/>
                  </a:lnTo>
                  <a:lnTo>
                    <a:pt x="20784" y="7803"/>
                  </a:lnTo>
                  <a:lnTo>
                    <a:pt x="20539" y="8164"/>
                  </a:lnTo>
                  <a:lnTo>
                    <a:pt x="20675" y="8646"/>
                  </a:lnTo>
                  <a:lnTo>
                    <a:pt x="20675" y="8917"/>
                  </a:lnTo>
                  <a:lnTo>
                    <a:pt x="20593" y="9128"/>
                  </a:lnTo>
                  <a:lnTo>
                    <a:pt x="20675" y="9188"/>
                  </a:lnTo>
                  <a:lnTo>
                    <a:pt x="21301" y="9279"/>
                  </a:lnTo>
                  <a:lnTo>
                    <a:pt x="21301" y="9399"/>
                  </a:lnTo>
                  <a:lnTo>
                    <a:pt x="21219" y="9550"/>
                  </a:lnTo>
                  <a:lnTo>
                    <a:pt x="21110" y="9821"/>
                  </a:lnTo>
                  <a:lnTo>
                    <a:pt x="21029" y="9972"/>
                  </a:lnTo>
                  <a:lnTo>
                    <a:pt x="21029" y="10092"/>
                  </a:lnTo>
                  <a:lnTo>
                    <a:pt x="21600" y="12050"/>
                  </a:lnTo>
                  <a:lnTo>
                    <a:pt x="21546" y="12351"/>
                  </a:lnTo>
                  <a:lnTo>
                    <a:pt x="21410" y="12623"/>
                  </a:lnTo>
                  <a:lnTo>
                    <a:pt x="21110" y="13044"/>
                  </a:lnTo>
                  <a:lnTo>
                    <a:pt x="20920" y="14219"/>
                  </a:lnTo>
                  <a:lnTo>
                    <a:pt x="20158" y="15183"/>
                  </a:lnTo>
                  <a:lnTo>
                    <a:pt x="19832" y="15695"/>
                  </a:lnTo>
                  <a:lnTo>
                    <a:pt x="19723" y="15967"/>
                  </a:lnTo>
                  <a:lnTo>
                    <a:pt x="19669" y="16238"/>
                  </a:lnTo>
                  <a:lnTo>
                    <a:pt x="18907" y="16931"/>
                  </a:lnTo>
                  <a:lnTo>
                    <a:pt x="18771" y="17021"/>
                  </a:lnTo>
                  <a:lnTo>
                    <a:pt x="18635" y="17021"/>
                  </a:lnTo>
                  <a:lnTo>
                    <a:pt x="18526" y="17232"/>
                  </a:lnTo>
                  <a:lnTo>
                    <a:pt x="18472" y="17413"/>
                  </a:lnTo>
                  <a:lnTo>
                    <a:pt x="18336" y="17623"/>
                  </a:lnTo>
                  <a:lnTo>
                    <a:pt x="15942" y="20425"/>
                  </a:lnTo>
                  <a:lnTo>
                    <a:pt x="15887" y="20636"/>
                  </a:lnTo>
                  <a:lnTo>
                    <a:pt x="15806" y="20696"/>
                  </a:lnTo>
                  <a:lnTo>
                    <a:pt x="15561" y="20847"/>
                  </a:lnTo>
                  <a:lnTo>
                    <a:pt x="15316" y="20847"/>
                  </a:lnTo>
                  <a:lnTo>
                    <a:pt x="15125" y="20967"/>
                  </a:lnTo>
                  <a:lnTo>
                    <a:pt x="14418" y="20967"/>
                  </a:lnTo>
                  <a:lnTo>
                    <a:pt x="13874" y="21479"/>
                  </a:lnTo>
                  <a:lnTo>
                    <a:pt x="13874" y="21600"/>
                  </a:lnTo>
                  <a:lnTo>
                    <a:pt x="13548" y="21600"/>
                  </a:lnTo>
                  <a:lnTo>
                    <a:pt x="13303" y="21269"/>
                  </a:lnTo>
                  <a:lnTo>
                    <a:pt x="13167" y="21058"/>
                  </a:lnTo>
                  <a:lnTo>
                    <a:pt x="13167" y="20847"/>
                  </a:lnTo>
                  <a:lnTo>
                    <a:pt x="12976" y="20787"/>
                  </a:lnTo>
                  <a:lnTo>
                    <a:pt x="12731" y="21058"/>
                  </a:lnTo>
                  <a:lnTo>
                    <a:pt x="12541" y="21389"/>
                  </a:lnTo>
                  <a:lnTo>
                    <a:pt x="11589" y="20967"/>
                  </a:lnTo>
                  <a:lnTo>
                    <a:pt x="11480" y="20636"/>
                  </a:lnTo>
                  <a:lnTo>
                    <a:pt x="11099" y="20274"/>
                  </a:lnTo>
                  <a:lnTo>
                    <a:pt x="11344" y="18949"/>
                  </a:lnTo>
                  <a:lnTo>
                    <a:pt x="11099" y="18467"/>
                  </a:lnTo>
                  <a:lnTo>
                    <a:pt x="10528" y="18618"/>
                  </a:lnTo>
                  <a:lnTo>
                    <a:pt x="10528" y="18256"/>
                  </a:lnTo>
                  <a:lnTo>
                    <a:pt x="10854" y="18136"/>
                  </a:lnTo>
                  <a:lnTo>
                    <a:pt x="10963" y="18045"/>
                  </a:lnTo>
                  <a:lnTo>
                    <a:pt x="11018" y="17925"/>
                  </a:lnTo>
                  <a:lnTo>
                    <a:pt x="11099" y="17623"/>
                  </a:lnTo>
                  <a:lnTo>
                    <a:pt x="11290" y="17413"/>
                  </a:lnTo>
                  <a:lnTo>
                    <a:pt x="11725" y="17081"/>
                  </a:lnTo>
                  <a:lnTo>
                    <a:pt x="11861" y="16599"/>
                  </a:lnTo>
                  <a:lnTo>
                    <a:pt x="11779" y="16509"/>
                  </a:lnTo>
                  <a:lnTo>
                    <a:pt x="11725" y="16509"/>
                  </a:lnTo>
                  <a:lnTo>
                    <a:pt x="11535" y="16599"/>
                  </a:lnTo>
                  <a:lnTo>
                    <a:pt x="11154" y="17413"/>
                  </a:lnTo>
                  <a:lnTo>
                    <a:pt x="10283" y="17774"/>
                  </a:lnTo>
                  <a:lnTo>
                    <a:pt x="10202" y="16659"/>
                  </a:lnTo>
                  <a:lnTo>
                    <a:pt x="9902" y="16449"/>
                  </a:lnTo>
                  <a:lnTo>
                    <a:pt x="9902" y="15906"/>
                  </a:lnTo>
                  <a:lnTo>
                    <a:pt x="9712" y="15695"/>
                  </a:lnTo>
                  <a:lnTo>
                    <a:pt x="9576" y="15605"/>
                  </a:lnTo>
                  <a:lnTo>
                    <a:pt x="9467" y="15695"/>
                  </a:lnTo>
                  <a:lnTo>
                    <a:pt x="9195" y="15695"/>
                  </a:lnTo>
                  <a:lnTo>
                    <a:pt x="9005" y="15605"/>
                  </a:lnTo>
                  <a:lnTo>
                    <a:pt x="8814" y="15394"/>
                  </a:lnTo>
                  <a:lnTo>
                    <a:pt x="8569" y="15274"/>
                  </a:lnTo>
                  <a:lnTo>
                    <a:pt x="7127" y="15485"/>
                  </a:lnTo>
                  <a:lnTo>
                    <a:pt x="4924" y="16298"/>
                  </a:lnTo>
                  <a:lnTo>
                    <a:pt x="4543" y="16870"/>
                  </a:lnTo>
                  <a:lnTo>
                    <a:pt x="3673" y="16931"/>
                  </a:lnTo>
                  <a:lnTo>
                    <a:pt x="3237" y="16870"/>
                  </a:lnTo>
                  <a:lnTo>
                    <a:pt x="2775" y="16810"/>
                  </a:lnTo>
                  <a:lnTo>
                    <a:pt x="2394" y="17021"/>
                  </a:lnTo>
                  <a:lnTo>
                    <a:pt x="2040" y="17232"/>
                  </a:lnTo>
                  <a:lnTo>
                    <a:pt x="1523" y="17232"/>
                  </a:lnTo>
                  <a:lnTo>
                    <a:pt x="843" y="17623"/>
                  </a:lnTo>
                  <a:lnTo>
                    <a:pt x="381" y="17413"/>
                  </a:lnTo>
                  <a:lnTo>
                    <a:pt x="272" y="17081"/>
                  </a:lnTo>
                  <a:lnTo>
                    <a:pt x="136" y="16931"/>
                  </a:lnTo>
                  <a:lnTo>
                    <a:pt x="0" y="16810"/>
                  </a:lnTo>
                  <a:lnTo>
                    <a:pt x="0" y="16720"/>
                  </a:lnTo>
                  <a:lnTo>
                    <a:pt x="462" y="16449"/>
                  </a:lnTo>
                  <a:lnTo>
                    <a:pt x="381" y="16087"/>
                  </a:lnTo>
                  <a:lnTo>
                    <a:pt x="707" y="15756"/>
                  </a:lnTo>
                  <a:lnTo>
                    <a:pt x="843" y="15334"/>
                  </a:lnTo>
                  <a:lnTo>
                    <a:pt x="1088" y="14972"/>
                  </a:lnTo>
                  <a:lnTo>
                    <a:pt x="1034" y="13737"/>
                  </a:lnTo>
                  <a:lnTo>
                    <a:pt x="1279" y="13044"/>
                  </a:lnTo>
                  <a:lnTo>
                    <a:pt x="952" y="11146"/>
                  </a:lnTo>
                  <a:lnTo>
                    <a:pt x="1143" y="10936"/>
                  </a:lnTo>
                  <a:lnTo>
                    <a:pt x="1523" y="10815"/>
                  </a:lnTo>
                  <a:lnTo>
                    <a:pt x="1469" y="9128"/>
                  </a:lnTo>
                  <a:lnTo>
                    <a:pt x="1659" y="8495"/>
                  </a:lnTo>
                  <a:lnTo>
                    <a:pt x="1714" y="8164"/>
                  </a:lnTo>
                  <a:lnTo>
                    <a:pt x="1768" y="7742"/>
                  </a:lnTo>
                  <a:lnTo>
                    <a:pt x="1850" y="7652"/>
                  </a:lnTo>
                  <a:lnTo>
                    <a:pt x="1904" y="7652"/>
                  </a:lnTo>
                  <a:lnTo>
                    <a:pt x="2095" y="8074"/>
                  </a:lnTo>
                  <a:lnTo>
                    <a:pt x="2149" y="8074"/>
                  </a:lnTo>
                  <a:lnTo>
                    <a:pt x="3673" y="6748"/>
                  </a:lnTo>
                  <a:lnTo>
                    <a:pt x="5686" y="6477"/>
                  </a:lnTo>
                  <a:lnTo>
                    <a:pt x="5686" y="6326"/>
                  </a:lnTo>
                  <a:lnTo>
                    <a:pt x="5794" y="6266"/>
                  </a:lnTo>
                  <a:lnTo>
                    <a:pt x="5985" y="6266"/>
                  </a:lnTo>
                  <a:lnTo>
                    <a:pt x="6447" y="6146"/>
                  </a:lnTo>
                  <a:lnTo>
                    <a:pt x="7127" y="5151"/>
                  </a:lnTo>
                  <a:lnTo>
                    <a:pt x="7073" y="4730"/>
                  </a:lnTo>
                  <a:lnTo>
                    <a:pt x="7073" y="4519"/>
                  </a:lnTo>
                  <a:lnTo>
                    <a:pt x="7127" y="4398"/>
                  </a:lnTo>
                  <a:lnTo>
                    <a:pt x="7318" y="4248"/>
                  </a:lnTo>
                  <a:lnTo>
                    <a:pt x="7808" y="4609"/>
                  </a:lnTo>
                  <a:lnTo>
                    <a:pt x="7889" y="4308"/>
                  </a:lnTo>
                  <a:lnTo>
                    <a:pt x="7944" y="3977"/>
                  </a:lnTo>
                  <a:lnTo>
                    <a:pt x="8080" y="4037"/>
                  </a:lnTo>
                  <a:lnTo>
                    <a:pt x="8270" y="4097"/>
                  </a:lnTo>
                  <a:lnTo>
                    <a:pt x="8651" y="3615"/>
                  </a:lnTo>
                  <a:lnTo>
                    <a:pt x="8760" y="3133"/>
                  </a:lnTo>
                  <a:lnTo>
                    <a:pt x="9195" y="2862"/>
                  </a:lnTo>
                  <a:lnTo>
                    <a:pt x="9277" y="2711"/>
                  </a:lnTo>
                  <a:lnTo>
                    <a:pt x="9277" y="2591"/>
                  </a:lnTo>
                  <a:lnTo>
                    <a:pt x="9766" y="2500"/>
                  </a:lnTo>
                  <a:lnTo>
                    <a:pt x="9902" y="2229"/>
                  </a:lnTo>
                  <a:lnTo>
                    <a:pt x="10011" y="2169"/>
                  </a:lnTo>
                  <a:lnTo>
                    <a:pt x="10147" y="2079"/>
                  </a:lnTo>
                  <a:lnTo>
                    <a:pt x="10474" y="2711"/>
                  </a:lnTo>
                  <a:lnTo>
                    <a:pt x="10392" y="3073"/>
                  </a:lnTo>
                  <a:lnTo>
                    <a:pt x="10474" y="3133"/>
                  </a:lnTo>
                  <a:lnTo>
                    <a:pt x="10528" y="3133"/>
                  </a:lnTo>
                  <a:lnTo>
                    <a:pt x="10718" y="3073"/>
                  </a:lnTo>
                  <a:lnTo>
                    <a:pt x="10773" y="2982"/>
                  </a:lnTo>
                  <a:lnTo>
                    <a:pt x="11018" y="2982"/>
                  </a:lnTo>
                  <a:lnTo>
                    <a:pt x="11344" y="3284"/>
                  </a:lnTo>
                  <a:lnTo>
                    <a:pt x="11480" y="3193"/>
                  </a:lnTo>
                  <a:lnTo>
                    <a:pt x="11589" y="3133"/>
                  </a:lnTo>
                  <a:lnTo>
                    <a:pt x="11480" y="2380"/>
                  </a:lnTo>
                  <a:lnTo>
                    <a:pt x="12160" y="1536"/>
                  </a:lnTo>
                  <a:lnTo>
                    <a:pt x="12160" y="1326"/>
                  </a:lnTo>
                  <a:lnTo>
                    <a:pt x="12595" y="1054"/>
                  </a:lnTo>
                  <a:lnTo>
                    <a:pt x="12868" y="904"/>
                  </a:lnTo>
                  <a:lnTo>
                    <a:pt x="13112" y="904"/>
                  </a:lnTo>
                  <a:lnTo>
                    <a:pt x="13221" y="693"/>
                  </a:lnTo>
                  <a:lnTo>
                    <a:pt x="13221" y="542"/>
                  </a:lnTo>
                  <a:lnTo>
                    <a:pt x="13112" y="271"/>
                  </a:lnTo>
                  <a:lnTo>
                    <a:pt x="13221" y="211"/>
                  </a:lnTo>
                  <a:lnTo>
                    <a:pt x="13303" y="211"/>
                  </a:lnTo>
                  <a:lnTo>
                    <a:pt x="13493" y="331"/>
                  </a:lnTo>
                  <a:lnTo>
                    <a:pt x="13874" y="633"/>
                  </a:lnTo>
                  <a:lnTo>
                    <a:pt x="14119" y="633"/>
                  </a:lnTo>
                  <a:lnTo>
                    <a:pt x="14364" y="542"/>
                  </a:lnTo>
                  <a:lnTo>
                    <a:pt x="14554" y="904"/>
                  </a:lnTo>
                  <a:lnTo>
                    <a:pt x="14799" y="753"/>
                  </a:lnTo>
                  <a:lnTo>
                    <a:pt x="14989" y="753"/>
                  </a:lnTo>
                  <a:lnTo>
                    <a:pt x="15071" y="904"/>
                  </a:lnTo>
                  <a:lnTo>
                    <a:pt x="15261" y="904"/>
                  </a:lnTo>
                  <a:lnTo>
                    <a:pt x="15370" y="844"/>
                  </a:lnTo>
                  <a:lnTo>
                    <a:pt x="15180" y="1597"/>
                  </a:lnTo>
                  <a:lnTo>
                    <a:pt x="14881" y="1808"/>
                  </a:lnTo>
                  <a:lnTo>
                    <a:pt x="14799" y="2772"/>
                  </a:lnTo>
                  <a:lnTo>
                    <a:pt x="14690" y="2982"/>
                  </a:lnTo>
                  <a:lnTo>
                    <a:pt x="14609" y="3193"/>
                  </a:lnTo>
                  <a:lnTo>
                    <a:pt x="15506" y="3977"/>
                  </a:lnTo>
                  <a:lnTo>
                    <a:pt x="15697" y="4609"/>
                  </a:lnTo>
                  <a:lnTo>
                    <a:pt x="15887" y="4730"/>
                  </a:lnTo>
                  <a:lnTo>
                    <a:pt x="16078" y="4820"/>
                  </a:lnTo>
                  <a:lnTo>
                    <a:pt x="16268" y="4941"/>
                  </a:lnTo>
                  <a:lnTo>
                    <a:pt x="16322" y="5091"/>
                  </a:lnTo>
                  <a:lnTo>
                    <a:pt x="16322" y="5151"/>
                  </a:lnTo>
                  <a:lnTo>
                    <a:pt x="16377" y="5302"/>
                  </a:lnTo>
                  <a:lnTo>
                    <a:pt x="16513" y="5362"/>
                  </a:lnTo>
                  <a:lnTo>
                    <a:pt x="16703" y="5362"/>
                  </a:lnTo>
                  <a:lnTo>
                    <a:pt x="17383" y="4669"/>
                  </a:lnTo>
                  <a:lnTo>
                    <a:pt x="17955" y="3344"/>
                  </a:lnTo>
                  <a:lnTo>
                    <a:pt x="17955" y="2380"/>
                  </a:lnTo>
                  <a:lnTo>
                    <a:pt x="18390" y="844"/>
                  </a:lnTo>
                  <a:lnTo>
                    <a:pt x="18580" y="844"/>
                  </a:lnTo>
                  <a:lnTo>
                    <a:pt x="18635" y="753"/>
                  </a:lnTo>
                  <a:lnTo>
                    <a:pt x="18716" y="693"/>
                  </a:lnTo>
                  <a:lnTo>
                    <a:pt x="18825" y="151"/>
                  </a:lnTo>
                  <a:lnTo>
                    <a:pt x="18907" y="0"/>
                  </a:lnTo>
                  <a:lnTo>
                    <a:pt x="19016" y="211"/>
                  </a:lnTo>
                  <a:lnTo>
                    <a:pt x="19097" y="482"/>
                  </a:lnTo>
                  <a:lnTo>
                    <a:pt x="19097" y="693"/>
                  </a:lnTo>
                  <a:lnTo>
                    <a:pt x="19206" y="904"/>
                  </a:lnTo>
                  <a:close/>
                </a:path>
              </a:pathLst>
            </a:custGeom>
            <a:solidFill>
              <a:srgbClr val="E68200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298" name="Shape 298"/>
            <p:cNvSpPr/>
            <p:nvPr/>
          </p:nvSpPr>
          <p:spPr>
            <a:xfrm>
              <a:off x="5719762" y="3354387"/>
              <a:ext cx="15876" cy="1111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600" y="9257"/>
                  </a:moveTo>
                  <a:lnTo>
                    <a:pt x="21600" y="15429"/>
                  </a:lnTo>
                  <a:lnTo>
                    <a:pt x="10800" y="21600"/>
                  </a:lnTo>
                  <a:lnTo>
                    <a:pt x="6480" y="15429"/>
                  </a:lnTo>
                  <a:lnTo>
                    <a:pt x="0" y="9257"/>
                  </a:lnTo>
                  <a:lnTo>
                    <a:pt x="6480" y="0"/>
                  </a:lnTo>
                  <a:lnTo>
                    <a:pt x="15120" y="0"/>
                  </a:lnTo>
                  <a:lnTo>
                    <a:pt x="21600" y="9257"/>
                  </a:lnTo>
                  <a:close/>
                </a:path>
              </a:pathLst>
            </a:custGeom>
            <a:solidFill>
              <a:srgbClr val="E68200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299" name="Shape 299"/>
            <p:cNvSpPr/>
            <p:nvPr/>
          </p:nvSpPr>
          <p:spPr>
            <a:xfrm>
              <a:off x="8464550" y="3354387"/>
              <a:ext cx="19050" cy="190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600" y="9000"/>
                  </a:moveTo>
                  <a:lnTo>
                    <a:pt x="3600" y="21600"/>
                  </a:lnTo>
                  <a:lnTo>
                    <a:pt x="0" y="12600"/>
                  </a:lnTo>
                  <a:lnTo>
                    <a:pt x="3600" y="0"/>
                  </a:lnTo>
                  <a:lnTo>
                    <a:pt x="21600" y="9000"/>
                  </a:lnTo>
                  <a:close/>
                </a:path>
              </a:pathLst>
            </a:custGeom>
            <a:solidFill>
              <a:srgbClr val="E68200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300" name="Shape 300"/>
            <p:cNvSpPr/>
            <p:nvPr/>
          </p:nvSpPr>
          <p:spPr>
            <a:xfrm>
              <a:off x="5140325" y="3479800"/>
              <a:ext cx="246063" cy="23177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3796" y="0"/>
                  </a:moveTo>
                  <a:lnTo>
                    <a:pt x="13796" y="1332"/>
                  </a:lnTo>
                  <a:lnTo>
                    <a:pt x="14214" y="1627"/>
                  </a:lnTo>
                  <a:lnTo>
                    <a:pt x="14493" y="2071"/>
                  </a:lnTo>
                  <a:lnTo>
                    <a:pt x="16165" y="2663"/>
                  </a:lnTo>
                  <a:lnTo>
                    <a:pt x="17698" y="3107"/>
                  </a:lnTo>
                  <a:lnTo>
                    <a:pt x="20903" y="3403"/>
                  </a:lnTo>
                  <a:lnTo>
                    <a:pt x="20903" y="7841"/>
                  </a:lnTo>
                  <a:lnTo>
                    <a:pt x="20625" y="10208"/>
                  </a:lnTo>
                  <a:lnTo>
                    <a:pt x="20346" y="12279"/>
                  </a:lnTo>
                  <a:lnTo>
                    <a:pt x="21600" y="15386"/>
                  </a:lnTo>
                  <a:lnTo>
                    <a:pt x="20903" y="17162"/>
                  </a:lnTo>
                  <a:lnTo>
                    <a:pt x="20346" y="18197"/>
                  </a:lnTo>
                  <a:lnTo>
                    <a:pt x="19649" y="18789"/>
                  </a:lnTo>
                  <a:lnTo>
                    <a:pt x="16165" y="21600"/>
                  </a:lnTo>
                  <a:lnTo>
                    <a:pt x="9615" y="19825"/>
                  </a:lnTo>
                  <a:lnTo>
                    <a:pt x="2508" y="14055"/>
                  </a:lnTo>
                  <a:lnTo>
                    <a:pt x="1951" y="9912"/>
                  </a:lnTo>
                  <a:lnTo>
                    <a:pt x="0" y="7841"/>
                  </a:lnTo>
                  <a:lnTo>
                    <a:pt x="4877" y="7545"/>
                  </a:lnTo>
                  <a:lnTo>
                    <a:pt x="6410" y="6805"/>
                  </a:lnTo>
                  <a:lnTo>
                    <a:pt x="9058" y="1627"/>
                  </a:lnTo>
                  <a:lnTo>
                    <a:pt x="13796" y="0"/>
                  </a:lnTo>
                  <a:close/>
                </a:path>
              </a:pathLst>
            </a:custGeom>
            <a:solidFill>
              <a:srgbClr val="E68200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301" name="Shape 301"/>
            <p:cNvSpPr/>
            <p:nvPr/>
          </p:nvSpPr>
          <p:spPr>
            <a:xfrm>
              <a:off x="4699000" y="3546475"/>
              <a:ext cx="430213" cy="4064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600" y="759"/>
                  </a:moveTo>
                  <a:lnTo>
                    <a:pt x="19767" y="1350"/>
                  </a:lnTo>
                  <a:lnTo>
                    <a:pt x="18651" y="928"/>
                  </a:lnTo>
                  <a:lnTo>
                    <a:pt x="15463" y="1941"/>
                  </a:lnTo>
                  <a:lnTo>
                    <a:pt x="15303" y="5400"/>
                  </a:lnTo>
                  <a:lnTo>
                    <a:pt x="15303" y="7172"/>
                  </a:lnTo>
                  <a:lnTo>
                    <a:pt x="14985" y="8775"/>
                  </a:lnTo>
                  <a:lnTo>
                    <a:pt x="13072" y="9112"/>
                  </a:lnTo>
                  <a:lnTo>
                    <a:pt x="13630" y="14175"/>
                  </a:lnTo>
                  <a:lnTo>
                    <a:pt x="13072" y="17719"/>
                  </a:lnTo>
                  <a:lnTo>
                    <a:pt x="12912" y="19659"/>
                  </a:lnTo>
                  <a:lnTo>
                    <a:pt x="12912" y="21431"/>
                  </a:lnTo>
                  <a:lnTo>
                    <a:pt x="10123" y="21600"/>
                  </a:lnTo>
                  <a:lnTo>
                    <a:pt x="9007" y="20672"/>
                  </a:lnTo>
                  <a:lnTo>
                    <a:pt x="7970" y="20672"/>
                  </a:lnTo>
                  <a:lnTo>
                    <a:pt x="7413" y="20841"/>
                  </a:lnTo>
                  <a:lnTo>
                    <a:pt x="7014" y="21431"/>
                  </a:lnTo>
                  <a:lnTo>
                    <a:pt x="5579" y="20081"/>
                  </a:lnTo>
                  <a:lnTo>
                    <a:pt x="5181" y="18731"/>
                  </a:lnTo>
                  <a:lnTo>
                    <a:pt x="5021" y="16959"/>
                  </a:lnTo>
                  <a:lnTo>
                    <a:pt x="4782" y="13669"/>
                  </a:lnTo>
                  <a:lnTo>
                    <a:pt x="3906" y="11306"/>
                  </a:lnTo>
                  <a:lnTo>
                    <a:pt x="3666" y="8775"/>
                  </a:lnTo>
                  <a:lnTo>
                    <a:pt x="2790" y="6412"/>
                  </a:lnTo>
                  <a:lnTo>
                    <a:pt x="2072" y="3881"/>
                  </a:lnTo>
                  <a:lnTo>
                    <a:pt x="159" y="1519"/>
                  </a:lnTo>
                  <a:lnTo>
                    <a:pt x="0" y="759"/>
                  </a:lnTo>
                  <a:lnTo>
                    <a:pt x="1275" y="506"/>
                  </a:lnTo>
                  <a:lnTo>
                    <a:pt x="1833" y="338"/>
                  </a:lnTo>
                  <a:lnTo>
                    <a:pt x="2391" y="506"/>
                  </a:lnTo>
                  <a:lnTo>
                    <a:pt x="5579" y="1097"/>
                  </a:lnTo>
                  <a:lnTo>
                    <a:pt x="8130" y="928"/>
                  </a:lnTo>
                  <a:lnTo>
                    <a:pt x="10920" y="1097"/>
                  </a:lnTo>
                  <a:lnTo>
                    <a:pt x="16260" y="1097"/>
                  </a:lnTo>
                  <a:lnTo>
                    <a:pt x="18651" y="0"/>
                  </a:lnTo>
                  <a:lnTo>
                    <a:pt x="21042" y="0"/>
                  </a:lnTo>
                  <a:lnTo>
                    <a:pt x="21201" y="338"/>
                  </a:lnTo>
                  <a:lnTo>
                    <a:pt x="21600" y="759"/>
                  </a:lnTo>
                  <a:close/>
                </a:path>
              </a:pathLst>
            </a:custGeom>
            <a:solidFill>
              <a:srgbClr val="E68200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302" name="Shape 302"/>
            <p:cNvSpPr/>
            <p:nvPr/>
          </p:nvSpPr>
          <p:spPr>
            <a:xfrm>
              <a:off x="4964112" y="3563937"/>
              <a:ext cx="282576" cy="30162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4804" y="1819"/>
                  </a:moveTo>
                  <a:lnTo>
                    <a:pt x="15169" y="2956"/>
                  </a:lnTo>
                  <a:lnTo>
                    <a:pt x="15169" y="3979"/>
                  </a:lnTo>
                  <a:lnTo>
                    <a:pt x="15411" y="4775"/>
                  </a:lnTo>
                  <a:lnTo>
                    <a:pt x="16018" y="5571"/>
                  </a:lnTo>
                  <a:lnTo>
                    <a:pt x="21600" y="9436"/>
                  </a:lnTo>
                  <a:lnTo>
                    <a:pt x="19901" y="12392"/>
                  </a:lnTo>
                  <a:lnTo>
                    <a:pt x="20144" y="13415"/>
                  </a:lnTo>
                  <a:lnTo>
                    <a:pt x="18809" y="13983"/>
                  </a:lnTo>
                  <a:lnTo>
                    <a:pt x="17960" y="14211"/>
                  </a:lnTo>
                  <a:lnTo>
                    <a:pt x="16867" y="14211"/>
                  </a:lnTo>
                  <a:lnTo>
                    <a:pt x="13955" y="19213"/>
                  </a:lnTo>
                  <a:lnTo>
                    <a:pt x="10315" y="20236"/>
                  </a:lnTo>
                  <a:lnTo>
                    <a:pt x="8616" y="20008"/>
                  </a:lnTo>
                  <a:lnTo>
                    <a:pt x="7038" y="19440"/>
                  </a:lnTo>
                  <a:lnTo>
                    <a:pt x="3034" y="21600"/>
                  </a:lnTo>
                  <a:lnTo>
                    <a:pt x="2184" y="21600"/>
                  </a:lnTo>
                  <a:lnTo>
                    <a:pt x="1699" y="19440"/>
                  </a:lnTo>
                  <a:lnTo>
                    <a:pt x="1335" y="19213"/>
                  </a:lnTo>
                  <a:lnTo>
                    <a:pt x="1092" y="19213"/>
                  </a:lnTo>
                  <a:lnTo>
                    <a:pt x="485" y="18644"/>
                  </a:lnTo>
                  <a:lnTo>
                    <a:pt x="849" y="17848"/>
                  </a:lnTo>
                  <a:lnTo>
                    <a:pt x="0" y="11368"/>
                  </a:lnTo>
                  <a:lnTo>
                    <a:pt x="2791" y="10800"/>
                  </a:lnTo>
                  <a:lnTo>
                    <a:pt x="3034" y="10800"/>
                  </a:lnTo>
                  <a:lnTo>
                    <a:pt x="3276" y="8640"/>
                  </a:lnTo>
                  <a:lnTo>
                    <a:pt x="3640" y="6366"/>
                  </a:lnTo>
                  <a:lnTo>
                    <a:pt x="3640" y="1592"/>
                  </a:lnTo>
                  <a:lnTo>
                    <a:pt x="7888" y="568"/>
                  </a:lnTo>
                  <a:lnTo>
                    <a:pt x="9829" y="1023"/>
                  </a:lnTo>
                  <a:lnTo>
                    <a:pt x="12863" y="0"/>
                  </a:lnTo>
                  <a:lnTo>
                    <a:pt x="14804" y="1819"/>
                  </a:lnTo>
                  <a:close/>
                </a:path>
              </a:pathLst>
            </a:custGeom>
            <a:solidFill>
              <a:srgbClr val="E68200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303" name="Shape 303"/>
            <p:cNvSpPr/>
            <p:nvPr/>
          </p:nvSpPr>
          <p:spPr>
            <a:xfrm>
              <a:off x="2116137" y="3582987"/>
              <a:ext cx="455613" cy="136683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5419" y="2433"/>
                  </a:moveTo>
                  <a:lnTo>
                    <a:pt x="5795" y="2609"/>
                  </a:lnTo>
                  <a:lnTo>
                    <a:pt x="6472" y="2835"/>
                  </a:lnTo>
                  <a:lnTo>
                    <a:pt x="7150" y="2835"/>
                  </a:lnTo>
                  <a:lnTo>
                    <a:pt x="7526" y="2885"/>
                  </a:lnTo>
                  <a:lnTo>
                    <a:pt x="7827" y="3010"/>
                  </a:lnTo>
                  <a:lnTo>
                    <a:pt x="7526" y="3537"/>
                  </a:lnTo>
                  <a:lnTo>
                    <a:pt x="6096" y="3763"/>
                  </a:lnTo>
                  <a:lnTo>
                    <a:pt x="6322" y="5971"/>
                  </a:lnTo>
                  <a:lnTo>
                    <a:pt x="6096" y="8354"/>
                  </a:lnTo>
                  <a:lnTo>
                    <a:pt x="7677" y="9684"/>
                  </a:lnTo>
                  <a:lnTo>
                    <a:pt x="8053" y="12243"/>
                  </a:lnTo>
                  <a:lnTo>
                    <a:pt x="10311" y="15153"/>
                  </a:lnTo>
                  <a:lnTo>
                    <a:pt x="10988" y="15554"/>
                  </a:lnTo>
                  <a:lnTo>
                    <a:pt x="10988" y="16081"/>
                  </a:lnTo>
                  <a:lnTo>
                    <a:pt x="12042" y="16307"/>
                  </a:lnTo>
                  <a:lnTo>
                    <a:pt x="12569" y="16934"/>
                  </a:lnTo>
                  <a:lnTo>
                    <a:pt x="13923" y="17711"/>
                  </a:lnTo>
                  <a:lnTo>
                    <a:pt x="14149" y="18113"/>
                  </a:lnTo>
                  <a:lnTo>
                    <a:pt x="14149" y="18966"/>
                  </a:lnTo>
                  <a:lnTo>
                    <a:pt x="14450" y="19141"/>
                  </a:lnTo>
                  <a:lnTo>
                    <a:pt x="14826" y="19267"/>
                  </a:lnTo>
                  <a:lnTo>
                    <a:pt x="16031" y="19443"/>
                  </a:lnTo>
                  <a:lnTo>
                    <a:pt x="16407" y="19744"/>
                  </a:lnTo>
                  <a:lnTo>
                    <a:pt x="16934" y="20020"/>
                  </a:lnTo>
                  <a:lnTo>
                    <a:pt x="18514" y="20145"/>
                  </a:lnTo>
                  <a:lnTo>
                    <a:pt x="19869" y="20070"/>
                  </a:lnTo>
                  <a:lnTo>
                    <a:pt x="21299" y="20070"/>
                  </a:lnTo>
                  <a:lnTo>
                    <a:pt x="21449" y="20195"/>
                  </a:lnTo>
                  <a:lnTo>
                    <a:pt x="21600" y="20245"/>
                  </a:lnTo>
                  <a:lnTo>
                    <a:pt x="21600" y="20321"/>
                  </a:lnTo>
                  <a:lnTo>
                    <a:pt x="21299" y="20421"/>
                  </a:lnTo>
                  <a:lnTo>
                    <a:pt x="20546" y="20496"/>
                  </a:lnTo>
                  <a:lnTo>
                    <a:pt x="18966" y="20772"/>
                  </a:lnTo>
                  <a:lnTo>
                    <a:pt x="18966" y="21073"/>
                  </a:lnTo>
                  <a:lnTo>
                    <a:pt x="18815" y="21249"/>
                  </a:lnTo>
                  <a:lnTo>
                    <a:pt x="18665" y="21249"/>
                  </a:lnTo>
                  <a:lnTo>
                    <a:pt x="18514" y="21299"/>
                  </a:lnTo>
                  <a:lnTo>
                    <a:pt x="18289" y="21299"/>
                  </a:lnTo>
                  <a:lnTo>
                    <a:pt x="18514" y="21600"/>
                  </a:lnTo>
                  <a:lnTo>
                    <a:pt x="17762" y="21600"/>
                  </a:lnTo>
                  <a:lnTo>
                    <a:pt x="17461" y="21475"/>
                  </a:lnTo>
                  <a:lnTo>
                    <a:pt x="17611" y="21349"/>
                  </a:lnTo>
                  <a:lnTo>
                    <a:pt x="17762" y="21249"/>
                  </a:lnTo>
                  <a:lnTo>
                    <a:pt x="16557" y="20847"/>
                  </a:lnTo>
                  <a:lnTo>
                    <a:pt x="16031" y="20847"/>
                  </a:lnTo>
                  <a:lnTo>
                    <a:pt x="15880" y="20772"/>
                  </a:lnTo>
                  <a:lnTo>
                    <a:pt x="15880" y="20597"/>
                  </a:lnTo>
                  <a:lnTo>
                    <a:pt x="16708" y="20245"/>
                  </a:lnTo>
                  <a:lnTo>
                    <a:pt x="16708" y="20070"/>
                  </a:lnTo>
                  <a:lnTo>
                    <a:pt x="16557" y="19969"/>
                  </a:lnTo>
                  <a:lnTo>
                    <a:pt x="15504" y="19969"/>
                  </a:lnTo>
                  <a:lnTo>
                    <a:pt x="15353" y="20070"/>
                  </a:lnTo>
                  <a:lnTo>
                    <a:pt x="14450" y="19894"/>
                  </a:lnTo>
                  <a:lnTo>
                    <a:pt x="12719" y="19041"/>
                  </a:lnTo>
                  <a:lnTo>
                    <a:pt x="12870" y="18916"/>
                  </a:lnTo>
                  <a:lnTo>
                    <a:pt x="12719" y="18815"/>
                  </a:lnTo>
                  <a:lnTo>
                    <a:pt x="12418" y="18740"/>
                  </a:lnTo>
                  <a:lnTo>
                    <a:pt x="11891" y="18690"/>
                  </a:lnTo>
                  <a:lnTo>
                    <a:pt x="11515" y="18564"/>
                  </a:lnTo>
                  <a:lnTo>
                    <a:pt x="11364" y="18113"/>
                  </a:lnTo>
                  <a:lnTo>
                    <a:pt x="11666" y="17987"/>
                  </a:lnTo>
                  <a:lnTo>
                    <a:pt x="12042" y="17812"/>
                  </a:lnTo>
                  <a:lnTo>
                    <a:pt x="10612" y="17235"/>
                  </a:lnTo>
                  <a:lnTo>
                    <a:pt x="8354" y="17235"/>
                  </a:lnTo>
                  <a:lnTo>
                    <a:pt x="8203" y="16783"/>
                  </a:lnTo>
                  <a:lnTo>
                    <a:pt x="8354" y="16708"/>
                  </a:lnTo>
                  <a:lnTo>
                    <a:pt x="8881" y="16833"/>
                  </a:lnTo>
                  <a:lnTo>
                    <a:pt x="9257" y="16884"/>
                  </a:lnTo>
                  <a:lnTo>
                    <a:pt x="9633" y="16884"/>
                  </a:lnTo>
                  <a:lnTo>
                    <a:pt x="10085" y="16708"/>
                  </a:lnTo>
                  <a:lnTo>
                    <a:pt x="9633" y="16256"/>
                  </a:lnTo>
                  <a:lnTo>
                    <a:pt x="9633" y="15905"/>
                  </a:lnTo>
                  <a:lnTo>
                    <a:pt x="8580" y="15378"/>
                  </a:lnTo>
                  <a:lnTo>
                    <a:pt x="8203" y="14275"/>
                  </a:lnTo>
                  <a:lnTo>
                    <a:pt x="7827" y="14099"/>
                  </a:lnTo>
                  <a:lnTo>
                    <a:pt x="7150" y="13974"/>
                  </a:lnTo>
                  <a:lnTo>
                    <a:pt x="6472" y="14149"/>
                  </a:lnTo>
                  <a:lnTo>
                    <a:pt x="5268" y="13572"/>
                  </a:lnTo>
                  <a:lnTo>
                    <a:pt x="5569" y="13296"/>
                  </a:lnTo>
                  <a:lnTo>
                    <a:pt x="5569" y="12945"/>
                  </a:lnTo>
                  <a:lnTo>
                    <a:pt x="3537" y="11540"/>
                  </a:lnTo>
                  <a:lnTo>
                    <a:pt x="4365" y="10963"/>
                  </a:lnTo>
                  <a:lnTo>
                    <a:pt x="4516" y="8755"/>
                  </a:lnTo>
                  <a:lnTo>
                    <a:pt x="3010" y="7652"/>
                  </a:lnTo>
                  <a:lnTo>
                    <a:pt x="3161" y="6899"/>
                  </a:lnTo>
                  <a:lnTo>
                    <a:pt x="2634" y="6447"/>
                  </a:lnTo>
                  <a:lnTo>
                    <a:pt x="3010" y="5043"/>
                  </a:lnTo>
                  <a:lnTo>
                    <a:pt x="1204" y="3236"/>
                  </a:lnTo>
                  <a:lnTo>
                    <a:pt x="1731" y="2785"/>
                  </a:lnTo>
                  <a:lnTo>
                    <a:pt x="226" y="527"/>
                  </a:lnTo>
                  <a:lnTo>
                    <a:pt x="0" y="452"/>
                  </a:lnTo>
                  <a:lnTo>
                    <a:pt x="527" y="452"/>
                  </a:lnTo>
                  <a:lnTo>
                    <a:pt x="1731" y="0"/>
                  </a:lnTo>
                  <a:lnTo>
                    <a:pt x="5419" y="2433"/>
                  </a:lnTo>
                  <a:close/>
                </a:path>
              </a:pathLst>
            </a:custGeom>
            <a:solidFill>
              <a:srgbClr val="E68200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304" name="Shape 304"/>
            <p:cNvSpPr/>
            <p:nvPr/>
          </p:nvSpPr>
          <p:spPr>
            <a:xfrm>
              <a:off x="2406650" y="3648075"/>
              <a:ext cx="268288" cy="28416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9202" y="2293"/>
                  </a:moveTo>
                  <a:lnTo>
                    <a:pt x="9458" y="3137"/>
                  </a:lnTo>
                  <a:lnTo>
                    <a:pt x="9458" y="5309"/>
                  </a:lnTo>
                  <a:lnTo>
                    <a:pt x="10992" y="6154"/>
                  </a:lnTo>
                  <a:lnTo>
                    <a:pt x="17127" y="6999"/>
                  </a:lnTo>
                  <a:lnTo>
                    <a:pt x="17766" y="10619"/>
                  </a:lnTo>
                  <a:lnTo>
                    <a:pt x="19172" y="11464"/>
                  </a:lnTo>
                  <a:lnTo>
                    <a:pt x="20705" y="12550"/>
                  </a:lnTo>
                  <a:lnTo>
                    <a:pt x="21600" y="17135"/>
                  </a:lnTo>
                  <a:lnTo>
                    <a:pt x="19811" y="20755"/>
                  </a:lnTo>
                  <a:lnTo>
                    <a:pt x="18021" y="20997"/>
                  </a:lnTo>
                  <a:lnTo>
                    <a:pt x="16615" y="21238"/>
                  </a:lnTo>
                  <a:lnTo>
                    <a:pt x="14826" y="21600"/>
                  </a:lnTo>
                  <a:lnTo>
                    <a:pt x="13931" y="21600"/>
                  </a:lnTo>
                  <a:lnTo>
                    <a:pt x="13037" y="20997"/>
                  </a:lnTo>
                  <a:lnTo>
                    <a:pt x="12781" y="15446"/>
                  </a:lnTo>
                  <a:lnTo>
                    <a:pt x="9202" y="12550"/>
                  </a:lnTo>
                  <a:lnTo>
                    <a:pt x="6263" y="12067"/>
                  </a:lnTo>
                  <a:lnTo>
                    <a:pt x="4729" y="10619"/>
                  </a:lnTo>
                  <a:lnTo>
                    <a:pt x="3579" y="9292"/>
                  </a:lnTo>
                  <a:lnTo>
                    <a:pt x="1534" y="7361"/>
                  </a:lnTo>
                  <a:lnTo>
                    <a:pt x="639" y="6758"/>
                  </a:lnTo>
                  <a:lnTo>
                    <a:pt x="0" y="5913"/>
                  </a:lnTo>
                  <a:lnTo>
                    <a:pt x="0" y="2293"/>
                  </a:lnTo>
                  <a:lnTo>
                    <a:pt x="1150" y="0"/>
                  </a:lnTo>
                  <a:lnTo>
                    <a:pt x="2940" y="0"/>
                  </a:lnTo>
                  <a:lnTo>
                    <a:pt x="9202" y="2293"/>
                  </a:lnTo>
                  <a:close/>
                </a:path>
              </a:pathLst>
            </a:custGeom>
            <a:solidFill>
              <a:srgbClr val="E68200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305" name="Shape 305"/>
            <p:cNvSpPr/>
            <p:nvPr/>
          </p:nvSpPr>
          <p:spPr>
            <a:xfrm>
              <a:off x="4841875" y="3700462"/>
              <a:ext cx="508000" cy="46672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0520" y="808"/>
                  </a:moveTo>
                  <a:lnTo>
                    <a:pt x="20520" y="1029"/>
                  </a:lnTo>
                  <a:lnTo>
                    <a:pt x="21262" y="8008"/>
                  </a:lnTo>
                  <a:lnTo>
                    <a:pt x="21600" y="9698"/>
                  </a:lnTo>
                  <a:lnTo>
                    <a:pt x="21128" y="11020"/>
                  </a:lnTo>
                  <a:lnTo>
                    <a:pt x="16132" y="17339"/>
                  </a:lnTo>
                  <a:lnTo>
                    <a:pt x="12960" y="19396"/>
                  </a:lnTo>
                  <a:lnTo>
                    <a:pt x="11408" y="19396"/>
                  </a:lnTo>
                  <a:lnTo>
                    <a:pt x="9585" y="20718"/>
                  </a:lnTo>
                  <a:lnTo>
                    <a:pt x="4995" y="20865"/>
                  </a:lnTo>
                  <a:lnTo>
                    <a:pt x="4118" y="21600"/>
                  </a:lnTo>
                  <a:lnTo>
                    <a:pt x="1755" y="20204"/>
                  </a:lnTo>
                  <a:lnTo>
                    <a:pt x="1755" y="17118"/>
                  </a:lnTo>
                  <a:lnTo>
                    <a:pt x="0" y="11682"/>
                  </a:lnTo>
                  <a:lnTo>
                    <a:pt x="338" y="11388"/>
                  </a:lnTo>
                  <a:lnTo>
                    <a:pt x="675" y="11167"/>
                  </a:lnTo>
                  <a:lnTo>
                    <a:pt x="1552" y="11020"/>
                  </a:lnTo>
                  <a:lnTo>
                    <a:pt x="2362" y="12049"/>
                  </a:lnTo>
                  <a:lnTo>
                    <a:pt x="4995" y="11902"/>
                  </a:lnTo>
                  <a:lnTo>
                    <a:pt x="5198" y="11902"/>
                  </a:lnTo>
                  <a:lnTo>
                    <a:pt x="4995" y="10359"/>
                  </a:lnTo>
                  <a:lnTo>
                    <a:pt x="5198" y="8963"/>
                  </a:lnTo>
                  <a:lnTo>
                    <a:pt x="5468" y="6245"/>
                  </a:lnTo>
                  <a:lnTo>
                    <a:pt x="5805" y="6465"/>
                  </a:lnTo>
                  <a:lnTo>
                    <a:pt x="6278" y="8008"/>
                  </a:lnTo>
                  <a:lnTo>
                    <a:pt x="7020" y="8008"/>
                  </a:lnTo>
                  <a:lnTo>
                    <a:pt x="9112" y="6612"/>
                  </a:lnTo>
                  <a:lnTo>
                    <a:pt x="10935" y="7127"/>
                  </a:lnTo>
                  <a:lnTo>
                    <a:pt x="12960" y="6465"/>
                  </a:lnTo>
                  <a:lnTo>
                    <a:pt x="13162" y="6245"/>
                  </a:lnTo>
                  <a:lnTo>
                    <a:pt x="14715" y="3233"/>
                  </a:lnTo>
                  <a:lnTo>
                    <a:pt x="15322" y="3233"/>
                  </a:lnTo>
                  <a:lnTo>
                    <a:pt x="15795" y="3012"/>
                  </a:lnTo>
                  <a:lnTo>
                    <a:pt x="16740" y="2498"/>
                  </a:lnTo>
                  <a:lnTo>
                    <a:pt x="16740" y="2204"/>
                  </a:lnTo>
                  <a:lnTo>
                    <a:pt x="16605" y="1690"/>
                  </a:lnTo>
                  <a:lnTo>
                    <a:pt x="17348" y="0"/>
                  </a:lnTo>
                  <a:lnTo>
                    <a:pt x="20520" y="808"/>
                  </a:lnTo>
                  <a:close/>
                </a:path>
              </a:pathLst>
            </a:custGeom>
            <a:solidFill>
              <a:srgbClr val="E68200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306" name="Shape 306"/>
            <p:cNvSpPr/>
            <p:nvPr/>
          </p:nvSpPr>
          <p:spPr>
            <a:xfrm>
              <a:off x="2249487" y="3725862"/>
              <a:ext cx="444501" cy="112712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7251" y="0"/>
                  </a:moveTo>
                  <a:lnTo>
                    <a:pt x="7483" y="152"/>
                  </a:lnTo>
                  <a:lnTo>
                    <a:pt x="7483" y="274"/>
                  </a:lnTo>
                  <a:lnTo>
                    <a:pt x="8023" y="426"/>
                  </a:lnTo>
                  <a:lnTo>
                    <a:pt x="8563" y="548"/>
                  </a:lnTo>
                  <a:lnTo>
                    <a:pt x="9103" y="700"/>
                  </a:lnTo>
                  <a:lnTo>
                    <a:pt x="11031" y="1673"/>
                  </a:lnTo>
                  <a:lnTo>
                    <a:pt x="12111" y="1765"/>
                  </a:lnTo>
                  <a:lnTo>
                    <a:pt x="13191" y="1765"/>
                  </a:lnTo>
                  <a:lnTo>
                    <a:pt x="15120" y="2464"/>
                  </a:lnTo>
                  <a:lnTo>
                    <a:pt x="15351" y="3864"/>
                  </a:lnTo>
                  <a:lnTo>
                    <a:pt x="16740" y="4077"/>
                  </a:lnTo>
                  <a:lnTo>
                    <a:pt x="19749" y="3803"/>
                  </a:lnTo>
                  <a:lnTo>
                    <a:pt x="20829" y="2951"/>
                  </a:lnTo>
                  <a:lnTo>
                    <a:pt x="21369" y="3012"/>
                  </a:lnTo>
                  <a:lnTo>
                    <a:pt x="21600" y="3103"/>
                  </a:lnTo>
                  <a:lnTo>
                    <a:pt x="21600" y="3164"/>
                  </a:lnTo>
                  <a:lnTo>
                    <a:pt x="21369" y="3377"/>
                  </a:lnTo>
                  <a:lnTo>
                    <a:pt x="17280" y="5415"/>
                  </a:lnTo>
                  <a:lnTo>
                    <a:pt x="16740" y="6054"/>
                  </a:lnTo>
                  <a:lnTo>
                    <a:pt x="16740" y="8366"/>
                  </a:lnTo>
                  <a:lnTo>
                    <a:pt x="17126" y="8883"/>
                  </a:lnTo>
                  <a:lnTo>
                    <a:pt x="19594" y="9583"/>
                  </a:lnTo>
                  <a:lnTo>
                    <a:pt x="19749" y="9857"/>
                  </a:lnTo>
                  <a:lnTo>
                    <a:pt x="19749" y="10131"/>
                  </a:lnTo>
                  <a:lnTo>
                    <a:pt x="19980" y="10283"/>
                  </a:lnTo>
                  <a:lnTo>
                    <a:pt x="20134" y="10405"/>
                  </a:lnTo>
                  <a:lnTo>
                    <a:pt x="20829" y="10405"/>
                  </a:lnTo>
                  <a:lnTo>
                    <a:pt x="21060" y="10830"/>
                  </a:lnTo>
                  <a:lnTo>
                    <a:pt x="18360" y="12047"/>
                  </a:lnTo>
                  <a:lnTo>
                    <a:pt x="17280" y="11743"/>
                  </a:lnTo>
                  <a:lnTo>
                    <a:pt x="14966" y="12260"/>
                  </a:lnTo>
                  <a:lnTo>
                    <a:pt x="14271" y="12108"/>
                  </a:lnTo>
                  <a:lnTo>
                    <a:pt x="13886" y="12108"/>
                  </a:lnTo>
                  <a:lnTo>
                    <a:pt x="13500" y="12260"/>
                  </a:lnTo>
                  <a:lnTo>
                    <a:pt x="13500" y="12321"/>
                  </a:lnTo>
                  <a:lnTo>
                    <a:pt x="14426" y="12960"/>
                  </a:lnTo>
                  <a:lnTo>
                    <a:pt x="14271" y="13386"/>
                  </a:lnTo>
                  <a:lnTo>
                    <a:pt x="14040" y="13599"/>
                  </a:lnTo>
                  <a:lnTo>
                    <a:pt x="13500" y="13812"/>
                  </a:lnTo>
                  <a:lnTo>
                    <a:pt x="12806" y="13721"/>
                  </a:lnTo>
                  <a:lnTo>
                    <a:pt x="12266" y="13660"/>
                  </a:lnTo>
                  <a:lnTo>
                    <a:pt x="12111" y="13660"/>
                  </a:lnTo>
                  <a:lnTo>
                    <a:pt x="12111" y="14146"/>
                  </a:lnTo>
                  <a:lnTo>
                    <a:pt x="12651" y="14299"/>
                  </a:lnTo>
                  <a:lnTo>
                    <a:pt x="13191" y="14512"/>
                  </a:lnTo>
                  <a:lnTo>
                    <a:pt x="13731" y="14633"/>
                  </a:lnTo>
                  <a:lnTo>
                    <a:pt x="14426" y="14633"/>
                  </a:lnTo>
                  <a:lnTo>
                    <a:pt x="14426" y="14725"/>
                  </a:lnTo>
                  <a:lnTo>
                    <a:pt x="14580" y="14937"/>
                  </a:lnTo>
                  <a:lnTo>
                    <a:pt x="13346" y="15272"/>
                  </a:lnTo>
                  <a:lnTo>
                    <a:pt x="12960" y="16672"/>
                  </a:lnTo>
                  <a:lnTo>
                    <a:pt x="11726" y="16976"/>
                  </a:lnTo>
                  <a:lnTo>
                    <a:pt x="11726" y="17615"/>
                  </a:lnTo>
                  <a:lnTo>
                    <a:pt x="14811" y="18436"/>
                  </a:lnTo>
                  <a:lnTo>
                    <a:pt x="15120" y="18862"/>
                  </a:lnTo>
                  <a:lnTo>
                    <a:pt x="14040" y="19653"/>
                  </a:lnTo>
                  <a:lnTo>
                    <a:pt x="14426" y="20140"/>
                  </a:lnTo>
                  <a:lnTo>
                    <a:pt x="14040" y="20140"/>
                  </a:lnTo>
                  <a:lnTo>
                    <a:pt x="13731" y="20201"/>
                  </a:lnTo>
                  <a:lnTo>
                    <a:pt x="13731" y="20839"/>
                  </a:lnTo>
                  <a:lnTo>
                    <a:pt x="13886" y="21478"/>
                  </a:lnTo>
                  <a:lnTo>
                    <a:pt x="12651" y="21600"/>
                  </a:lnTo>
                  <a:lnTo>
                    <a:pt x="11031" y="21387"/>
                  </a:lnTo>
                  <a:lnTo>
                    <a:pt x="10337" y="20839"/>
                  </a:lnTo>
                  <a:lnTo>
                    <a:pt x="8871" y="20566"/>
                  </a:lnTo>
                  <a:lnTo>
                    <a:pt x="8331" y="20201"/>
                  </a:lnTo>
                  <a:lnTo>
                    <a:pt x="8023" y="18649"/>
                  </a:lnTo>
                  <a:lnTo>
                    <a:pt x="6557" y="17736"/>
                  </a:lnTo>
                  <a:lnTo>
                    <a:pt x="6249" y="16976"/>
                  </a:lnTo>
                  <a:lnTo>
                    <a:pt x="5709" y="16824"/>
                  </a:lnTo>
                  <a:lnTo>
                    <a:pt x="5169" y="16763"/>
                  </a:lnTo>
                  <a:lnTo>
                    <a:pt x="5169" y="16063"/>
                  </a:lnTo>
                  <a:lnTo>
                    <a:pt x="4783" y="15911"/>
                  </a:lnTo>
                  <a:lnTo>
                    <a:pt x="4397" y="15698"/>
                  </a:lnTo>
                  <a:lnTo>
                    <a:pt x="4089" y="15272"/>
                  </a:lnTo>
                  <a:lnTo>
                    <a:pt x="3857" y="14785"/>
                  </a:lnTo>
                  <a:lnTo>
                    <a:pt x="3549" y="14299"/>
                  </a:lnTo>
                  <a:lnTo>
                    <a:pt x="2083" y="12047"/>
                  </a:lnTo>
                  <a:lnTo>
                    <a:pt x="1543" y="9005"/>
                  </a:lnTo>
                  <a:lnTo>
                    <a:pt x="0" y="7332"/>
                  </a:lnTo>
                  <a:lnTo>
                    <a:pt x="309" y="3803"/>
                  </a:lnTo>
                  <a:lnTo>
                    <a:pt x="0" y="1886"/>
                  </a:lnTo>
                  <a:lnTo>
                    <a:pt x="1389" y="1612"/>
                  </a:lnTo>
                  <a:lnTo>
                    <a:pt x="1929" y="852"/>
                  </a:lnTo>
                  <a:lnTo>
                    <a:pt x="1234" y="639"/>
                  </a:lnTo>
                  <a:lnTo>
                    <a:pt x="2083" y="152"/>
                  </a:lnTo>
                  <a:lnTo>
                    <a:pt x="4243" y="274"/>
                  </a:lnTo>
                  <a:lnTo>
                    <a:pt x="7251" y="0"/>
                  </a:lnTo>
                  <a:close/>
                </a:path>
              </a:pathLst>
            </a:custGeom>
            <a:solidFill>
              <a:srgbClr val="E68200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307" name="Shape 307"/>
            <p:cNvSpPr/>
            <p:nvPr/>
          </p:nvSpPr>
          <p:spPr>
            <a:xfrm>
              <a:off x="2597150" y="4041775"/>
              <a:ext cx="150813" cy="16192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6366" y="0"/>
                  </a:moveTo>
                  <a:lnTo>
                    <a:pt x="9549" y="2965"/>
                  </a:lnTo>
                  <a:lnTo>
                    <a:pt x="11141" y="3812"/>
                  </a:lnTo>
                  <a:lnTo>
                    <a:pt x="12278" y="4447"/>
                  </a:lnTo>
                  <a:lnTo>
                    <a:pt x="13187" y="4447"/>
                  </a:lnTo>
                  <a:lnTo>
                    <a:pt x="20691" y="8259"/>
                  </a:lnTo>
                  <a:lnTo>
                    <a:pt x="20691" y="10800"/>
                  </a:lnTo>
                  <a:lnTo>
                    <a:pt x="20008" y="13129"/>
                  </a:lnTo>
                  <a:lnTo>
                    <a:pt x="20691" y="15671"/>
                  </a:lnTo>
                  <a:lnTo>
                    <a:pt x="20691" y="17153"/>
                  </a:lnTo>
                  <a:lnTo>
                    <a:pt x="21600" y="18212"/>
                  </a:lnTo>
                  <a:lnTo>
                    <a:pt x="17962" y="21600"/>
                  </a:lnTo>
                  <a:lnTo>
                    <a:pt x="9095" y="20541"/>
                  </a:lnTo>
                  <a:lnTo>
                    <a:pt x="0" y="15671"/>
                  </a:lnTo>
                  <a:lnTo>
                    <a:pt x="0" y="424"/>
                  </a:lnTo>
                  <a:lnTo>
                    <a:pt x="3183" y="424"/>
                  </a:lnTo>
                  <a:lnTo>
                    <a:pt x="6366" y="0"/>
                  </a:lnTo>
                  <a:close/>
                </a:path>
              </a:pathLst>
            </a:custGeom>
            <a:solidFill>
              <a:srgbClr val="E68200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308" name="Shape 308"/>
            <p:cNvSpPr/>
            <p:nvPr/>
          </p:nvSpPr>
          <p:spPr>
            <a:xfrm>
              <a:off x="8416925" y="4229100"/>
              <a:ext cx="22225" cy="3333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8514" y="12343"/>
                  </a:moveTo>
                  <a:lnTo>
                    <a:pt x="0" y="21600"/>
                  </a:lnTo>
                  <a:lnTo>
                    <a:pt x="13886" y="2057"/>
                  </a:lnTo>
                  <a:lnTo>
                    <a:pt x="21600" y="0"/>
                  </a:lnTo>
                  <a:lnTo>
                    <a:pt x="18514" y="12343"/>
                  </a:lnTo>
                  <a:close/>
                </a:path>
              </a:pathLst>
            </a:custGeom>
            <a:solidFill>
              <a:srgbClr val="E68200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309" name="Shape 309"/>
            <p:cNvSpPr/>
            <p:nvPr/>
          </p:nvSpPr>
          <p:spPr>
            <a:xfrm>
              <a:off x="8332787" y="4295775"/>
              <a:ext cx="11113" cy="1111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2343" y="21600"/>
                  </a:moveTo>
                  <a:lnTo>
                    <a:pt x="6171" y="21600"/>
                  </a:lnTo>
                  <a:lnTo>
                    <a:pt x="0" y="6171"/>
                  </a:lnTo>
                  <a:lnTo>
                    <a:pt x="21600" y="0"/>
                  </a:lnTo>
                  <a:lnTo>
                    <a:pt x="12343" y="21600"/>
                  </a:lnTo>
                  <a:close/>
                </a:path>
              </a:pathLst>
            </a:custGeom>
            <a:solidFill>
              <a:srgbClr val="E68200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310" name="Shape 310"/>
            <p:cNvSpPr/>
            <p:nvPr/>
          </p:nvSpPr>
          <p:spPr>
            <a:xfrm>
              <a:off x="8347075" y="4338637"/>
              <a:ext cx="25400" cy="2222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600" y="18514"/>
                  </a:moveTo>
                  <a:lnTo>
                    <a:pt x="9450" y="21600"/>
                  </a:lnTo>
                  <a:lnTo>
                    <a:pt x="2700" y="15429"/>
                  </a:lnTo>
                  <a:lnTo>
                    <a:pt x="0" y="7714"/>
                  </a:lnTo>
                  <a:lnTo>
                    <a:pt x="16200" y="0"/>
                  </a:lnTo>
                  <a:lnTo>
                    <a:pt x="21600" y="18514"/>
                  </a:lnTo>
                  <a:close/>
                </a:path>
              </a:pathLst>
            </a:custGeom>
            <a:solidFill>
              <a:srgbClr val="E68200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311" name="Shape 311"/>
            <p:cNvSpPr/>
            <p:nvPr/>
          </p:nvSpPr>
          <p:spPr>
            <a:xfrm>
              <a:off x="8458200" y="4508500"/>
              <a:ext cx="9525" cy="1428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600" y="4800"/>
                  </a:moveTo>
                  <a:lnTo>
                    <a:pt x="21600" y="16800"/>
                  </a:lnTo>
                  <a:lnTo>
                    <a:pt x="14400" y="21600"/>
                  </a:lnTo>
                  <a:lnTo>
                    <a:pt x="7200" y="21600"/>
                  </a:lnTo>
                  <a:lnTo>
                    <a:pt x="0" y="12000"/>
                  </a:lnTo>
                  <a:lnTo>
                    <a:pt x="0" y="0"/>
                  </a:lnTo>
                  <a:lnTo>
                    <a:pt x="7200" y="0"/>
                  </a:lnTo>
                  <a:lnTo>
                    <a:pt x="21600" y="4800"/>
                  </a:lnTo>
                  <a:close/>
                </a:path>
              </a:pathLst>
            </a:custGeom>
            <a:solidFill>
              <a:srgbClr val="E68200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312" name="Shape 312"/>
            <p:cNvSpPr/>
            <p:nvPr/>
          </p:nvSpPr>
          <p:spPr>
            <a:xfrm>
              <a:off x="2259012" y="4511675"/>
              <a:ext cx="11113" cy="2222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600" y="21600"/>
                  </a:moveTo>
                  <a:lnTo>
                    <a:pt x="15429" y="21600"/>
                  </a:lnTo>
                  <a:lnTo>
                    <a:pt x="0" y="0"/>
                  </a:lnTo>
                  <a:lnTo>
                    <a:pt x="9257" y="0"/>
                  </a:lnTo>
                  <a:lnTo>
                    <a:pt x="21600" y="21600"/>
                  </a:lnTo>
                  <a:close/>
                </a:path>
              </a:pathLst>
            </a:custGeom>
            <a:solidFill>
              <a:srgbClr val="E68200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313" name="Shape 313"/>
            <p:cNvSpPr/>
            <p:nvPr/>
          </p:nvSpPr>
          <p:spPr>
            <a:xfrm>
              <a:off x="8553450" y="4522787"/>
              <a:ext cx="11113" cy="1428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600" y="4800"/>
                  </a:moveTo>
                  <a:lnTo>
                    <a:pt x="21600" y="16800"/>
                  </a:lnTo>
                  <a:lnTo>
                    <a:pt x="12343" y="21600"/>
                  </a:lnTo>
                  <a:lnTo>
                    <a:pt x="6171" y="21600"/>
                  </a:lnTo>
                  <a:lnTo>
                    <a:pt x="0" y="16800"/>
                  </a:lnTo>
                  <a:lnTo>
                    <a:pt x="0" y="4800"/>
                  </a:lnTo>
                  <a:lnTo>
                    <a:pt x="6171" y="0"/>
                  </a:lnTo>
                  <a:lnTo>
                    <a:pt x="12343" y="0"/>
                  </a:lnTo>
                  <a:lnTo>
                    <a:pt x="21600" y="4800"/>
                  </a:lnTo>
                  <a:close/>
                </a:path>
              </a:pathLst>
            </a:custGeom>
            <a:solidFill>
              <a:srgbClr val="E68200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314" name="Shape 314"/>
            <p:cNvSpPr/>
            <p:nvPr/>
          </p:nvSpPr>
          <p:spPr>
            <a:xfrm>
              <a:off x="8431212" y="4556125"/>
              <a:ext cx="125413" cy="1143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9570" y="4200"/>
                  </a:moveTo>
                  <a:lnTo>
                    <a:pt x="21600" y="4200"/>
                  </a:lnTo>
                  <a:lnTo>
                    <a:pt x="21600" y="6900"/>
                  </a:lnTo>
                  <a:lnTo>
                    <a:pt x="21053" y="8400"/>
                  </a:lnTo>
                  <a:lnTo>
                    <a:pt x="20233" y="9600"/>
                  </a:lnTo>
                  <a:lnTo>
                    <a:pt x="13397" y="13800"/>
                  </a:lnTo>
                  <a:lnTo>
                    <a:pt x="10116" y="16800"/>
                  </a:lnTo>
                  <a:lnTo>
                    <a:pt x="7109" y="19500"/>
                  </a:lnTo>
                  <a:lnTo>
                    <a:pt x="1367" y="21600"/>
                  </a:lnTo>
                  <a:lnTo>
                    <a:pt x="0" y="20700"/>
                  </a:lnTo>
                  <a:lnTo>
                    <a:pt x="1914" y="0"/>
                  </a:lnTo>
                  <a:lnTo>
                    <a:pt x="4648" y="0"/>
                  </a:lnTo>
                  <a:lnTo>
                    <a:pt x="9570" y="4200"/>
                  </a:lnTo>
                  <a:close/>
                </a:path>
              </a:pathLst>
            </a:custGeom>
            <a:solidFill>
              <a:srgbClr val="E68200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315" name="Shape 315"/>
            <p:cNvSpPr/>
            <p:nvPr/>
          </p:nvSpPr>
          <p:spPr>
            <a:xfrm>
              <a:off x="2285206" y="4614862"/>
              <a:ext cx="1" cy="793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h="21600" extrusionOk="0">
                  <a:moveTo>
                    <a:pt x="0" y="21600"/>
                  </a:moveTo>
                  <a:lnTo>
                    <a:pt x="0" y="0"/>
                  </a:lnTo>
                  <a:lnTo>
                    <a:pt x="0" y="21600"/>
                  </a:lnTo>
                  <a:close/>
                </a:path>
              </a:pathLst>
            </a:custGeom>
            <a:noFill/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316" name="Shape 316"/>
            <p:cNvSpPr/>
            <p:nvPr/>
          </p:nvSpPr>
          <p:spPr>
            <a:xfrm>
              <a:off x="2311400" y="4729162"/>
              <a:ext cx="7938" cy="1111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600" y="12343"/>
                  </a:moveTo>
                  <a:lnTo>
                    <a:pt x="8640" y="21600"/>
                  </a:lnTo>
                  <a:lnTo>
                    <a:pt x="0" y="6171"/>
                  </a:lnTo>
                  <a:lnTo>
                    <a:pt x="8640" y="0"/>
                  </a:lnTo>
                  <a:lnTo>
                    <a:pt x="8640" y="6171"/>
                  </a:lnTo>
                  <a:lnTo>
                    <a:pt x="21600" y="12343"/>
                  </a:lnTo>
                  <a:close/>
                </a:path>
              </a:pathLst>
            </a:custGeom>
            <a:solidFill>
              <a:srgbClr val="E68200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317" name="Shape 317"/>
            <p:cNvSpPr/>
            <p:nvPr/>
          </p:nvSpPr>
          <p:spPr>
            <a:xfrm>
              <a:off x="2344737" y="4762500"/>
              <a:ext cx="11113" cy="2063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600" y="21600"/>
                  </a:moveTo>
                  <a:lnTo>
                    <a:pt x="0" y="6646"/>
                  </a:lnTo>
                  <a:lnTo>
                    <a:pt x="21600" y="0"/>
                  </a:lnTo>
                  <a:lnTo>
                    <a:pt x="21600" y="21600"/>
                  </a:lnTo>
                  <a:close/>
                </a:path>
              </a:pathLst>
            </a:custGeom>
            <a:solidFill>
              <a:srgbClr val="E68200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318" name="Shape 318"/>
            <p:cNvSpPr/>
            <p:nvPr/>
          </p:nvSpPr>
          <p:spPr>
            <a:xfrm>
              <a:off x="2395537" y="4849812"/>
              <a:ext cx="7938" cy="793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600" y="21600"/>
                  </a:moveTo>
                  <a:lnTo>
                    <a:pt x="8640" y="21600"/>
                  </a:lnTo>
                  <a:lnTo>
                    <a:pt x="0" y="0"/>
                  </a:lnTo>
                  <a:lnTo>
                    <a:pt x="21600" y="21600"/>
                  </a:lnTo>
                  <a:close/>
                </a:path>
              </a:pathLst>
            </a:custGeom>
            <a:solidFill>
              <a:srgbClr val="E68200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319" name="Shape 319"/>
            <p:cNvSpPr/>
            <p:nvPr/>
          </p:nvSpPr>
          <p:spPr>
            <a:xfrm>
              <a:off x="2554287" y="4879975"/>
              <a:ext cx="131763" cy="10636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7957" y="14830"/>
                  </a:moveTo>
                  <a:lnTo>
                    <a:pt x="19778" y="15475"/>
                  </a:lnTo>
                  <a:lnTo>
                    <a:pt x="21600" y="17087"/>
                  </a:lnTo>
                  <a:lnTo>
                    <a:pt x="15614" y="17087"/>
                  </a:lnTo>
                  <a:lnTo>
                    <a:pt x="14313" y="19343"/>
                  </a:lnTo>
                  <a:lnTo>
                    <a:pt x="13793" y="21600"/>
                  </a:lnTo>
                  <a:lnTo>
                    <a:pt x="10149" y="21600"/>
                  </a:lnTo>
                  <a:lnTo>
                    <a:pt x="9629" y="19988"/>
                  </a:lnTo>
                  <a:lnTo>
                    <a:pt x="8848" y="18376"/>
                  </a:lnTo>
                  <a:lnTo>
                    <a:pt x="5986" y="17731"/>
                  </a:lnTo>
                  <a:lnTo>
                    <a:pt x="4684" y="17731"/>
                  </a:lnTo>
                  <a:lnTo>
                    <a:pt x="4164" y="16442"/>
                  </a:lnTo>
                  <a:lnTo>
                    <a:pt x="5986" y="13218"/>
                  </a:lnTo>
                  <a:lnTo>
                    <a:pt x="5205" y="11928"/>
                  </a:lnTo>
                  <a:lnTo>
                    <a:pt x="4164" y="10316"/>
                  </a:lnTo>
                  <a:lnTo>
                    <a:pt x="4684" y="5803"/>
                  </a:lnTo>
                  <a:lnTo>
                    <a:pt x="2342" y="4513"/>
                  </a:lnTo>
                  <a:lnTo>
                    <a:pt x="520" y="2901"/>
                  </a:lnTo>
                  <a:lnTo>
                    <a:pt x="0" y="645"/>
                  </a:lnTo>
                  <a:lnTo>
                    <a:pt x="2863" y="0"/>
                  </a:lnTo>
                  <a:lnTo>
                    <a:pt x="17957" y="14830"/>
                  </a:lnTo>
                  <a:close/>
                </a:path>
              </a:pathLst>
            </a:custGeom>
            <a:solidFill>
              <a:srgbClr val="E68200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320" name="Shape 320"/>
            <p:cNvSpPr/>
            <p:nvPr/>
          </p:nvSpPr>
          <p:spPr>
            <a:xfrm>
              <a:off x="2436812" y="4911725"/>
              <a:ext cx="14288" cy="1111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600" y="0"/>
                  </a:moveTo>
                  <a:lnTo>
                    <a:pt x="21600" y="15429"/>
                  </a:lnTo>
                  <a:lnTo>
                    <a:pt x="9600" y="21600"/>
                  </a:lnTo>
                  <a:lnTo>
                    <a:pt x="0" y="9257"/>
                  </a:lnTo>
                  <a:lnTo>
                    <a:pt x="21600" y="0"/>
                  </a:lnTo>
                  <a:close/>
                </a:path>
              </a:pathLst>
            </a:custGeom>
            <a:solidFill>
              <a:srgbClr val="E68200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321" name="Shape 321"/>
            <p:cNvSpPr/>
            <p:nvPr/>
          </p:nvSpPr>
          <p:spPr>
            <a:xfrm>
              <a:off x="5683250" y="808037"/>
              <a:ext cx="1047750" cy="5588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436" y="10677"/>
                  </a:moveTo>
                  <a:lnTo>
                    <a:pt x="20978" y="9511"/>
                  </a:lnTo>
                  <a:lnTo>
                    <a:pt x="20618" y="9389"/>
                  </a:lnTo>
                  <a:lnTo>
                    <a:pt x="18556" y="7670"/>
                  </a:lnTo>
                  <a:lnTo>
                    <a:pt x="18491" y="7118"/>
                  </a:lnTo>
                  <a:lnTo>
                    <a:pt x="16527" y="6259"/>
                  </a:lnTo>
                  <a:lnTo>
                    <a:pt x="12436" y="1043"/>
                  </a:lnTo>
                  <a:lnTo>
                    <a:pt x="11684" y="1841"/>
                  </a:lnTo>
                  <a:lnTo>
                    <a:pt x="11062" y="1718"/>
                  </a:lnTo>
                  <a:lnTo>
                    <a:pt x="10538" y="1595"/>
                  </a:lnTo>
                  <a:lnTo>
                    <a:pt x="10015" y="1718"/>
                  </a:lnTo>
                  <a:lnTo>
                    <a:pt x="9098" y="184"/>
                  </a:lnTo>
                  <a:lnTo>
                    <a:pt x="8280" y="0"/>
                  </a:lnTo>
                  <a:lnTo>
                    <a:pt x="8116" y="430"/>
                  </a:lnTo>
                  <a:lnTo>
                    <a:pt x="5400" y="4295"/>
                  </a:lnTo>
                  <a:lnTo>
                    <a:pt x="5629" y="4848"/>
                  </a:lnTo>
                  <a:lnTo>
                    <a:pt x="5695" y="5155"/>
                  </a:lnTo>
                  <a:lnTo>
                    <a:pt x="5695" y="5400"/>
                  </a:lnTo>
                  <a:lnTo>
                    <a:pt x="5629" y="5584"/>
                  </a:lnTo>
                  <a:lnTo>
                    <a:pt x="6055" y="6811"/>
                  </a:lnTo>
                  <a:lnTo>
                    <a:pt x="6055" y="7118"/>
                  </a:lnTo>
                  <a:lnTo>
                    <a:pt x="3273" y="8284"/>
                  </a:lnTo>
                  <a:lnTo>
                    <a:pt x="1833" y="9511"/>
                  </a:lnTo>
                  <a:lnTo>
                    <a:pt x="916" y="8959"/>
                  </a:lnTo>
                  <a:lnTo>
                    <a:pt x="622" y="9266"/>
                  </a:lnTo>
                  <a:lnTo>
                    <a:pt x="98" y="10984"/>
                  </a:lnTo>
                  <a:lnTo>
                    <a:pt x="0" y="12395"/>
                  </a:lnTo>
                  <a:lnTo>
                    <a:pt x="1145" y="13930"/>
                  </a:lnTo>
                  <a:lnTo>
                    <a:pt x="1309" y="14482"/>
                  </a:lnTo>
                  <a:lnTo>
                    <a:pt x="2291" y="14236"/>
                  </a:lnTo>
                  <a:lnTo>
                    <a:pt x="2978" y="14911"/>
                  </a:lnTo>
                  <a:lnTo>
                    <a:pt x="3109" y="15955"/>
                  </a:lnTo>
                  <a:lnTo>
                    <a:pt x="3109" y="16200"/>
                  </a:lnTo>
                  <a:lnTo>
                    <a:pt x="2880" y="16384"/>
                  </a:lnTo>
                  <a:lnTo>
                    <a:pt x="2291" y="17795"/>
                  </a:lnTo>
                  <a:lnTo>
                    <a:pt x="2651" y="18348"/>
                  </a:lnTo>
                  <a:lnTo>
                    <a:pt x="2749" y="18900"/>
                  </a:lnTo>
                  <a:lnTo>
                    <a:pt x="2815" y="19207"/>
                  </a:lnTo>
                  <a:lnTo>
                    <a:pt x="3567" y="20189"/>
                  </a:lnTo>
                  <a:lnTo>
                    <a:pt x="3731" y="21048"/>
                  </a:lnTo>
                  <a:lnTo>
                    <a:pt x="3862" y="21355"/>
                  </a:lnTo>
                  <a:lnTo>
                    <a:pt x="3960" y="21600"/>
                  </a:lnTo>
                  <a:lnTo>
                    <a:pt x="4091" y="21477"/>
                  </a:lnTo>
                  <a:lnTo>
                    <a:pt x="4255" y="21048"/>
                  </a:lnTo>
                  <a:lnTo>
                    <a:pt x="4320" y="20925"/>
                  </a:lnTo>
                  <a:lnTo>
                    <a:pt x="4484" y="20925"/>
                  </a:lnTo>
                  <a:lnTo>
                    <a:pt x="4615" y="20618"/>
                  </a:lnTo>
                  <a:lnTo>
                    <a:pt x="4713" y="20495"/>
                  </a:lnTo>
                  <a:lnTo>
                    <a:pt x="4844" y="20495"/>
                  </a:lnTo>
                  <a:lnTo>
                    <a:pt x="5400" y="20925"/>
                  </a:lnTo>
                  <a:lnTo>
                    <a:pt x="5924" y="20618"/>
                  </a:lnTo>
                  <a:lnTo>
                    <a:pt x="5760" y="19452"/>
                  </a:lnTo>
                  <a:lnTo>
                    <a:pt x="5400" y="17795"/>
                  </a:lnTo>
                  <a:lnTo>
                    <a:pt x="5531" y="16752"/>
                  </a:lnTo>
                  <a:lnTo>
                    <a:pt x="6382" y="15770"/>
                  </a:lnTo>
                  <a:lnTo>
                    <a:pt x="6447" y="15770"/>
                  </a:lnTo>
                  <a:lnTo>
                    <a:pt x="6742" y="15648"/>
                  </a:lnTo>
                  <a:lnTo>
                    <a:pt x="7135" y="15095"/>
                  </a:lnTo>
                  <a:lnTo>
                    <a:pt x="7265" y="14666"/>
                  </a:lnTo>
                  <a:lnTo>
                    <a:pt x="7429" y="14114"/>
                  </a:lnTo>
                  <a:lnTo>
                    <a:pt x="7593" y="13807"/>
                  </a:lnTo>
                  <a:lnTo>
                    <a:pt x="8476" y="14236"/>
                  </a:lnTo>
                  <a:lnTo>
                    <a:pt x="8411" y="15525"/>
                  </a:lnTo>
                  <a:lnTo>
                    <a:pt x="8476" y="15955"/>
                  </a:lnTo>
                  <a:lnTo>
                    <a:pt x="9164" y="16077"/>
                  </a:lnTo>
                  <a:lnTo>
                    <a:pt x="9851" y="17366"/>
                  </a:lnTo>
                  <a:lnTo>
                    <a:pt x="10833" y="17059"/>
                  </a:lnTo>
                  <a:lnTo>
                    <a:pt x="11749" y="17918"/>
                  </a:lnTo>
                  <a:lnTo>
                    <a:pt x="12371" y="20495"/>
                  </a:lnTo>
                  <a:lnTo>
                    <a:pt x="13189" y="20741"/>
                  </a:lnTo>
                  <a:lnTo>
                    <a:pt x="15022" y="20189"/>
                  </a:lnTo>
                  <a:lnTo>
                    <a:pt x="15022" y="19636"/>
                  </a:lnTo>
                  <a:lnTo>
                    <a:pt x="15316" y="18777"/>
                  </a:lnTo>
                  <a:lnTo>
                    <a:pt x="17215" y="17918"/>
                  </a:lnTo>
                  <a:lnTo>
                    <a:pt x="20095" y="18900"/>
                  </a:lnTo>
                  <a:lnTo>
                    <a:pt x="19767" y="17489"/>
                  </a:lnTo>
                  <a:lnTo>
                    <a:pt x="19538" y="17059"/>
                  </a:lnTo>
                  <a:lnTo>
                    <a:pt x="19473" y="16630"/>
                  </a:lnTo>
                  <a:lnTo>
                    <a:pt x="19473" y="16384"/>
                  </a:lnTo>
                  <a:lnTo>
                    <a:pt x="19538" y="16200"/>
                  </a:lnTo>
                  <a:lnTo>
                    <a:pt x="19931" y="15341"/>
                  </a:lnTo>
                  <a:lnTo>
                    <a:pt x="19996" y="13807"/>
                  </a:lnTo>
                  <a:lnTo>
                    <a:pt x="20225" y="13255"/>
                  </a:lnTo>
                  <a:lnTo>
                    <a:pt x="20520" y="13255"/>
                  </a:lnTo>
                  <a:lnTo>
                    <a:pt x="21371" y="13377"/>
                  </a:lnTo>
                  <a:lnTo>
                    <a:pt x="21600" y="12825"/>
                  </a:lnTo>
                  <a:lnTo>
                    <a:pt x="21600" y="10984"/>
                  </a:lnTo>
                  <a:lnTo>
                    <a:pt x="21436" y="10677"/>
                  </a:lnTo>
                  <a:close/>
                </a:path>
              </a:pathLst>
            </a:custGeom>
            <a:solidFill>
              <a:srgbClr val="E68200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>
                  <a:solidFill>
                    <a:srgbClr val="FFFFFF"/>
                  </a:solidFill>
                </a:defRPr>
              </a:pPr>
              <a:endParaRPr/>
            </a:p>
          </p:txBody>
        </p:sp>
      </p:grpSp>
      <p:grpSp>
        <p:nvGrpSpPr>
          <p:cNvPr id="430" name="Group 430"/>
          <p:cNvGrpSpPr/>
          <p:nvPr/>
        </p:nvGrpSpPr>
        <p:grpSpPr>
          <a:xfrm>
            <a:off x="260250" y="327396"/>
            <a:ext cx="1043088" cy="1044204"/>
            <a:chOff x="0" y="0"/>
            <a:chExt cx="1043087" cy="1044202"/>
          </a:xfrm>
        </p:grpSpPr>
        <p:sp>
          <p:nvSpPr>
            <p:cNvPr id="323" name="Shape 323"/>
            <p:cNvSpPr/>
            <p:nvPr/>
          </p:nvSpPr>
          <p:spPr>
            <a:xfrm>
              <a:off x="99" y="1215"/>
              <a:ext cx="1042989" cy="104298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solidFill>
              <a:srgbClr val="94C600"/>
            </a:solidFill>
            <a:ln w="12700" cap="flat">
              <a:solidFill>
                <a:srgbClr val="71685A"/>
              </a:solidFill>
              <a:prstDash val="solid"/>
              <a:round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lvl="0">
                <a:defRPr>
                  <a:solidFill>
                    <a:srgbClr val="FFFFFF"/>
                  </a:solidFill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grpSp>
          <p:nvGrpSpPr>
            <p:cNvPr id="429" name="Group 429"/>
            <p:cNvGrpSpPr/>
            <p:nvPr/>
          </p:nvGrpSpPr>
          <p:grpSpPr>
            <a:xfrm>
              <a:off x="0" y="0"/>
              <a:ext cx="1037892" cy="1042259"/>
              <a:chOff x="0" y="0"/>
              <a:chExt cx="1037891" cy="1042258"/>
            </a:xfrm>
          </p:grpSpPr>
          <p:sp>
            <p:nvSpPr>
              <p:cNvPr id="324" name="Shape 324"/>
              <p:cNvSpPr/>
              <p:nvPr/>
            </p:nvSpPr>
            <p:spPr>
              <a:xfrm>
                <a:off x="531963" y="103152"/>
                <a:ext cx="11903" cy="595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5400" y="10800"/>
                    </a:lnTo>
                    <a:lnTo>
                      <a:pt x="0" y="10800"/>
                    </a:lnTo>
                    <a:lnTo>
                      <a:pt x="2700" y="21600"/>
                    </a:lnTo>
                    <a:lnTo>
                      <a:pt x="10800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0000"/>
              </a:solidFill>
              <a:ln w="12700" cap="flat">
                <a:solidFill>
                  <a:srgbClr val="71685A"/>
                </a:solidFill>
                <a:prstDash val="solid"/>
                <a:round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325" name="Shape 325"/>
              <p:cNvSpPr/>
              <p:nvPr/>
            </p:nvSpPr>
            <p:spPr>
              <a:xfrm>
                <a:off x="395835" y="45859"/>
                <a:ext cx="32732" cy="818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945" y="21600"/>
                    </a:moveTo>
                    <a:lnTo>
                      <a:pt x="9818" y="21600"/>
                    </a:lnTo>
                    <a:lnTo>
                      <a:pt x="13745" y="17673"/>
                    </a:lnTo>
                    <a:lnTo>
                      <a:pt x="14727" y="17673"/>
                    </a:lnTo>
                    <a:lnTo>
                      <a:pt x="12764" y="13745"/>
                    </a:lnTo>
                    <a:lnTo>
                      <a:pt x="21600" y="0"/>
                    </a:lnTo>
                    <a:lnTo>
                      <a:pt x="10800" y="0"/>
                    </a:lnTo>
                    <a:lnTo>
                      <a:pt x="4909" y="7855"/>
                    </a:lnTo>
                    <a:lnTo>
                      <a:pt x="0" y="21600"/>
                    </a:lnTo>
                    <a:lnTo>
                      <a:pt x="2945" y="21600"/>
                    </a:lnTo>
                    <a:close/>
                  </a:path>
                </a:pathLst>
              </a:custGeom>
              <a:solidFill>
                <a:srgbClr val="000000"/>
              </a:solidFill>
              <a:ln w="12700" cap="flat">
                <a:solidFill>
                  <a:srgbClr val="71685A"/>
                </a:solidFill>
                <a:prstDash val="solid"/>
                <a:round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326" name="Shape 326"/>
              <p:cNvSpPr/>
              <p:nvPr/>
            </p:nvSpPr>
            <p:spPr>
              <a:xfrm>
                <a:off x="388397" y="47347"/>
                <a:ext cx="50584" cy="1860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5718" y="7776"/>
                    </a:moveTo>
                    <a:lnTo>
                      <a:pt x="4447" y="11232"/>
                    </a:lnTo>
                    <a:lnTo>
                      <a:pt x="1906" y="14688"/>
                    </a:lnTo>
                    <a:lnTo>
                      <a:pt x="0" y="16416"/>
                    </a:lnTo>
                    <a:lnTo>
                      <a:pt x="635" y="16416"/>
                    </a:lnTo>
                    <a:lnTo>
                      <a:pt x="635" y="21600"/>
                    </a:lnTo>
                    <a:lnTo>
                      <a:pt x="6353" y="21600"/>
                    </a:lnTo>
                    <a:lnTo>
                      <a:pt x="6988" y="19872"/>
                    </a:lnTo>
                    <a:lnTo>
                      <a:pt x="6988" y="18144"/>
                    </a:lnTo>
                    <a:lnTo>
                      <a:pt x="5718" y="16416"/>
                    </a:lnTo>
                    <a:lnTo>
                      <a:pt x="6988" y="16416"/>
                    </a:lnTo>
                    <a:lnTo>
                      <a:pt x="12706" y="19872"/>
                    </a:lnTo>
                    <a:lnTo>
                      <a:pt x="15882" y="21600"/>
                    </a:lnTo>
                    <a:lnTo>
                      <a:pt x="18424" y="21600"/>
                    </a:lnTo>
                    <a:lnTo>
                      <a:pt x="19694" y="19872"/>
                    </a:lnTo>
                    <a:lnTo>
                      <a:pt x="20329" y="18144"/>
                    </a:lnTo>
                    <a:lnTo>
                      <a:pt x="20965" y="11232"/>
                    </a:lnTo>
                    <a:lnTo>
                      <a:pt x="18424" y="11232"/>
                    </a:lnTo>
                    <a:lnTo>
                      <a:pt x="18424" y="9504"/>
                    </a:lnTo>
                    <a:lnTo>
                      <a:pt x="19059" y="7776"/>
                    </a:lnTo>
                    <a:lnTo>
                      <a:pt x="20965" y="7776"/>
                    </a:lnTo>
                    <a:lnTo>
                      <a:pt x="21600" y="6048"/>
                    </a:lnTo>
                    <a:lnTo>
                      <a:pt x="21600" y="1728"/>
                    </a:lnTo>
                    <a:lnTo>
                      <a:pt x="20965" y="1728"/>
                    </a:lnTo>
                    <a:lnTo>
                      <a:pt x="19059" y="0"/>
                    </a:lnTo>
                    <a:lnTo>
                      <a:pt x="18424" y="1728"/>
                    </a:lnTo>
                    <a:lnTo>
                      <a:pt x="17788" y="4320"/>
                    </a:lnTo>
                    <a:lnTo>
                      <a:pt x="16518" y="6048"/>
                    </a:lnTo>
                    <a:lnTo>
                      <a:pt x="13341" y="6048"/>
                    </a:lnTo>
                    <a:lnTo>
                      <a:pt x="10800" y="9504"/>
                    </a:lnTo>
                    <a:lnTo>
                      <a:pt x="8894" y="12960"/>
                    </a:lnTo>
                    <a:lnTo>
                      <a:pt x="6988" y="14688"/>
                    </a:lnTo>
                    <a:lnTo>
                      <a:pt x="8259" y="11232"/>
                    </a:lnTo>
                    <a:lnTo>
                      <a:pt x="12071" y="7776"/>
                    </a:lnTo>
                    <a:lnTo>
                      <a:pt x="12071" y="6048"/>
                    </a:lnTo>
                    <a:lnTo>
                      <a:pt x="7624" y="9504"/>
                    </a:lnTo>
                    <a:lnTo>
                      <a:pt x="5718" y="7776"/>
                    </a:lnTo>
                    <a:close/>
                  </a:path>
                </a:pathLst>
              </a:custGeom>
              <a:solidFill>
                <a:srgbClr val="000000"/>
              </a:solidFill>
              <a:ln w="12700" cap="flat">
                <a:solidFill>
                  <a:srgbClr val="71685A"/>
                </a:solidFill>
                <a:prstDash val="solid"/>
                <a:round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327" name="Shape 327"/>
              <p:cNvSpPr/>
              <p:nvPr/>
            </p:nvSpPr>
            <p:spPr>
              <a:xfrm>
                <a:off x="385322" y="59153"/>
                <a:ext cx="3176" cy="317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0" y="0"/>
                    </a:moveTo>
                    <a:lnTo>
                      <a:pt x="21600" y="2160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 w="12700" cap="flat">
                <a:solidFill>
                  <a:srgbClr val="71685A"/>
                </a:solidFill>
                <a:prstDash val="solid"/>
                <a:round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328" name="Shape 328"/>
              <p:cNvSpPr/>
              <p:nvPr/>
            </p:nvSpPr>
            <p:spPr>
              <a:xfrm>
                <a:off x="404762" y="54043"/>
                <a:ext cx="11903" cy="5954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5400" y="10800"/>
                    </a:lnTo>
                    <a:lnTo>
                      <a:pt x="0" y="21600"/>
                    </a:lnTo>
                    <a:lnTo>
                      <a:pt x="8100" y="16200"/>
                    </a:lnTo>
                    <a:lnTo>
                      <a:pt x="16200" y="540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0000"/>
              </a:solidFill>
              <a:ln w="12700" cap="flat">
                <a:solidFill>
                  <a:srgbClr val="71685A"/>
                </a:solidFill>
                <a:prstDash val="solid"/>
                <a:round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329" name="Shape 329"/>
              <p:cNvSpPr/>
              <p:nvPr/>
            </p:nvSpPr>
            <p:spPr>
              <a:xfrm>
                <a:off x="373520" y="54043"/>
                <a:ext cx="19341" cy="1339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8277" y="0"/>
                    </a:lnTo>
                    <a:lnTo>
                      <a:pt x="13292" y="2400"/>
                    </a:lnTo>
                    <a:lnTo>
                      <a:pt x="9969" y="0"/>
                    </a:lnTo>
                    <a:lnTo>
                      <a:pt x="8308" y="2400"/>
                    </a:lnTo>
                    <a:lnTo>
                      <a:pt x="8308" y="12000"/>
                    </a:lnTo>
                    <a:lnTo>
                      <a:pt x="1662" y="16800"/>
                    </a:lnTo>
                    <a:lnTo>
                      <a:pt x="0" y="16800"/>
                    </a:lnTo>
                    <a:lnTo>
                      <a:pt x="0" y="21600"/>
                    </a:lnTo>
                    <a:lnTo>
                      <a:pt x="1662" y="21600"/>
                    </a:lnTo>
                    <a:lnTo>
                      <a:pt x="4985" y="19200"/>
                    </a:lnTo>
                    <a:lnTo>
                      <a:pt x="9969" y="14400"/>
                    </a:lnTo>
                    <a:lnTo>
                      <a:pt x="14954" y="7200"/>
                    </a:lnTo>
                    <a:lnTo>
                      <a:pt x="18277" y="480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0000"/>
              </a:solidFill>
              <a:ln w="12700" cap="flat">
                <a:solidFill>
                  <a:srgbClr val="71685A"/>
                </a:solidFill>
                <a:prstDash val="solid"/>
                <a:round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330" name="Shape 330"/>
              <p:cNvSpPr/>
              <p:nvPr/>
            </p:nvSpPr>
            <p:spPr>
              <a:xfrm>
                <a:off x="401786" y="52456"/>
                <a:ext cx="14879" cy="317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2960" y="10800"/>
                    </a:moveTo>
                    <a:lnTo>
                      <a:pt x="0" y="10800"/>
                    </a:lnTo>
                    <a:lnTo>
                      <a:pt x="6480" y="21600"/>
                    </a:lnTo>
                    <a:lnTo>
                      <a:pt x="21600" y="0"/>
                    </a:lnTo>
                    <a:lnTo>
                      <a:pt x="12960" y="10800"/>
                    </a:lnTo>
                    <a:close/>
                  </a:path>
                </a:pathLst>
              </a:custGeom>
              <a:solidFill>
                <a:srgbClr val="000000"/>
              </a:solidFill>
              <a:ln w="12700" cap="flat">
                <a:solidFill>
                  <a:srgbClr val="71685A"/>
                </a:solidFill>
                <a:prstDash val="solid"/>
                <a:round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331" name="Shape 331"/>
              <p:cNvSpPr/>
              <p:nvPr/>
            </p:nvSpPr>
            <p:spPr>
              <a:xfrm>
                <a:off x="630897" y="57020"/>
                <a:ext cx="16366" cy="744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1782" y="4320"/>
                    </a:moveTo>
                    <a:lnTo>
                      <a:pt x="3927" y="0"/>
                    </a:lnTo>
                    <a:lnTo>
                      <a:pt x="0" y="4320"/>
                    </a:lnTo>
                    <a:lnTo>
                      <a:pt x="3927" y="12960"/>
                    </a:lnTo>
                    <a:lnTo>
                      <a:pt x="9818" y="17280"/>
                    </a:lnTo>
                    <a:lnTo>
                      <a:pt x="21600" y="21600"/>
                    </a:lnTo>
                    <a:lnTo>
                      <a:pt x="17673" y="12960"/>
                    </a:lnTo>
                    <a:lnTo>
                      <a:pt x="11782" y="4320"/>
                    </a:lnTo>
                    <a:close/>
                  </a:path>
                </a:pathLst>
              </a:custGeom>
              <a:solidFill>
                <a:srgbClr val="000000"/>
              </a:solidFill>
              <a:ln w="12700" cap="flat">
                <a:solidFill>
                  <a:srgbClr val="71685A"/>
                </a:solidFill>
                <a:prstDash val="solid"/>
                <a:round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332" name="Shape 332"/>
              <p:cNvSpPr/>
              <p:nvPr/>
            </p:nvSpPr>
            <p:spPr>
              <a:xfrm>
                <a:off x="416564" y="33110"/>
                <a:ext cx="3176" cy="317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0" y="0"/>
                    </a:moveTo>
                    <a:lnTo>
                      <a:pt x="10800" y="21600"/>
                    </a:lnTo>
                    <a:lnTo>
                      <a:pt x="21600" y="21600"/>
                    </a:lnTo>
                    <a:lnTo>
                      <a:pt x="1080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 w="12700" cap="flat">
                <a:solidFill>
                  <a:srgbClr val="71685A"/>
                </a:solidFill>
                <a:prstDash val="solid"/>
                <a:round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333" name="Shape 333"/>
              <p:cNvSpPr/>
              <p:nvPr/>
            </p:nvSpPr>
            <p:spPr>
              <a:xfrm>
                <a:off x="518573" y="106128"/>
                <a:ext cx="23805" cy="252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4050" y="11435"/>
                    </a:moveTo>
                    <a:lnTo>
                      <a:pt x="9450" y="10165"/>
                    </a:lnTo>
                    <a:lnTo>
                      <a:pt x="13500" y="10165"/>
                    </a:lnTo>
                    <a:lnTo>
                      <a:pt x="10800" y="11435"/>
                    </a:lnTo>
                    <a:lnTo>
                      <a:pt x="8100" y="11435"/>
                    </a:lnTo>
                    <a:lnTo>
                      <a:pt x="5400" y="12706"/>
                    </a:lnTo>
                    <a:lnTo>
                      <a:pt x="5400" y="16518"/>
                    </a:lnTo>
                    <a:lnTo>
                      <a:pt x="6750" y="17788"/>
                    </a:lnTo>
                    <a:lnTo>
                      <a:pt x="13500" y="19059"/>
                    </a:lnTo>
                    <a:lnTo>
                      <a:pt x="10800" y="19059"/>
                    </a:lnTo>
                    <a:lnTo>
                      <a:pt x="12150" y="21600"/>
                    </a:lnTo>
                    <a:lnTo>
                      <a:pt x="13500" y="21600"/>
                    </a:lnTo>
                    <a:lnTo>
                      <a:pt x="16200" y="16518"/>
                    </a:lnTo>
                    <a:lnTo>
                      <a:pt x="17550" y="11435"/>
                    </a:lnTo>
                    <a:lnTo>
                      <a:pt x="16200" y="10165"/>
                    </a:lnTo>
                    <a:lnTo>
                      <a:pt x="21600" y="7624"/>
                    </a:lnTo>
                    <a:lnTo>
                      <a:pt x="18900" y="6353"/>
                    </a:lnTo>
                    <a:lnTo>
                      <a:pt x="17550" y="5082"/>
                    </a:lnTo>
                    <a:lnTo>
                      <a:pt x="12150" y="3812"/>
                    </a:lnTo>
                    <a:lnTo>
                      <a:pt x="13500" y="2541"/>
                    </a:lnTo>
                    <a:lnTo>
                      <a:pt x="10800" y="0"/>
                    </a:lnTo>
                    <a:lnTo>
                      <a:pt x="9450" y="0"/>
                    </a:lnTo>
                    <a:lnTo>
                      <a:pt x="9450" y="2541"/>
                    </a:lnTo>
                    <a:lnTo>
                      <a:pt x="10800" y="3812"/>
                    </a:lnTo>
                    <a:lnTo>
                      <a:pt x="12150" y="6353"/>
                    </a:lnTo>
                    <a:lnTo>
                      <a:pt x="10800" y="7624"/>
                    </a:lnTo>
                    <a:lnTo>
                      <a:pt x="8100" y="5082"/>
                    </a:lnTo>
                    <a:lnTo>
                      <a:pt x="6750" y="2541"/>
                    </a:lnTo>
                    <a:lnTo>
                      <a:pt x="5400" y="1271"/>
                    </a:lnTo>
                    <a:lnTo>
                      <a:pt x="0" y="3812"/>
                    </a:lnTo>
                    <a:lnTo>
                      <a:pt x="4050" y="8894"/>
                    </a:lnTo>
                    <a:lnTo>
                      <a:pt x="4050" y="11435"/>
                    </a:lnTo>
                    <a:close/>
                  </a:path>
                </a:pathLst>
              </a:custGeom>
              <a:solidFill>
                <a:srgbClr val="000000"/>
              </a:solidFill>
              <a:ln w="12700" cap="flat">
                <a:solidFill>
                  <a:srgbClr val="71685A"/>
                </a:solidFill>
                <a:prstDash val="solid"/>
                <a:round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334" name="Shape 334"/>
              <p:cNvSpPr/>
              <p:nvPr/>
            </p:nvSpPr>
            <p:spPr>
              <a:xfrm>
                <a:off x="410713" y="24926"/>
                <a:ext cx="8927" cy="317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8000" y="0"/>
                    </a:moveTo>
                    <a:lnTo>
                      <a:pt x="0" y="0"/>
                    </a:lnTo>
                    <a:lnTo>
                      <a:pt x="0" y="10800"/>
                    </a:lnTo>
                    <a:lnTo>
                      <a:pt x="3600" y="21600"/>
                    </a:lnTo>
                    <a:lnTo>
                      <a:pt x="21600" y="21600"/>
                    </a:lnTo>
                    <a:lnTo>
                      <a:pt x="21600" y="10800"/>
                    </a:lnTo>
                    <a:lnTo>
                      <a:pt x="18000" y="0"/>
                    </a:lnTo>
                    <a:close/>
                  </a:path>
                </a:pathLst>
              </a:custGeom>
              <a:solidFill>
                <a:srgbClr val="000000"/>
              </a:solidFill>
              <a:ln w="12700" cap="flat">
                <a:solidFill>
                  <a:srgbClr val="71685A"/>
                </a:solidFill>
                <a:prstDash val="solid"/>
                <a:round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335" name="Shape 335"/>
              <p:cNvSpPr/>
              <p:nvPr/>
            </p:nvSpPr>
            <p:spPr>
              <a:xfrm>
                <a:off x="382446" y="41394"/>
                <a:ext cx="7440" cy="446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2960" y="21600"/>
                    </a:moveTo>
                    <a:lnTo>
                      <a:pt x="17280" y="21600"/>
                    </a:lnTo>
                    <a:lnTo>
                      <a:pt x="21600" y="7200"/>
                    </a:lnTo>
                    <a:lnTo>
                      <a:pt x="12960" y="0"/>
                    </a:lnTo>
                    <a:lnTo>
                      <a:pt x="4320" y="0"/>
                    </a:lnTo>
                    <a:lnTo>
                      <a:pt x="0" y="7200"/>
                    </a:lnTo>
                    <a:lnTo>
                      <a:pt x="4320" y="14400"/>
                    </a:lnTo>
                    <a:lnTo>
                      <a:pt x="12960" y="21600"/>
                    </a:lnTo>
                    <a:close/>
                  </a:path>
                </a:pathLst>
              </a:custGeom>
              <a:solidFill>
                <a:srgbClr val="000000"/>
              </a:solidFill>
              <a:ln w="12700" cap="flat">
                <a:solidFill>
                  <a:srgbClr val="71685A"/>
                </a:solidFill>
                <a:prstDash val="solid"/>
                <a:round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336" name="Shape 336"/>
              <p:cNvSpPr/>
              <p:nvPr/>
            </p:nvSpPr>
            <p:spPr>
              <a:xfrm>
                <a:off x="363105" y="47347"/>
                <a:ext cx="25293" cy="2157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271" y="21600"/>
                    </a:moveTo>
                    <a:lnTo>
                      <a:pt x="2541" y="21600"/>
                    </a:lnTo>
                    <a:lnTo>
                      <a:pt x="3812" y="20110"/>
                    </a:lnTo>
                    <a:lnTo>
                      <a:pt x="3812" y="14152"/>
                    </a:lnTo>
                    <a:lnTo>
                      <a:pt x="5082" y="12662"/>
                    </a:lnTo>
                    <a:lnTo>
                      <a:pt x="5082" y="9683"/>
                    </a:lnTo>
                    <a:lnTo>
                      <a:pt x="8894" y="9683"/>
                    </a:lnTo>
                    <a:lnTo>
                      <a:pt x="12706" y="8193"/>
                    </a:lnTo>
                    <a:lnTo>
                      <a:pt x="17788" y="5214"/>
                    </a:lnTo>
                    <a:lnTo>
                      <a:pt x="20329" y="1490"/>
                    </a:lnTo>
                    <a:lnTo>
                      <a:pt x="21600" y="0"/>
                    </a:lnTo>
                    <a:lnTo>
                      <a:pt x="20329" y="0"/>
                    </a:lnTo>
                    <a:lnTo>
                      <a:pt x="17788" y="1490"/>
                    </a:lnTo>
                    <a:lnTo>
                      <a:pt x="15247" y="3724"/>
                    </a:lnTo>
                    <a:lnTo>
                      <a:pt x="8894" y="6703"/>
                    </a:lnTo>
                    <a:lnTo>
                      <a:pt x="2541" y="8193"/>
                    </a:lnTo>
                    <a:lnTo>
                      <a:pt x="0" y="8193"/>
                    </a:lnTo>
                    <a:lnTo>
                      <a:pt x="0" y="15641"/>
                    </a:lnTo>
                    <a:lnTo>
                      <a:pt x="1271" y="21600"/>
                    </a:lnTo>
                    <a:close/>
                  </a:path>
                </a:pathLst>
              </a:custGeom>
              <a:solidFill>
                <a:srgbClr val="000000"/>
              </a:solidFill>
              <a:ln w="12700" cap="flat">
                <a:solidFill>
                  <a:srgbClr val="71685A"/>
                </a:solidFill>
                <a:prstDash val="solid"/>
                <a:round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337" name="Shape 337"/>
              <p:cNvSpPr/>
              <p:nvPr/>
            </p:nvSpPr>
            <p:spPr>
              <a:xfrm>
                <a:off x="386909" y="28001"/>
                <a:ext cx="16366" cy="893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9636" y="10800"/>
                    </a:moveTo>
                    <a:lnTo>
                      <a:pt x="19636" y="7200"/>
                    </a:lnTo>
                    <a:lnTo>
                      <a:pt x="21600" y="3600"/>
                    </a:lnTo>
                    <a:lnTo>
                      <a:pt x="21600" y="0"/>
                    </a:lnTo>
                    <a:lnTo>
                      <a:pt x="5891" y="14400"/>
                    </a:lnTo>
                    <a:lnTo>
                      <a:pt x="0" y="14400"/>
                    </a:lnTo>
                    <a:lnTo>
                      <a:pt x="5891" y="18000"/>
                    </a:lnTo>
                    <a:lnTo>
                      <a:pt x="9818" y="21600"/>
                    </a:lnTo>
                    <a:lnTo>
                      <a:pt x="19636" y="10800"/>
                    </a:lnTo>
                    <a:close/>
                  </a:path>
                </a:pathLst>
              </a:custGeom>
              <a:solidFill>
                <a:srgbClr val="000000"/>
              </a:solidFill>
              <a:ln w="12700" cap="flat">
                <a:solidFill>
                  <a:srgbClr val="71685A"/>
                </a:solidFill>
                <a:prstDash val="solid"/>
                <a:round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338" name="Shape 338"/>
              <p:cNvSpPr/>
              <p:nvPr/>
            </p:nvSpPr>
            <p:spPr>
              <a:xfrm>
                <a:off x="623458" y="23537"/>
                <a:ext cx="14879" cy="744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0" y="0"/>
                    </a:moveTo>
                    <a:lnTo>
                      <a:pt x="0" y="8640"/>
                    </a:lnTo>
                    <a:lnTo>
                      <a:pt x="4320" y="12960"/>
                    </a:lnTo>
                    <a:lnTo>
                      <a:pt x="10800" y="17280"/>
                    </a:lnTo>
                    <a:lnTo>
                      <a:pt x="15120" y="21600"/>
                    </a:lnTo>
                    <a:lnTo>
                      <a:pt x="21600" y="12960"/>
                    </a:lnTo>
                    <a:lnTo>
                      <a:pt x="8640" y="4320"/>
                    </a:lnTo>
                    <a:lnTo>
                      <a:pt x="432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 w="12700" cap="flat">
                <a:solidFill>
                  <a:srgbClr val="71685A"/>
                </a:solidFill>
                <a:prstDash val="solid"/>
                <a:round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339" name="Shape 339"/>
              <p:cNvSpPr/>
              <p:nvPr/>
            </p:nvSpPr>
            <p:spPr>
              <a:xfrm>
                <a:off x="635360" y="101663"/>
                <a:ext cx="13391" cy="3125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9200" y="12343"/>
                    </a:moveTo>
                    <a:lnTo>
                      <a:pt x="16800" y="10286"/>
                    </a:lnTo>
                    <a:lnTo>
                      <a:pt x="12000" y="8229"/>
                    </a:lnTo>
                    <a:lnTo>
                      <a:pt x="14400" y="7200"/>
                    </a:lnTo>
                    <a:lnTo>
                      <a:pt x="16800" y="0"/>
                    </a:lnTo>
                    <a:lnTo>
                      <a:pt x="2400" y="3086"/>
                    </a:lnTo>
                    <a:lnTo>
                      <a:pt x="0" y="6171"/>
                    </a:lnTo>
                    <a:lnTo>
                      <a:pt x="0" y="9257"/>
                    </a:lnTo>
                    <a:lnTo>
                      <a:pt x="2400" y="11314"/>
                    </a:lnTo>
                    <a:lnTo>
                      <a:pt x="9600" y="14400"/>
                    </a:lnTo>
                    <a:lnTo>
                      <a:pt x="9600" y="17486"/>
                    </a:lnTo>
                    <a:lnTo>
                      <a:pt x="12000" y="20571"/>
                    </a:lnTo>
                    <a:lnTo>
                      <a:pt x="16800" y="21600"/>
                    </a:lnTo>
                    <a:lnTo>
                      <a:pt x="19200" y="21600"/>
                    </a:lnTo>
                    <a:lnTo>
                      <a:pt x="21600" y="19543"/>
                    </a:lnTo>
                    <a:lnTo>
                      <a:pt x="21600" y="15429"/>
                    </a:lnTo>
                    <a:lnTo>
                      <a:pt x="19200" y="15429"/>
                    </a:lnTo>
                    <a:lnTo>
                      <a:pt x="14400" y="13371"/>
                    </a:lnTo>
                    <a:lnTo>
                      <a:pt x="16800" y="13371"/>
                    </a:lnTo>
                    <a:lnTo>
                      <a:pt x="19200" y="12343"/>
                    </a:lnTo>
                    <a:close/>
                  </a:path>
                </a:pathLst>
              </a:custGeom>
              <a:solidFill>
                <a:srgbClr val="000000"/>
              </a:solidFill>
              <a:ln w="12700" cap="flat">
                <a:solidFill>
                  <a:srgbClr val="71685A"/>
                </a:solidFill>
                <a:prstDash val="solid"/>
                <a:round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340" name="Shape 340"/>
              <p:cNvSpPr/>
              <p:nvPr/>
            </p:nvSpPr>
            <p:spPr>
              <a:xfrm>
                <a:off x="345997" y="52555"/>
                <a:ext cx="14878" cy="5954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0" y="21600"/>
                    </a:moveTo>
                    <a:lnTo>
                      <a:pt x="10800" y="16200"/>
                    </a:lnTo>
                    <a:lnTo>
                      <a:pt x="21600" y="0"/>
                    </a:lnTo>
                    <a:lnTo>
                      <a:pt x="12960" y="0"/>
                    </a:lnTo>
                    <a:lnTo>
                      <a:pt x="6480" y="5400"/>
                    </a:lnTo>
                    <a:lnTo>
                      <a:pt x="0" y="16200"/>
                    </a:lnTo>
                    <a:lnTo>
                      <a:pt x="0" y="21600"/>
                    </a:lnTo>
                    <a:close/>
                  </a:path>
                </a:pathLst>
              </a:custGeom>
              <a:solidFill>
                <a:srgbClr val="000000"/>
              </a:solidFill>
              <a:ln w="12700" cap="flat">
                <a:solidFill>
                  <a:srgbClr val="71685A"/>
                </a:solidFill>
                <a:prstDash val="solid"/>
                <a:round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341" name="Shape 341"/>
              <p:cNvSpPr/>
              <p:nvPr/>
            </p:nvSpPr>
            <p:spPr>
              <a:xfrm>
                <a:off x="669578" y="41394"/>
                <a:ext cx="11159" cy="5954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880" y="0"/>
                    </a:moveTo>
                    <a:lnTo>
                      <a:pt x="0" y="5400"/>
                    </a:lnTo>
                    <a:lnTo>
                      <a:pt x="0" y="10800"/>
                    </a:lnTo>
                    <a:lnTo>
                      <a:pt x="12960" y="16200"/>
                    </a:lnTo>
                    <a:lnTo>
                      <a:pt x="21600" y="21600"/>
                    </a:lnTo>
                    <a:lnTo>
                      <a:pt x="15840" y="10800"/>
                    </a:lnTo>
                    <a:lnTo>
                      <a:pt x="2880" y="0"/>
                    </a:lnTo>
                    <a:close/>
                  </a:path>
                </a:pathLst>
              </a:custGeom>
              <a:solidFill>
                <a:srgbClr val="000000"/>
              </a:solidFill>
              <a:ln w="12700" cap="flat">
                <a:solidFill>
                  <a:srgbClr val="71685A"/>
                </a:solidFill>
                <a:prstDash val="solid"/>
                <a:round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342" name="Shape 342"/>
              <p:cNvSpPr/>
              <p:nvPr/>
            </p:nvSpPr>
            <p:spPr>
              <a:xfrm>
                <a:off x="383934" y="22049"/>
                <a:ext cx="20829" cy="892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543" y="7200"/>
                    </a:moveTo>
                    <a:lnTo>
                      <a:pt x="0" y="14400"/>
                    </a:lnTo>
                    <a:lnTo>
                      <a:pt x="0" y="18000"/>
                    </a:lnTo>
                    <a:lnTo>
                      <a:pt x="1543" y="21600"/>
                    </a:lnTo>
                    <a:lnTo>
                      <a:pt x="4629" y="21600"/>
                    </a:lnTo>
                    <a:lnTo>
                      <a:pt x="13886" y="10800"/>
                    </a:lnTo>
                    <a:lnTo>
                      <a:pt x="21600" y="10800"/>
                    </a:lnTo>
                    <a:lnTo>
                      <a:pt x="21600" y="7200"/>
                    </a:lnTo>
                    <a:lnTo>
                      <a:pt x="18514" y="0"/>
                    </a:lnTo>
                    <a:lnTo>
                      <a:pt x="10800" y="0"/>
                    </a:lnTo>
                    <a:lnTo>
                      <a:pt x="4629" y="3600"/>
                    </a:lnTo>
                    <a:lnTo>
                      <a:pt x="1543" y="7200"/>
                    </a:lnTo>
                    <a:close/>
                  </a:path>
                </a:pathLst>
              </a:custGeom>
              <a:solidFill>
                <a:srgbClr val="000000"/>
              </a:solidFill>
              <a:ln w="12700" cap="flat">
                <a:solidFill>
                  <a:srgbClr val="71685A"/>
                </a:solidFill>
                <a:prstDash val="solid"/>
                <a:round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343" name="Shape 343"/>
              <p:cNvSpPr/>
              <p:nvPr/>
            </p:nvSpPr>
            <p:spPr>
              <a:xfrm>
                <a:off x="350460" y="44371"/>
                <a:ext cx="15622" cy="446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0" y="21600"/>
                    </a:moveTo>
                    <a:lnTo>
                      <a:pt x="12343" y="21600"/>
                    </a:lnTo>
                    <a:lnTo>
                      <a:pt x="21600" y="7200"/>
                    </a:lnTo>
                    <a:lnTo>
                      <a:pt x="10286" y="0"/>
                    </a:lnTo>
                    <a:lnTo>
                      <a:pt x="4114" y="7200"/>
                    </a:lnTo>
                    <a:lnTo>
                      <a:pt x="0" y="21600"/>
                    </a:lnTo>
                    <a:close/>
                  </a:path>
                </a:pathLst>
              </a:custGeom>
              <a:solidFill>
                <a:srgbClr val="000000"/>
              </a:solidFill>
              <a:ln w="12700" cap="flat">
                <a:solidFill>
                  <a:srgbClr val="71685A"/>
                </a:solidFill>
                <a:prstDash val="solid"/>
                <a:round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344" name="Shape 344"/>
              <p:cNvSpPr/>
              <p:nvPr/>
            </p:nvSpPr>
            <p:spPr>
              <a:xfrm>
                <a:off x="644286" y="131426"/>
                <a:ext cx="31988" cy="1785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005" y="1800"/>
                    </a:moveTo>
                    <a:lnTo>
                      <a:pt x="0" y="3600"/>
                    </a:lnTo>
                    <a:lnTo>
                      <a:pt x="4019" y="18000"/>
                    </a:lnTo>
                    <a:lnTo>
                      <a:pt x="16074" y="21600"/>
                    </a:lnTo>
                    <a:lnTo>
                      <a:pt x="21600" y="21600"/>
                    </a:lnTo>
                    <a:lnTo>
                      <a:pt x="20093" y="18000"/>
                    </a:lnTo>
                    <a:lnTo>
                      <a:pt x="18084" y="18000"/>
                    </a:lnTo>
                    <a:lnTo>
                      <a:pt x="15070" y="16200"/>
                    </a:lnTo>
                    <a:lnTo>
                      <a:pt x="10047" y="12600"/>
                    </a:lnTo>
                    <a:lnTo>
                      <a:pt x="7033" y="9000"/>
                    </a:lnTo>
                    <a:lnTo>
                      <a:pt x="5023" y="1800"/>
                    </a:lnTo>
                    <a:lnTo>
                      <a:pt x="5023" y="0"/>
                    </a:lnTo>
                    <a:lnTo>
                      <a:pt x="2009" y="1800"/>
                    </a:lnTo>
                    <a:lnTo>
                      <a:pt x="1005" y="1800"/>
                    </a:lnTo>
                    <a:close/>
                  </a:path>
                </a:pathLst>
              </a:custGeom>
              <a:solidFill>
                <a:srgbClr val="000000"/>
              </a:solidFill>
              <a:ln w="12700" cap="flat">
                <a:solidFill>
                  <a:srgbClr val="71685A"/>
                </a:solidFill>
                <a:prstDash val="solid"/>
                <a:round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345" name="Shape 345"/>
              <p:cNvSpPr/>
              <p:nvPr/>
            </p:nvSpPr>
            <p:spPr>
              <a:xfrm>
                <a:off x="644931" y="131699"/>
                <a:ext cx="3176" cy="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21600" y="0"/>
                    </a:moveTo>
                    <a:lnTo>
                      <a:pt x="0" y="0"/>
                    </a:lnTo>
                    <a:lnTo>
                      <a:pt x="21600" y="0"/>
                    </a:lnTo>
                    <a:close/>
                  </a:path>
                </a:pathLst>
              </a:custGeom>
              <a:noFill/>
              <a:ln w="12700" cap="flat">
                <a:solidFill>
                  <a:srgbClr val="71685A"/>
                </a:solidFill>
                <a:prstDash val="solid"/>
                <a:round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346" name="Shape 346"/>
              <p:cNvSpPr/>
              <p:nvPr/>
            </p:nvSpPr>
            <p:spPr>
              <a:xfrm>
                <a:off x="391372" y="144819"/>
                <a:ext cx="4465" cy="1116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0" y="0"/>
                    </a:moveTo>
                    <a:lnTo>
                      <a:pt x="0" y="11520"/>
                    </a:lnTo>
                    <a:lnTo>
                      <a:pt x="7200" y="21600"/>
                    </a:lnTo>
                    <a:lnTo>
                      <a:pt x="14400" y="21600"/>
                    </a:lnTo>
                    <a:lnTo>
                      <a:pt x="21600" y="1728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 w="12700" cap="flat">
                <a:solidFill>
                  <a:srgbClr val="71685A"/>
                </a:solidFill>
                <a:prstDash val="solid"/>
                <a:round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347" name="Shape 347"/>
              <p:cNvSpPr/>
              <p:nvPr/>
            </p:nvSpPr>
            <p:spPr>
              <a:xfrm>
                <a:off x="330276" y="125746"/>
                <a:ext cx="3176" cy="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21600" y="0"/>
                    </a:moveTo>
                    <a:lnTo>
                      <a:pt x="0" y="0"/>
                    </a:lnTo>
                    <a:lnTo>
                      <a:pt x="21600" y="0"/>
                    </a:lnTo>
                    <a:close/>
                  </a:path>
                </a:pathLst>
              </a:custGeom>
              <a:noFill/>
              <a:ln w="12700" cap="flat">
                <a:solidFill>
                  <a:srgbClr val="71685A"/>
                </a:solidFill>
                <a:prstDash val="solid"/>
                <a:round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348" name="Shape 348"/>
              <p:cNvSpPr/>
              <p:nvPr/>
            </p:nvSpPr>
            <p:spPr>
              <a:xfrm>
                <a:off x="459708" y="99332"/>
                <a:ext cx="3176" cy="317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0" y="21600"/>
                    </a:moveTo>
                    <a:lnTo>
                      <a:pt x="10800" y="0"/>
                    </a:lnTo>
                    <a:lnTo>
                      <a:pt x="21600" y="0"/>
                    </a:lnTo>
                    <a:lnTo>
                      <a:pt x="0" y="21600"/>
                    </a:lnTo>
                    <a:close/>
                  </a:path>
                </a:pathLst>
              </a:custGeom>
              <a:solidFill>
                <a:srgbClr val="000000"/>
              </a:solidFill>
              <a:ln w="12700" cap="flat">
                <a:solidFill>
                  <a:srgbClr val="71685A"/>
                </a:solidFill>
                <a:prstDash val="solid"/>
                <a:round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349" name="Shape 349"/>
              <p:cNvSpPr/>
              <p:nvPr/>
            </p:nvSpPr>
            <p:spPr>
              <a:xfrm>
                <a:off x="250038" y="65948"/>
                <a:ext cx="226880" cy="14658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9971" y="5263"/>
                    </a:moveTo>
                    <a:lnTo>
                      <a:pt x="20254" y="5044"/>
                    </a:lnTo>
                    <a:lnTo>
                      <a:pt x="20113" y="5044"/>
                    </a:lnTo>
                    <a:lnTo>
                      <a:pt x="21175" y="4605"/>
                    </a:lnTo>
                    <a:lnTo>
                      <a:pt x="21458" y="4386"/>
                    </a:lnTo>
                    <a:lnTo>
                      <a:pt x="21600" y="4386"/>
                    </a:lnTo>
                    <a:lnTo>
                      <a:pt x="21033" y="4166"/>
                    </a:lnTo>
                    <a:lnTo>
                      <a:pt x="20254" y="3947"/>
                    </a:lnTo>
                    <a:lnTo>
                      <a:pt x="19971" y="4166"/>
                    </a:lnTo>
                    <a:lnTo>
                      <a:pt x="19830" y="4166"/>
                    </a:lnTo>
                    <a:lnTo>
                      <a:pt x="20538" y="3728"/>
                    </a:lnTo>
                    <a:lnTo>
                      <a:pt x="20750" y="3509"/>
                    </a:lnTo>
                    <a:lnTo>
                      <a:pt x="20750" y="3289"/>
                    </a:lnTo>
                    <a:lnTo>
                      <a:pt x="20538" y="3070"/>
                    </a:lnTo>
                    <a:lnTo>
                      <a:pt x="20113" y="2851"/>
                    </a:lnTo>
                    <a:lnTo>
                      <a:pt x="19546" y="2851"/>
                    </a:lnTo>
                    <a:lnTo>
                      <a:pt x="19546" y="2631"/>
                    </a:lnTo>
                    <a:lnTo>
                      <a:pt x="19688" y="2631"/>
                    </a:lnTo>
                    <a:lnTo>
                      <a:pt x="19971" y="2412"/>
                    </a:lnTo>
                    <a:lnTo>
                      <a:pt x="20396" y="2631"/>
                    </a:lnTo>
                    <a:lnTo>
                      <a:pt x="20892" y="2851"/>
                    </a:lnTo>
                    <a:lnTo>
                      <a:pt x="21458" y="2851"/>
                    </a:lnTo>
                    <a:lnTo>
                      <a:pt x="21458" y="2193"/>
                    </a:lnTo>
                    <a:lnTo>
                      <a:pt x="20750" y="1974"/>
                    </a:lnTo>
                    <a:lnTo>
                      <a:pt x="20113" y="1754"/>
                    </a:lnTo>
                    <a:lnTo>
                      <a:pt x="20538" y="1754"/>
                    </a:lnTo>
                    <a:lnTo>
                      <a:pt x="21175" y="1974"/>
                    </a:lnTo>
                    <a:lnTo>
                      <a:pt x="21458" y="1974"/>
                    </a:lnTo>
                    <a:lnTo>
                      <a:pt x="21175" y="1535"/>
                    </a:lnTo>
                    <a:lnTo>
                      <a:pt x="20750" y="1316"/>
                    </a:lnTo>
                    <a:lnTo>
                      <a:pt x="19830" y="1535"/>
                    </a:lnTo>
                    <a:lnTo>
                      <a:pt x="19688" y="1535"/>
                    </a:lnTo>
                    <a:lnTo>
                      <a:pt x="19405" y="1096"/>
                    </a:lnTo>
                    <a:lnTo>
                      <a:pt x="19263" y="1096"/>
                    </a:lnTo>
                    <a:lnTo>
                      <a:pt x="19121" y="1316"/>
                    </a:lnTo>
                    <a:lnTo>
                      <a:pt x="18838" y="1535"/>
                    </a:lnTo>
                    <a:lnTo>
                      <a:pt x="18413" y="1754"/>
                    </a:lnTo>
                    <a:lnTo>
                      <a:pt x="17988" y="1754"/>
                    </a:lnTo>
                    <a:lnTo>
                      <a:pt x="17988" y="1316"/>
                    </a:lnTo>
                    <a:lnTo>
                      <a:pt x="18130" y="877"/>
                    </a:lnTo>
                    <a:lnTo>
                      <a:pt x="18130" y="658"/>
                    </a:lnTo>
                    <a:lnTo>
                      <a:pt x="17988" y="439"/>
                    </a:lnTo>
                    <a:lnTo>
                      <a:pt x="17847" y="439"/>
                    </a:lnTo>
                    <a:lnTo>
                      <a:pt x="17563" y="658"/>
                    </a:lnTo>
                    <a:lnTo>
                      <a:pt x="17422" y="877"/>
                    </a:lnTo>
                    <a:lnTo>
                      <a:pt x="17138" y="877"/>
                    </a:lnTo>
                    <a:lnTo>
                      <a:pt x="16997" y="658"/>
                    </a:lnTo>
                    <a:lnTo>
                      <a:pt x="16855" y="219"/>
                    </a:lnTo>
                    <a:lnTo>
                      <a:pt x="16005" y="0"/>
                    </a:lnTo>
                    <a:lnTo>
                      <a:pt x="15722" y="219"/>
                    </a:lnTo>
                    <a:lnTo>
                      <a:pt x="15580" y="439"/>
                    </a:lnTo>
                    <a:lnTo>
                      <a:pt x="15155" y="877"/>
                    </a:lnTo>
                    <a:lnTo>
                      <a:pt x="14872" y="877"/>
                    </a:lnTo>
                    <a:lnTo>
                      <a:pt x="14589" y="658"/>
                    </a:lnTo>
                    <a:lnTo>
                      <a:pt x="14447" y="439"/>
                    </a:lnTo>
                    <a:lnTo>
                      <a:pt x="14022" y="219"/>
                    </a:lnTo>
                    <a:lnTo>
                      <a:pt x="13456" y="439"/>
                    </a:lnTo>
                    <a:lnTo>
                      <a:pt x="13172" y="658"/>
                    </a:lnTo>
                    <a:lnTo>
                      <a:pt x="13031" y="1096"/>
                    </a:lnTo>
                    <a:lnTo>
                      <a:pt x="13314" y="1535"/>
                    </a:lnTo>
                    <a:lnTo>
                      <a:pt x="13172" y="1535"/>
                    </a:lnTo>
                    <a:lnTo>
                      <a:pt x="12606" y="1096"/>
                    </a:lnTo>
                    <a:lnTo>
                      <a:pt x="12181" y="1316"/>
                    </a:lnTo>
                    <a:lnTo>
                      <a:pt x="11898" y="1535"/>
                    </a:lnTo>
                    <a:lnTo>
                      <a:pt x="11614" y="1974"/>
                    </a:lnTo>
                    <a:lnTo>
                      <a:pt x="12181" y="2851"/>
                    </a:lnTo>
                    <a:lnTo>
                      <a:pt x="12039" y="3289"/>
                    </a:lnTo>
                    <a:lnTo>
                      <a:pt x="11756" y="3947"/>
                    </a:lnTo>
                    <a:lnTo>
                      <a:pt x="11473" y="3947"/>
                    </a:lnTo>
                    <a:lnTo>
                      <a:pt x="11190" y="4166"/>
                    </a:lnTo>
                    <a:lnTo>
                      <a:pt x="10552" y="5044"/>
                    </a:lnTo>
                    <a:lnTo>
                      <a:pt x="9986" y="5482"/>
                    </a:lnTo>
                    <a:lnTo>
                      <a:pt x="9561" y="6140"/>
                    </a:lnTo>
                    <a:lnTo>
                      <a:pt x="9561" y="6359"/>
                    </a:lnTo>
                    <a:lnTo>
                      <a:pt x="8852" y="6579"/>
                    </a:lnTo>
                    <a:lnTo>
                      <a:pt x="8286" y="7017"/>
                    </a:lnTo>
                    <a:lnTo>
                      <a:pt x="8144" y="7017"/>
                    </a:lnTo>
                    <a:lnTo>
                      <a:pt x="8569" y="7017"/>
                    </a:lnTo>
                    <a:lnTo>
                      <a:pt x="8852" y="6798"/>
                    </a:lnTo>
                    <a:lnTo>
                      <a:pt x="9136" y="7017"/>
                    </a:lnTo>
                    <a:lnTo>
                      <a:pt x="9136" y="7456"/>
                    </a:lnTo>
                    <a:lnTo>
                      <a:pt x="8994" y="7675"/>
                    </a:lnTo>
                    <a:lnTo>
                      <a:pt x="8144" y="8333"/>
                    </a:lnTo>
                    <a:lnTo>
                      <a:pt x="7719" y="8991"/>
                    </a:lnTo>
                    <a:lnTo>
                      <a:pt x="7861" y="8991"/>
                    </a:lnTo>
                    <a:lnTo>
                      <a:pt x="7153" y="8991"/>
                    </a:lnTo>
                    <a:lnTo>
                      <a:pt x="7153" y="9210"/>
                    </a:lnTo>
                    <a:lnTo>
                      <a:pt x="7294" y="9210"/>
                    </a:lnTo>
                    <a:lnTo>
                      <a:pt x="7436" y="9429"/>
                    </a:lnTo>
                    <a:lnTo>
                      <a:pt x="7436" y="9649"/>
                    </a:lnTo>
                    <a:lnTo>
                      <a:pt x="6870" y="10307"/>
                    </a:lnTo>
                    <a:lnTo>
                      <a:pt x="6161" y="10526"/>
                    </a:lnTo>
                    <a:lnTo>
                      <a:pt x="5878" y="10526"/>
                    </a:lnTo>
                    <a:lnTo>
                      <a:pt x="5736" y="10307"/>
                    </a:lnTo>
                    <a:lnTo>
                      <a:pt x="5453" y="10307"/>
                    </a:lnTo>
                    <a:lnTo>
                      <a:pt x="5453" y="10526"/>
                    </a:lnTo>
                    <a:lnTo>
                      <a:pt x="5595" y="10745"/>
                    </a:lnTo>
                    <a:lnTo>
                      <a:pt x="5595" y="11403"/>
                    </a:lnTo>
                    <a:lnTo>
                      <a:pt x="5453" y="11403"/>
                    </a:lnTo>
                    <a:lnTo>
                      <a:pt x="5453" y="11184"/>
                    </a:lnTo>
                    <a:lnTo>
                      <a:pt x="5311" y="10745"/>
                    </a:lnTo>
                    <a:lnTo>
                      <a:pt x="5311" y="10526"/>
                    </a:lnTo>
                    <a:lnTo>
                      <a:pt x="5170" y="10745"/>
                    </a:lnTo>
                    <a:lnTo>
                      <a:pt x="5170" y="10964"/>
                    </a:lnTo>
                    <a:lnTo>
                      <a:pt x="4462" y="10964"/>
                    </a:lnTo>
                    <a:lnTo>
                      <a:pt x="4462" y="11403"/>
                    </a:lnTo>
                    <a:lnTo>
                      <a:pt x="4745" y="11622"/>
                    </a:lnTo>
                    <a:lnTo>
                      <a:pt x="4887" y="11842"/>
                    </a:lnTo>
                    <a:lnTo>
                      <a:pt x="4887" y="12061"/>
                    </a:lnTo>
                    <a:lnTo>
                      <a:pt x="4745" y="12061"/>
                    </a:lnTo>
                    <a:lnTo>
                      <a:pt x="4603" y="11622"/>
                    </a:lnTo>
                    <a:lnTo>
                      <a:pt x="4320" y="11184"/>
                    </a:lnTo>
                    <a:lnTo>
                      <a:pt x="3753" y="12061"/>
                    </a:lnTo>
                    <a:lnTo>
                      <a:pt x="3612" y="12061"/>
                    </a:lnTo>
                    <a:lnTo>
                      <a:pt x="4745" y="12061"/>
                    </a:lnTo>
                    <a:lnTo>
                      <a:pt x="4887" y="12280"/>
                    </a:lnTo>
                    <a:lnTo>
                      <a:pt x="4603" y="12280"/>
                    </a:lnTo>
                    <a:lnTo>
                      <a:pt x="4462" y="12061"/>
                    </a:lnTo>
                    <a:lnTo>
                      <a:pt x="3753" y="12280"/>
                    </a:lnTo>
                    <a:lnTo>
                      <a:pt x="3470" y="12280"/>
                    </a:lnTo>
                    <a:lnTo>
                      <a:pt x="3470" y="12499"/>
                    </a:lnTo>
                    <a:lnTo>
                      <a:pt x="3612" y="12938"/>
                    </a:lnTo>
                    <a:lnTo>
                      <a:pt x="3612" y="13486"/>
                    </a:lnTo>
                    <a:lnTo>
                      <a:pt x="3329" y="13486"/>
                    </a:lnTo>
                    <a:lnTo>
                      <a:pt x="3187" y="13267"/>
                    </a:lnTo>
                    <a:lnTo>
                      <a:pt x="3045" y="13267"/>
                    </a:lnTo>
                    <a:lnTo>
                      <a:pt x="2762" y="13486"/>
                    </a:lnTo>
                    <a:lnTo>
                      <a:pt x="2195" y="14363"/>
                    </a:lnTo>
                    <a:lnTo>
                      <a:pt x="1912" y="15021"/>
                    </a:lnTo>
                    <a:lnTo>
                      <a:pt x="2054" y="15021"/>
                    </a:lnTo>
                    <a:lnTo>
                      <a:pt x="1912" y="15460"/>
                    </a:lnTo>
                    <a:lnTo>
                      <a:pt x="1487" y="15898"/>
                    </a:lnTo>
                    <a:lnTo>
                      <a:pt x="921" y="16776"/>
                    </a:lnTo>
                    <a:lnTo>
                      <a:pt x="921" y="17434"/>
                    </a:lnTo>
                    <a:lnTo>
                      <a:pt x="425" y="18091"/>
                    </a:lnTo>
                    <a:lnTo>
                      <a:pt x="567" y="18091"/>
                    </a:lnTo>
                    <a:lnTo>
                      <a:pt x="283" y="18091"/>
                    </a:lnTo>
                    <a:lnTo>
                      <a:pt x="283" y="18311"/>
                    </a:lnTo>
                    <a:lnTo>
                      <a:pt x="425" y="18530"/>
                    </a:lnTo>
                    <a:lnTo>
                      <a:pt x="283" y="18749"/>
                    </a:lnTo>
                    <a:lnTo>
                      <a:pt x="142" y="19188"/>
                    </a:lnTo>
                    <a:lnTo>
                      <a:pt x="0" y="19188"/>
                    </a:lnTo>
                    <a:lnTo>
                      <a:pt x="142" y="19407"/>
                    </a:lnTo>
                    <a:lnTo>
                      <a:pt x="567" y="19846"/>
                    </a:lnTo>
                    <a:lnTo>
                      <a:pt x="779" y="19626"/>
                    </a:lnTo>
                    <a:lnTo>
                      <a:pt x="1062" y="19626"/>
                    </a:lnTo>
                    <a:lnTo>
                      <a:pt x="1062" y="19846"/>
                    </a:lnTo>
                    <a:lnTo>
                      <a:pt x="921" y="20065"/>
                    </a:lnTo>
                    <a:lnTo>
                      <a:pt x="567" y="20504"/>
                    </a:lnTo>
                    <a:lnTo>
                      <a:pt x="142" y="20942"/>
                    </a:lnTo>
                    <a:lnTo>
                      <a:pt x="0" y="21161"/>
                    </a:lnTo>
                    <a:lnTo>
                      <a:pt x="142" y="21381"/>
                    </a:lnTo>
                    <a:lnTo>
                      <a:pt x="425" y="21600"/>
                    </a:lnTo>
                    <a:lnTo>
                      <a:pt x="567" y="21600"/>
                    </a:lnTo>
                    <a:lnTo>
                      <a:pt x="921" y="21381"/>
                    </a:lnTo>
                    <a:lnTo>
                      <a:pt x="1629" y="20284"/>
                    </a:lnTo>
                    <a:lnTo>
                      <a:pt x="1629" y="20504"/>
                    </a:lnTo>
                    <a:lnTo>
                      <a:pt x="2054" y="19846"/>
                    </a:lnTo>
                    <a:lnTo>
                      <a:pt x="2054" y="20065"/>
                    </a:lnTo>
                    <a:lnTo>
                      <a:pt x="2620" y="19407"/>
                    </a:lnTo>
                    <a:lnTo>
                      <a:pt x="3329" y="18530"/>
                    </a:lnTo>
                    <a:lnTo>
                      <a:pt x="4037" y="17872"/>
                    </a:lnTo>
                    <a:lnTo>
                      <a:pt x="4037" y="18091"/>
                    </a:lnTo>
                    <a:lnTo>
                      <a:pt x="4178" y="18311"/>
                    </a:lnTo>
                    <a:lnTo>
                      <a:pt x="4178" y="17872"/>
                    </a:lnTo>
                    <a:lnTo>
                      <a:pt x="4320" y="17434"/>
                    </a:lnTo>
                    <a:lnTo>
                      <a:pt x="4462" y="17653"/>
                    </a:lnTo>
                    <a:lnTo>
                      <a:pt x="4603" y="17653"/>
                    </a:lnTo>
                    <a:lnTo>
                      <a:pt x="4887" y="17214"/>
                    </a:lnTo>
                    <a:lnTo>
                      <a:pt x="4887" y="16776"/>
                    </a:lnTo>
                    <a:lnTo>
                      <a:pt x="5028" y="16556"/>
                    </a:lnTo>
                    <a:lnTo>
                      <a:pt x="5453" y="16556"/>
                    </a:lnTo>
                    <a:lnTo>
                      <a:pt x="5878" y="16776"/>
                    </a:lnTo>
                    <a:lnTo>
                      <a:pt x="5878" y="16556"/>
                    </a:lnTo>
                    <a:lnTo>
                      <a:pt x="6020" y="16337"/>
                    </a:lnTo>
                    <a:lnTo>
                      <a:pt x="6161" y="16776"/>
                    </a:lnTo>
                    <a:lnTo>
                      <a:pt x="6586" y="16556"/>
                    </a:lnTo>
                    <a:lnTo>
                      <a:pt x="6870" y="16118"/>
                    </a:lnTo>
                    <a:lnTo>
                      <a:pt x="7011" y="16118"/>
                    </a:lnTo>
                    <a:lnTo>
                      <a:pt x="7011" y="16337"/>
                    </a:lnTo>
                    <a:lnTo>
                      <a:pt x="7153" y="16776"/>
                    </a:lnTo>
                    <a:lnTo>
                      <a:pt x="8003" y="16776"/>
                    </a:lnTo>
                    <a:lnTo>
                      <a:pt x="8286" y="16337"/>
                    </a:lnTo>
                    <a:lnTo>
                      <a:pt x="8711" y="16118"/>
                    </a:lnTo>
                    <a:lnTo>
                      <a:pt x="8852" y="16118"/>
                    </a:lnTo>
                    <a:lnTo>
                      <a:pt x="8994" y="15679"/>
                    </a:lnTo>
                    <a:lnTo>
                      <a:pt x="9277" y="15898"/>
                    </a:lnTo>
                    <a:lnTo>
                      <a:pt x="9419" y="15898"/>
                    </a:lnTo>
                    <a:lnTo>
                      <a:pt x="9702" y="15241"/>
                    </a:lnTo>
                    <a:lnTo>
                      <a:pt x="9986" y="14802"/>
                    </a:lnTo>
                    <a:lnTo>
                      <a:pt x="10552" y="15021"/>
                    </a:lnTo>
                    <a:lnTo>
                      <a:pt x="10906" y="15241"/>
                    </a:lnTo>
                    <a:lnTo>
                      <a:pt x="11190" y="15460"/>
                    </a:lnTo>
                    <a:lnTo>
                      <a:pt x="11331" y="15679"/>
                    </a:lnTo>
                    <a:lnTo>
                      <a:pt x="11473" y="16118"/>
                    </a:lnTo>
                    <a:lnTo>
                      <a:pt x="12039" y="15898"/>
                    </a:lnTo>
                    <a:lnTo>
                      <a:pt x="12889" y="15241"/>
                    </a:lnTo>
                    <a:lnTo>
                      <a:pt x="13172" y="15460"/>
                    </a:lnTo>
                    <a:lnTo>
                      <a:pt x="13597" y="15241"/>
                    </a:lnTo>
                    <a:lnTo>
                      <a:pt x="13739" y="15241"/>
                    </a:lnTo>
                    <a:lnTo>
                      <a:pt x="13739" y="15021"/>
                    </a:lnTo>
                    <a:lnTo>
                      <a:pt x="13456" y="14802"/>
                    </a:lnTo>
                    <a:lnTo>
                      <a:pt x="12889" y="14583"/>
                    </a:lnTo>
                    <a:lnTo>
                      <a:pt x="12464" y="14363"/>
                    </a:lnTo>
                    <a:lnTo>
                      <a:pt x="12039" y="13925"/>
                    </a:lnTo>
                    <a:lnTo>
                      <a:pt x="12889" y="13925"/>
                    </a:lnTo>
                    <a:lnTo>
                      <a:pt x="12889" y="13267"/>
                    </a:lnTo>
                    <a:lnTo>
                      <a:pt x="13314" y="12938"/>
                    </a:lnTo>
                    <a:lnTo>
                      <a:pt x="13597" y="13267"/>
                    </a:lnTo>
                    <a:lnTo>
                      <a:pt x="13456" y="12499"/>
                    </a:lnTo>
                    <a:lnTo>
                      <a:pt x="13456" y="11622"/>
                    </a:lnTo>
                    <a:lnTo>
                      <a:pt x="13881" y="12938"/>
                    </a:lnTo>
                    <a:lnTo>
                      <a:pt x="13739" y="13267"/>
                    </a:lnTo>
                    <a:lnTo>
                      <a:pt x="13597" y="13267"/>
                    </a:lnTo>
                    <a:lnTo>
                      <a:pt x="13739" y="14144"/>
                    </a:lnTo>
                    <a:lnTo>
                      <a:pt x="13739" y="14583"/>
                    </a:lnTo>
                    <a:lnTo>
                      <a:pt x="14022" y="14583"/>
                    </a:lnTo>
                    <a:lnTo>
                      <a:pt x="14164" y="14363"/>
                    </a:lnTo>
                    <a:lnTo>
                      <a:pt x="14164" y="14144"/>
                    </a:lnTo>
                    <a:lnTo>
                      <a:pt x="14306" y="14144"/>
                    </a:lnTo>
                    <a:lnTo>
                      <a:pt x="14022" y="14583"/>
                    </a:lnTo>
                    <a:lnTo>
                      <a:pt x="14164" y="14802"/>
                    </a:lnTo>
                    <a:lnTo>
                      <a:pt x="14306" y="14583"/>
                    </a:lnTo>
                    <a:lnTo>
                      <a:pt x="14730" y="13486"/>
                    </a:lnTo>
                    <a:lnTo>
                      <a:pt x="14872" y="12719"/>
                    </a:lnTo>
                    <a:lnTo>
                      <a:pt x="14872" y="12280"/>
                    </a:lnTo>
                    <a:lnTo>
                      <a:pt x="14589" y="12061"/>
                    </a:lnTo>
                    <a:lnTo>
                      <a:pt x="14447" y="12061"/>
                    </a:lnTo>
                    <a:lnTo>
                      <a:pt x="14164" y="12280"/>
                    </a:lnTo>
                    <a:lnTo>
                      <a:pt x="14447" y="11842"/>
                    </a:lnTo>
                    <a:lnTo>
                      <a:pt x="14447" y="10745"/>
                    </a:lnTo>
                    <a:lnTo>
                      <a:pt x="14589" y="10526"/>
                    </a:lnTo>
                    <a:lnTo>
                      <a:pt x="15014" y="10526"/>
                    </a:lnTo>
                    <a:lnTo>
                      <a:pt x="15439" y="10745"/>
                    </a:lnTo>
                    <a:lnTo>
                      <a:pt x="15580" y="10745"/>
                    </a:lnTo>
                    <a:lnTo>
                      <a:pt x="15722" y="10526"/>
                    </a:lnTo>
                    <a:lnTo>
                      <a:pt x="15722" y="11622"/>
                    </a:lnTo>
                    <a:lnTo>
                      <a:pt x="15864" y="11842"/>
                    </a:lnTo>
                    <a:lnTo>
                      <a:pt x="16005" y="11622"/>
                    </a:lnTo>
                    <a:lnTo>
                      <a:pt x="16289" y="11403"/>
                    </a:lnTo>
                    <a:lnTo>
                      <a:pt x="16430" y="11184"/>
                    </a:lnTo>
                    <a:lnTo>
                      <a:pt x="16430" y="10307"/>
                    </a:lnTo>
                    <a:lnTo>
                      <a:pt x="16572" y="10087"/>
                    </a:lnTo>
                    <a:lnTo>
                      <a:pt x="16713" y="10087"/>
                    </a:lnTo>
                    <a:lnTo>
                      <a:pt x="16997" y="10307"/>
                    </a:lnTo>
                    <a:lnTo>
                      <a:pt x="17138" y="10526"/>
                    </a:lnTo>
                    <a:lnTo>
                      <a:pt x="17280" y="10526"/>
                    </a:lnTo>
                    <a:lnTo>
                      <a:pt x="17280" y="10307"/>
                    </a:lnTo>
                    <a:lnTo>
                      <a:pt x="16855" y="9649"/>
                    </a:lnTo>
                    <a:lnTo>
                      <a:pt x="16855" y="9429"/>
                    </a:lnTo>
                    <a:lnTo>
                      <a:pt x="16997" y="9210"/>
                    </a:lnTo>
                    <a:lnTo>
                      <a:pt x="17280" y="9429"/>
                    </a:lnTo>
                    <a:lnTo>
                      <a:pt x="17705" y="9429"/>
                    </a:lnTo>
                    <a:lnTo>
                      <a:pt x="17847" y="9210"/>
                    </a:lnTo>
                    <a:lnTo>
                      <a:pt x="17847" y="7675"/>
                    </a:lnTo>
                    <a:lnTo>
                      <a:pt x="18271" y="7894"/>
                    </a:lnTo>
                    <a:lnTo>
                      <a:pt x="18555" y="8114"/>
                    </a:lnTo>
                    <a:lnTo>
                      <a:pt x="18838" y="8114"/>
                    </a:lnTo>
                    <a:lnTo>
                      <a:pt x="18555" y="7456"/>
                    </a:lnTo>
                    <a:lnTo>
                      <a:pt x="18413" y="7237"/>
                    </a:lnTo>
                    <a:lnTo>
                      <a:pt x="18413" y="7017"/>
                    </a:lnTo>
                    <a:lnTo>
                      <a:pt x="19121" y="6140"/>
                    </a:lnTo>
                    <a:lnTo>
                      <a:pt x="20113" y="5044"/>
                    </a:lnTo>
                    <a:lnTo>
                      <a:pt x="19971" y="5263"/>
                    </a:lnTo>
                    <a:close/>
                  </a:path>
                </a:pathLst>
              </a:custGeom>
              <a:solidFill>
                <a:srgbClr val="000000"/>
              </a:solidFill>
              <a:ln w="12700" cap="flat">
                <a:solidFill>
                  <a:srgbClr val="71685A"/>
                </a:solidFill>
                <a:prstDash val="solid"/>
                <a:round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350" name="Shape 350"/>
              <p:cNvSpPr/>
              <p:nvPr/>
            </p:nvSpPr>
            <p:spPr>
              <a:xfrm>
                <a:off x="285644" y="146952"/>
                <a:ext cx="3176" cy="317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0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0000"/>
              </a:solidFill>
              <a:ln w="12700" cap="flat">
                <a:solidFill>
                  <a:srgbClr val="71685A"/>
                </a:solidFill>
                <a:prstDash val="solid"/>
                <a:round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351" name="Shape 351"/>
              <p:cNvSpPr/>
              <p:nvPr/>
            </p:nvSpPr>
            <p:spPr>
              <a:xfrm>
                <a:off x="332507" y="117189"/>
                <a:ext cx="3176" cy="317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0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0000"/>
              </a:solidFill>
              <a:ln w="12700" cap="flat">
                <a:solidFill>
                  <a:srgbClr val="71685A"/>
                </a:solidFill>
                <a:prstDash val="solid"/>
                <a:round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352" name="Shape 352"/>
              <p:cNvSpPr/>
              <p:nvPr/>
            </p:nvSpPr>
            <p:spPr>
              <a:xfrm>
                <a:off x="326656" y="28001"/>
                <a:ext cx="54303" cy="2455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5326" y="17018"/>
                    </a:moveTo>
                    <a:lnTo>
                      <a:pt x="8285" y="14400"/>
                    </a:lnTo>
                    <a:lnTo>
                      <a:pt x="11836" y="13091"/>
                    </a:lnTo>
                    <a:lnTo>
                      <a:pt x="15090" y="11782"/>
                    </a:lnTo>
                    <a:lnTo>
                      <a:pt x="18049" y="9164"/>
                    </a:lnTo>
                    <a:lnTo>
                      <a:pt x="17458" y="9164"/>
                    </a:lnTo>
                    <a:lnTo>
                      <a:pt x="12427" y="10473"/>
                    </a:lnTo>
                    <a:lnTo>
                      <a:pt x="11836" y="10473"/>
                    </a:lnTo>
                    <a:lnTo>
                      <a:pt x="15682" y="9164"/>
                    </a:lnTo>
                    <a:lnTo>
                      <a:pt x="20416" y="3927"/>
                    </a:lnTo>
                    <a:lnTo>
                      <a:pt x="21008" y="2618"/>
                    </a:lnTo>
                    <a:lnTo>
                      <a:pt x="21600" y="0"/>
                    </a:lnTo>
                    <a:lnTo>
                      <a:pt x="21008" y="0"/>
                    </a:lnTo>
                    <a:lnTo>
                      <a:pt x="20416" y="1309"/>
                    </a:lnTo>
                    <a:lnTo>
                      <a:pt x="17458" y="1309"/>
                    </a:lnTo>
                    <a:lnTo>
                      <a:pt x="14499" y="5236"/>
                    </a:lnTo>
                    <a:lnTo>
                      <a:pt x="11836" y="7855"/>
                    </a:lnTo>
                    <a:lnTo>
                      <a:pt x="11244" y="9164"/>
                    </a:lnTo>
                    <a:lnTo>
                      <a:pt x="11244" y="7855"/>
                    </a:lnTo>
                    <a:lnTo>
                      <a:pt x="11836" y="6545"/>
                    </a:lnTo>
                    <a:lnTo>
                      <a:pt x="13019" y="5236"/>
                    </a:lnTo>
                    <a:lnTo>
                      <a:pt x="14499" y="3927"/>
                    </a:lnTo>
                    <a:lnTo>
                      <a:pt x="15682" y="2618"/>
                    </a:lnTo>
                    <a:lnTo>
                      <a:pt x="15682" y="1309"/>
                    </a:lnTo>
                    <a:lnTo>
                      <a:pt x="14499" y="2618"/>
                    </a:lnTo>
                    <a:lnTo>
                      <a:pt x="13019" y="3927"/>
                    </a:lnTo>
                    <a:lnTo>
                      <a:pt x="9468" y="6545"/>
                    </a:lnTo>
                    <a:lnTo>
                      <a:pt x="8285" y="7855"/>
                    </a:lnTo>
                    <a:lnTo>
                      <a:pt x="7101" y="7855"/>
                    </a:lnTo>
                    <a:lnTo>
                      <a:pt x="5918" y="11782"/>
                    </a:lnTo>
                    <a:lnTo>
                      <a:pt x="4734" y="14400"/>
                    </a:lnTo>
                    <a:lnTo>
                      <a:pt x="2959" y="15709"/>
                    </a:lnTo>
                    <a:lnTo>
                      <a:pt x="592" y="18327"/>
                    </a:lnTo>
                    <a:lnTo>
                      <a:pt x="0" y="20291"/>
                    </a:lnTo>
                    <a:lnTo>
                      <a:pt x="592" y="21600"/>
                    </a:lnTo>
                    <a:lnTo>
                      <a:pt x="2959" y="21600"/>
                    </a:lnTo>
                    <a:lnTo>
                      <a:pt x="5326" y="17018"/>
                    </a:lnTo>
                    <a:close/>
                  </a:path>
                </a:pathLst>
              </a:custGeom>
              <a:solidFill>
                <a:srgbClr val="000000"/>
              </a:solidFill>
              <a:ln w="12700" cap="flat">
                <a:solidFill>
                  <a:srgbClr val="71685A"/>
                </a:solidFill>
                <a:prstDash val="solid"/>
                <a:round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353" name="Shape 353"/>
              <p:cNvSpPr/>
              <p:nvPr/>
            </p:nvSpPr>
            <p:spPr>
              <a:xfrm>
                <a:off x="316242" y="122497"/>
                <a:ext cx="8927" cy="744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0" y="21600"/>
                    </a:moveTo>
                    <a:lnTo>
                      <a:pt x="21600" y="0"/>
                    </a:lnTo>
                    <a:lnTo>
                      <a:pt x="0" y="17280"/>
                    </a:lnTo>
                    <a:lnTo>
                      <a:pt x="0" y="21600"/>
                    </a:lnTo>
                    <a:close/>
                  </a:path>
                </a:pathLst>
              </a:custGeom>
              <a:solidFill>
                <a:srgbClr val="000000"/>
              </a:solidFill>
              <a:ln w="12700" cap="flat">
                <a:solidFill>
                  <a:srgbClr val="71685A"/>
                </a:solidFill>
                <a:prstDash val="solid"/>
                <a:round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354" name="Shape 354"/>
              <p:cNvSpPr/>
              <p:nvPr/>
            </p:nvSpPr>
            <p:spPr>
              <a:xfrm>
                <a:off x="307216" y="82963"/>
                <a:ext cx="3176" cy="317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0" y="21600"/>
                    </a:moveTo>
                    <a:lnTo>
                      <a:pt x="21600" y="0"/>
                    </a:lnTo>
                    <a:lnTo>
                      <a:pt x="0" y="0"/>
                    </a:lnTo>
                    <a:lnTo>
                      <a:pt x="0" y="21600"/>
                    </a:lnTo>
                    <a:close/>
                  </a:path>
                </a:pathLst>
              </a:custGeom>
              <a:solidFill>
                <a:srgbClr val="000000"/>
              </a:solidFill>
              <a:ln w="12700" cap="flat">
                <a:solidFill>
                  <a:srgbClr val="71685A"/>
                </a:solidFill>
                <a:prstDash val="solid"/>
                <a:round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355" name="Shape 355"/>
              <p:cNvSpPr/>
              <p:nvPr/>
            </p:nvSpPr>
            <p:spPr>
              <a:xfrm>
                <a:off x="313266" y="55532"/>
                <a:ext cx="13391" cy="744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2000" y="0"/>
                    </a:moveTo>
                    <a:lnTo>
                      <a:pt x="4800" y="8640"/>
                    </a:lnTo>
                    <a:lnTo>
                      <a:pt x="0" y="21600"/>
                    </a:lnTo>
                    <a:lnTo>
                      <a:pt x="2400" y="21600"/>
                    </a:lnTo>
                    <a:lnTo>
                      <a:pt x="7200" y="12960"/>
                    </a:lnTo>
                    <a:lnTo>
                      <a:pt x="21600" y="4320"/>
                    </a:lnTo>
                    <a:lnTo>
                      <a:pt x="16800" y="0"/>
                    </a:lnTo>
                    <a:lnTo>
                      <a:pt x="12000" y="0"/>
                    </a:lnTo>
                    <a:close/>
                  </a:path>
                </a:pathLst>
              </a:custGeom>
              <a:solidFill>
                <a:srgbClr val="000000"/>
              </a:solidFill>
              <a:ln w="12700" cap="flat">
                <a:solidFill>
                  <a:srgbClr val="71685A"/>
                </a:solidFill>
                <a:prstDash val="solid"/>
                <a:round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356" name="Shape 356"/>
              <p:cNvSpPr/>
              <p:nvPr/>
            </p:nvSpPr>
            <p:spPr>
              <a:xfrm>
                <a:off x="533451" y="196804"/>
                <a:ext cx="4464" cy="317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7200" y="21600"/>
                    </a:moveTo>
                    <a:lnTo>
                      <a:pt x="14400" y="21600"/>
                    </a:lnTo>
                    <a:lnTo>
                      <a:pt x="14400" y="0"/>
                    </a:lnTo>
                    <a:lnTo>
                      <a:pt x="21600" y="0"/>
                    </a:lnTo>
                    <a:lnTo>
                      <a:pt x="0" y="0"/>
                    </a:lnTo>
                    <a:lnTo>
                      <a:pt x="0" y="21600"/>
                    </a:lnTo>
                    <a:lnTo>
                      <a:pt x="7200" y="21600"/>
                    </a:lnTo>
                    <a:close/>
                  </a:path>
                </a:pathLst>
              </a:custGeom>
              <a:solidFill>
                <a:srgbClr val="000000"/>
              </a:solidFill>
              <a:ln w="12700" cap="flat">
                <a:solidFill>
                  <a:srgbClr val="71685A"/>
                </a:solidFill>
                <a:prstDash val="solid"/>
                <a:round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357" name="Shape 357"/>
              <p:cNvSpPr/>
              <p:nvPr/>
            </p:nvSpPr>
            <p:spPr>
              <a:xfrm>
                <a:off x="528888" y="202385"/>
                <a:ext cx="3176" cy="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21600" y="0"/>
                    </a:moveTo>
                    <a:lnTo>
                      <a:pt x="0" y="0"/>
                    </a:lnTo>
                    <a:lnTo>
                      <a:pt x="21600" y="0"/>
                    </a:lnTo>
                    <a:close/>
                  </a:path>
                </a:pathLst>
              </a:custGeom>
              <a:noFill/>
              <a:ln w="12700" cap="flat">
                <a:solidFill>
                  <a:srgbClr val="71685A"/>
                </a:solidFill>
                <a:prstDash val="solid"/>
                <a:round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358" name="Shape 358"/>
              <p:cNvSpPr/>
              <p:nvPr/>
            </p:nvSpPr>
            <p:spPr>
              <a:xfrm>
                <a:off x="235161" y="62972"/>
                <a:ext cx="115300" cy="84824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672" y="16674"/>
                    </a:moveTo>
                    <a:lnTo>
                      <a:pt x="1394" y="18189"/>
                    </a:lnTo>
                    <a:lnTo>
                      <a:pt x="557" y="19326"/>
                    </a:lnTo>
                    <a:lnTo>
                      <a:pt x="0" y="20463"/>
                    </a:lnTo>
                    <a:lnTo>
                      <a:pt x="0" y="21221"/>
                    </a:lnTo>
                    <a:lnTo>
                      <a:pt x="279" y="21600"/>
                    </a:lnTo>
                    <a:lnTo>
                      <a:pt x="557" y="21221"/>
                    </a:lnTo>
                    <a:lnTo>
                      <a:pt x="1115" y="20842"/>
                    </a:lnTo>
                    <a:lnTo>
                      <a:pt x="1951" y="20842"/>
                    </a:lnTo>
                    <a:lnTo>
                      <a:pt x="2787" y="20084"/>
                    </a:lnTo>
                    <a:lnTo>
                      <a:pt x="3623" y="18947"/>
                    </a:lnTo>
                    <a:lnTo>
                      <a:pt x="4877" y="17053"/>
                    </a:lnTo>
                    <a:lnTo>
                      <a:pt x="5435" y="16295"/>
                    </a:lnTo>
                    <a:lnTo>
                      <a:pt x="6271" y="15537"/>
                    </a:lnTo>
                    <a:lnTo>
                      <a:pt x="7107" y="14400"/>
                    </a:lnTo>
                    <a:lnTo>
                      <a:pt x="7665" y="14021"/>
                    </a:lnTo>
                    <a:lnTo>
                      <a:pt x="7943" y="14400"/>
                    </a:lnTo>
                    <a:lnTo>
                      <a:pt x="7943" y="16295"/>
                    </a:lnTo>
                    <a:lnTo>
                      <a:pt x="7665" y="16674"/>
                    </a:lnTo>
                    <a:lnTo>
                      <a:pt x="7386" y="16674"/>
                    </a:lnTo>
                    <a:lnTo>
                      <a:pt x="6550" y="17053"/>
                    </a:lnTo>
                    <a:lnTo>
                      <a:pt x="5435" y="18568"/>
                    </a:lnTo>
                    <a:lnTo>
                      <a:pt x="7107" y="17811"/>
                    </a:lnTo>
                    <a:lnTo>
                      <a:pt x="8779" y="16674"/>
                    </a:lnTo>
                    <a:lnTo>
                      <a:pt x="8779" y="17053"/>
                    </a:lnTo>
                    <a:lnTo>
                      <a:pt x="9058" y="17432"/>
                    </a:lnTo>
                    <a:lnTo>
                      <a:pt x="9615" y="15158"/>
                    </a:lnTo>
                    <a:lnTo>
                      <a:pt x="11009" y="13263"/>
                    </a:lnTo>
                    <a:lnTo>
                      <a:pt x="10173" y="13263"/>
                    </a:lnTo>
                    <a:lnTo>
                      <a:pt x="11288" y="12505"/>
                    </a:lnTo>
                    <a:lnTo>
                      <a:pt x="11566" y="11747"/>
                    </a:lnTo>
                    <a:lnTo>
                      <a:pt x="12124" y="10611"/>
                    </a:lnTo>
                    <a:lnTo>
                      <a:pt x="12403" y="10989"/>
                    </a:lnTo>
                    <a:lnTo>
                      <a:pt x="12681" y="10989"/>
                    </a:lnTo>
                    <a:lnTo>
                      <a:pt x="12960" y="11368"/>
                    </a:lnTo>
                    <a:lnTo>
                      <a:pt x="13239" y="11368"/>
                    </a:lnTo>
                    <a:lnTo>
                      <a:pt x="13239" y="9853"/>
                    </a:lnTo>
                    <a:lnTo>
                      <a:pt x="13517" y="9474"/>
                    </a:lnTo>
                    <a:lnTo>
                      <a:pt x="13796" y="9474"/>
                    </a:lnTo>
                    <a:lnTo>
                      <a:pt x="14632" y="9853"/>
                    </a:lnTo>
                    <a:lnTo>
                      <a:pt x="15468" y="9853"/>
                    </a:lnTo>
                    <a:lnTo>
                      <a:pt x="15747" y="9095"/>
                    </a:lnTo>
                    <a:lnTo>
                      <a:pt x="15747" y="8337"/>
                    </a:lnTo>
                    <a:lnTo>
                      <a:pt x="14632" y="8337"/>
                    </a:lnTo>
                    <a:lnTo>
                      <a:pt x="14075" y="8716"/>
                    </a:lnTo>
                    <a:lnTo>
                      <a:pt x="14632" y="7958"/>
                    </a:lnTo>
                    <a:lnTo>
                      <a:pt x="15468" y="7579"/>
                    </a:lnTo>
                    <a:lnTo>
                      <a:pt x="16305" y="7579"/>
                    </a:lnTo>
                    <a:lnTo>
                      <a:pt x="16862" y="6821"/>
                    </a:lnTo>
                    <a:lnTo>
                      <a:pt x="16583" y="6821"/>
                    </a:lnTo>
                    <a:lnTo>
                      <a:pt x="16305" y="7200"/>
                    </a:lnTo>
                    <a:lnTo>
                      <a:pt x="15747" y="6821"/>
                    </a:lnTo>
                    <a:lnTo>
                      <a:pt x="16305" y="6063"/>
                    </a:lnTo>
                    <a:lnTo>
                      <a:pt x="17977" y="4926"/>
                    </a:lnTo>
                    <a:lnTo>
                      <a:pt x="18255" y="5305"/>
                    </a:lnTo>
                    <a:lnTo>
                      <a:pt x="18813" y="4926"/>
                    </a:lnTo>
                    <a:lnTo>
                      <a:pt x="19092" y="4547"/>
                    </a:lnTo>
                    <a:lnTo>
                      <a:pt x="19092" y="4168"/>
                    </a:lnTo>
                    <a:lnTo>
                      <a:pt x="18813" y="3789"/>
                    </a:lnTo>
                    <a:lnTo>
                      <a:pt x="18255" y="3789"/>
                    </a:lnTo>
                    <a:lnTo>
                      <a:pt x="17698" y="3411"/>
                    </a:lnTo>
                    <a:lnTo>
                      <a:pt x="18813" y="2653"/>
                    </a:lnTo>
                    <a:lnTo>
                      <a:pt x="19928" y="2653"/>
                    </a:lnTo>
                    <a:lnTo>
                      <a:pt x="20764" y="2274"/>
                    </a:lnTo>
                    <a:lnTo>
                      <a:pt x="21043" y="2274"/>
                    </a:lnTo>
                    <a:lnTo>
                      <a:pt x="21043" y="1516"/>
                    </a:lnTo>
                    <a:lnTo>
                      <a:pt x="20764" y="1137"/>
                    </a:lnTo>
                    <a:lnTo>
                      <a:pt x="19092" y="1137"/>
                    </a:lnTo>
                    <a:lnTo>
                      <a:pt x="18534" y="1516"/>
                    </a:lnTo>
                    <a:lnTo>
                      <a:pt x="16862" y="2274"/>
                    </a:lnTo>
                    <a:lnTo>
                      <a:pt x="16862" y="1895"/>
                    </a:lnTo>
                    <a:lnTo>
                      <a:pt x="18534" y="1137"/>
                    </a:lnTo>
                    <a:lnTo>
                      <a:pt x="20206" y="758"/>
                    </a:lnTo>
                    <a:lnTo>
                      <a:pt x="21600" y="758"/>
                    </a:lnTo>
                    <a:lnTo>
                      <a:pt x="19370" y="0"/>
                    </a:lnTo>
                    <a:lnTo>
                      <a:pt x="18534" y="379"/>
                    </a:lnTo>
                    <a:lnTo>
                      <a:pt x="16305" y="1137"/>
                    </a:lnTo>
                    <a:lnTo>
                      <a:pt x="15747" y="1895"/>
                    </a:lnTo>
                    <a:lnTo>
                      <a:pt x="15468" y="2653"/>
                    </a:lnTo>
                    <a:lnTo>
                      <a:pt x="15190" y="3789"/>
                    </a:lnTo>
                    <a:lnTo>
                      <a:pt x="14354" y="4168"/>
                    </a:lnTo>
                    <a:lnTo>
                      <a:pt x="13796" y="4547"/>
                    </a:lnTo>
                    <a:lnTo>
                      <a:pt x="13796" y="4926"/>
                    </a:lnTo>
                    <a:lnTo>
                      <a:pt x="14075" y="5305"/>
                    </a:lnTo>
                    <a:lnTo>
                      <a:pt x="14632" y="4926"/>
                    </a:lnTo>
                    <a:lnTo>
                      <a:pt x="15468" y="4926"/>
                    </a:lnTo>
                    <a:lnTo>
                      <a:pt x="15468" y="5305"/>
                    </a:lnTo>
                    <a:lnTo>
                      <a:pt x="13796" y="6442"/>
                    </a:lnTo>
                    <a:lnTo>
                      <a:pt x="11845" y="7579"/>
                    </a:lnTo>
                    <a:lnTo>
                      <a:pt x="10730" y="9853"/>
                    </a:lnTo>
                    <a:lnTo>
                      <a:pt x="10173" y="10611"/>
                    </a:lnTo>
                    <a:lnTo>
                      <a:pt x="9058" y="11368"/>
                    </a:lnTo>
                    <a:lnTo>
                      <a:pt x="8222" y="11368"/>
                    </a:lnTo>
                    <a:lnTo>
                      <a:pt x="8222" y="12884"/>
                    </a:lnTo>
                    <a:lnTo>
                      <a:pt x="7943" y="13642"/>
                    </a:lnTo>
                    <a:lnTo>
                      <a:pt x="7386" y="13642"/>
                    </a:lnTo>
                    <a:lnTo>
                      <a:pt x="6828" y="13263"/>
                    </a:lnTo>
                    <a:lnTo>
                      <a:pt x="5714" y="12884"/>
                    </a:lnTo>
                    <a:lnTo>
                      <a:pt x="5156" y="12884"/>
                    </a:lnTo>
                    <a:lnTo>
                      <a:pt x="4877" y="12505"/>
                    </a:lnTo>
                    <a:lnTo>
                      <a:pt x="5156" y="12126"/>
                    </a:lnTo>
                    <a:lnTo>
                      <a:pt x="5435" y="12126"/>
                    </a:lnTo>
                    <a:lnTo>
                      <a:pt x="5714" y="11747"/>
                    </a:lnTo>
                    <a:lnTo>
                      <a:pt x="5435" y="10989"/>
                    </a:lnTo>
                    <a:lnTo>
                      <a:pt x="4877" y="10989"/>
                    </a:lnTo>
                    <a:lnTo>
                      <a:pt x="4599" y="11368"/>
                    </a:lnTo>
                    <a:lnTo>
                      <a:pt x="4320" y="12505"/>
                    </a:lnTo>
                    <a:lnTo>
                      <a:pt x="3902" y="14021"/>
                    </a:lnTo>
                    <a:lnTo>
                      <a:pt x="2787" y="15158"/>
                    </a:lnTo>
                    <a:lnTo>
                      <a:pt x="1672" y="16674"/>
                    </a:lnTo>
                    <a:close/>
                  </a:path>
                </a:pathLst>
              </a:custGeom>
              <a:solidFill>
                <a:srgbClr val="000000"/>
              </a:solidFill>
              <a:ln w="12700" cap="flat">
                <a:solidFill>
                  <a:srgbClr val="71685A"/>
                </a:solidFill>
                <a:prstDash val="solid"/>
                <a:round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359" name="Shape 359"/>
              <p:cNvSpPr/>
              <p:nvPr/>
            </p:nvSpPr>
            <p:spPr>
              <a:xfrm>
                <a:off x="273742" y="87427"/>
                <a:ext cx="3176" cy="317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0" y="21600"/>
                    </a:moveTo>
                    <a:lnTo>
                      <a:pt x="21600" y="21600"/>
                    </a:lnTo>
                    <a:lnTo>
                      <a:pt x="21600" y="0"/>
                    </a:lnTo>
                    <a:lnTo>
                      <a:pt x="0" y="21600"/>
                    </a:lnTo>
                    <a:close/>
                  </a:path>
                </a:pathLst>
              </a:custGeom>
              <a:solidFill>
                <a:srgbClr val="000000"/>
              </a:solidFill>
              <a:ln w="12700" cap="flat">
                <a:solidFill>
                  <a:srgbClr val="71685A"/>
                </a:solidFill>
                <a:prstDash val="solid"/>
                <a:round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360" name="Shape 360"/>
              <p:cNvSpPr/>
              <p:nvPr/>
            </p:nvSpPr>
            <p:spPr>
              <a:xfrm>
                <a:off x="354923" y="196159"/>
                <a:ext cx="46864" cy="3274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743" y="16691"/>
                    </a:moveTo>
                    <a:lnTo>
                      <a:pt x="2743" y="17673"/>
                    </a:lnTo>
                    <a:lnTo>
                      <a:pt x="4457" y="19636"/>
                    </a:lnTo>
                    <a:lnTo>
                      <a:pt x="5829" y="21600"/>
                    </a:lnTo>
                    <a:lnTo>
                      <a:pt x="7886" y="21600"/>
                    </a:lnTo>
                    <a:lnTo>
                      <a:pt x="12000" y="20618"/>
                    </a:lnTo>
                    <a:lnTo>
                      <a:pt x="16114" y="18655"/>
                    </a:lnTo>
                    <a:lnTo>
                      <a:pt x="17486" y="18655"/>
                    </a:lnTo>
                    <a:lnTo>
                      <a:pt x="18857" y="17673"/>
                    </a:lnTo>
                    <a:lnTo>
                      <a:pt x="19543" y="15709"/>
                    </a:lnTo>
                    <a:lnTo>
                      <a:pt x="20914" y="14727"/>
                    </a:lnTo>
                    <a:lnTo>
                      <a:pt x="21600" y="13745"/>
                    </a:lnTo>
                    <a:lnTo>
                      <a:pt x="21600" y="10800"/>
                    </a:lnTo>
                    <a:lnTo>
                      <a:pt x="20914" y="8836"/>
                    </a:lnTo>
                    <a:lnTo>
                      <a:pt x="20229" y="7855"/>
                    </a:lnTo>
                    <a:lnTo>
                      <a:pt x="18857" y="7855"/>
                    </a:lnTo>
                    <a:lnTo>
                      <a:pt x="16114" y="8836"/>
                    </a:lnTo>
                    <a:lnTo>
                      <a:pt x="14057" y="8836"/>
                    </a:lnTo>
                    <a:lnTo>
                      <a:pt x="12686" y="6873"/>
                    </a:lnTo>
                    <a:lnTo>
                      <a:pt x="12686" y="5891"/>
                    </a:lnTo>
                    <a:lnTo>
                      <a:pt x="12000" y="4909"/>
                    </a:lnTo>
                    <a:lnTo>
                      <a:pt x="12000" y="5891"/>
                    </a:lnTo>
                    <a:lnTo>
                      <a:pt x="11314" y="6873"/>
                    </a:lnTo>
                    <a:lnTo>
                      <a:pt x="9943" y="6873"/>
                    </a:lnTo>
                    <a:lnTo>
                      <a:pt x="8571" y="7855"/>
                    </a:lnTo>
                    <a:lnTo>
                      <a:pt x="8571" y="6873"/>
                    </a:lnTo>
                    <a:lnTo>
                      <a:pt x="7200" y="8836"/>
                    </a:lnTo>
                    <a:lnTo>
                      <a:pt x="7886" y="6873"/>
                    </a:lnTo>
                    <a:lnTo>
                      <a:pt x="8571" y="5891"/>
                    </a:lnTo>
                    <a:lnTo>
                      <a:pt x="8571" y="1964"/>
                    </a:lnTo>
                    <a:lnTo>
                      <a:pt x="7200" y="0"/>
                    </a:lnTo>
                    <a:lnTo>
                      <a:pt x="5829" y="982"/>
                    </a:lnTo>
                    <a:lnTo>
                      <a:pt x="5143" y="1964"/>
                    </a:lnTo>
                    <a:lnTo>
                      <a:pt x="2743" y="4909"/>
                    </a:lnTo>
                    <a:lnTo>
                      <a:pt x="2057" y="4909"/>
                    </a:lnTo>
                    <a:lnTo>
                      <a:pt x="1371" y="3927"/>
                    </a:lnTo>
                    <a:lnTo>
                      <a:pt x="5829" y="6873"/>
                    </a:lnTo>
                    <a:lnTo>
                      <a:pt x="6514" y="6873"/>
                    </a:lnTo>
                    <a:lnTo>
                      <a:pt x="3771" y="7855"/>
                    </a:lnTo>
                    <a:lnTo>
                      <a:pt x="686" y="9818"/>
                    </a:lnTo>
                    <a:lnTo>
                      <a:pt x="0" y="10800"/>
                    </a:lnTo>
                    <a:lnTo>
                      <a:pt x="0" y="11782"/>
                    </a:lnTo>
                    <a:lnTo>
                      <a:pt x="686" y="13745"/>
                    </a:lnTo>
                    <a:lnTo>
                      <a:pt x="2743" y="16691"/>
                    </a:lnTo>
                    <a:close/>
                  </a:path>
                </a:pathLst>
              </a:custGeom>
              <a:solidFill>
                <a:srgbClr val="000000"/>
              </a:solidFill>
              <a:ln w="12700" cap="flat">
                <a:solidFill>
                  <a:srgbClr val="71685A"/>
                </a:solidFill>
                <a:prstDash val="solid"/>
                <a:round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361" name="Shape 361"/>
              <p:cNvSpPr/>
              <p:nvPr/>
            </p:nvSpPr>
            <p:spPr>
              <a:xfrm>
                <a:off x="250038" y="88270"/>
                <a:ext cx="26036" cy="1785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0491" y="5400"/>
                    </a:moveTo>
                    <a:lnTo>
                      <a:pt x="8023" y="5400"/>
                    </a:lnTo>
                    <a:lnTo>
                      <a:pt x="6789" y="3600"/>
                    </a:lnTo>
                    <a:lnTo>
                      <a:pt x="4937" y="5400"/>
                    </a:lnTo>
                    <a:lnTo>
                      <a:pt x="1234" y="12600"/>
                    </a:lnTo>
                    <a:lnTo>
                      <a:pt x="0" y="18000"/>
                    </a:lnTo>
                    <a:lnTo>
                      <a:pt x="0" y="19800"/>
                    </a:lnTo>
                    <a:lnTo>
                      <a:pt x="1234" y="21600"/>
                    </a:lnTo>
                    <a:lnTo>
                      <a:pt x="2469" y="21600"/>
                    </a:lnTo>
                    <a:lnTo>
                      <a:pt x="3703" y="19800"/>
                    </a:lnTo>
                    <a:lnTo>
                      <a:pt x="4937" y="16200"/>
                    </a:lnTo>
                    <a:lnTo>
                      <a:pt x="12960" y="9000"/>
                    </a:lnTo>
                    <a:lnTo>
                      <a:pt x="16663" y="3600"/>
                    </a:lnTo>
                    <a:lnTo>
                      <a:pt x="21600" y="0"/>
                    </a:lnTo>
                    <a:lnTo>
                      <a:pt x="20366" y="0"/>
                    </a:lnTo>
                    <a:lnTo>
                      <a:pt x="10491" y="5400"/>
                    </a:lnTo>
                    <a:close/>
                  </a:path>
                </a:pathLst>
              </a:custGeom>
              <a:solidFill>
                <a:srgbClr val="000000"/>
              </a:solidFill>
              <a:ln w="12700" cap="flat">
                <a:solidFill>
                  <a:srgbClr val="71685A"/>
                </a:solidFill>
                <a:prstDash val="solid"/>
                <a:round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362" name="Shape 362"/>
              <p:cNvSpPr/>
              <p:nvPr/>
            </p:nvSpPr>
            <p:spPr>
              <a:xfrm>
                <a:off x="400943" y="300229"/>
                <a:ext cx="3176" cy="317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0" y="21600"/>
                    </a:moveTo>
                    <a:lnTo>
                      <a:pt x="21600" y="0"/>
                    </a:lnTo>
                    <a:lnTo>
                      <a:pt x="0" y="21600"/>
                    </a:lnTo>
                    <a:close/>
                  </a:path>
                </a:pathLst>
              </a:custGeom>
              <a:solidFill>
                <a:srgbClr val="000000"/>
              </a:solidFill>
              <a:ln w="12700" cap="flat">
                <a:solidFill>
                  <a:srgbClr val="71685A"/>
                </a:solidFill>
                <a:prstDash val="solid"/>
                <a:round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363" name="Shape 363"/>
              <p:cNvSpPr/>
              <p:nvPr/>
            </p:nvSpPr>
            <p:spPr>
              <a:xfrm>
                <a:off x="518573" y="329347"/>
                <a:ext cx="10415" cy="892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6171" y="7200"/>
                    </a:moveTo>
                    <a:lnTo>
                      <a:pt x="0" y="7200"/>
                    </a:lnTo>
                    <a:lnTo>
                      <a:pt x="0" y="21600"/>
                    </a:lnTo>
                    <a:lnTo>
                      <a:pt x="3086" y="21600"/>
                    </a:lnTo>
                    <a:lnTo>
                      <a:pt x="9257" y="18000"/>
                    </a:lnTo>
                    <a:lnTo>
                      <a:pt x="15429" y="10800"/>
                    </a:lnTo>
                    <a:lnTo>
                      <a:pt x="21600" y="0"/>
                    </a:lnTo>
                    <a:lnTo>
                      <a:pt x="6171" y="7200"/>
                    </a:lnTo>
                    <a:close/>
                  </a:path>
                </a:pathLst>
              </a:custGeom>
              <a:solidFill>
                <a:srgbClr val="000000"/>
              </a:solidFill>
              <a:ln w="12700" cap="flat">
                <a:solidFill>
                  <a:srgbClr val="71685A"/>
                </a:solidFill>
                <a:prstDash val="solid"/>
                <a:round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364" name="Shape 364"/>
              <p:cNvSpPr/>
              <p:nvPr/>
            </p:nvSpPr>
            <p:spPr>
              <a:xfrm>
                <a:off x="499133" y="341152"/>
                <a:ext cx="3176" cy="317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0800" y="10800"/>
                    </a:moveTo>
                    <a:lnTo>
                      <a:pt x="0" y="21600"/>
                    </a:lnTo>
                    <a:lnTo>
                      <a:pt x="21600" y="10800"/>
                    </a:lnTo>
                    <a:lnTo>
                      <a:pt x="21600" y="0"/>
                    </a:lnTo>
                    <a:lnTo>
                      <a:pt x="10800" y="10800"/>
                    </a:lnTo>
                    <a:close/>
                  </a:path>
                </a:pathLst>
              </a:custGeom>
              <a:solidFill>
                <a:srgbClr val="000000"/>
              </a:solidFill>
              <a:ln w="12700" cap="flat">
                <a:solidFill>
                  <a:srgbClr val="71685A"/>
                </a:solidFill>
                <a:prstDash val="solid"/>
                <a:round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365" name="Shape 365"/>
              <p:cNvSpPr/>
              <p:nvPr/>
            </p:nvSpPr>
            <p:spPr>
              <a:xfrm>
                <a:off x="404762" y="321906"/>
                <a:ext cx="4464" cy="5954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5400"/>
                    </a:moveTo>
                    <a:lnTo>
                      <a:pt x="14400" y="0"/>
                    </a:lnTo>
                    <a:lnTo>
                      <a:pt x="0" y="21600"/>
                    </a:lnTo>
                    <a:lnTo>
                      <a:pt x="21600" y="5400"/>
                    </a:lnTo>
                    <a:close/>
                  </a:path>
                </a:pathLst>
              </a:custGeom>
              <a:solidFill>
                <a:srgbClr val="000000"/>
              </a:solidFill>
              <a:ln w="12700" cap="flat">
                <a:solidFill>
                  <a:srgbClr val="71685A"/>
                </a:solidFill>
                <a:prstDash val="solid"/>
                <a:round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366" name="Shape 366"/>
              <p:cNvSpPr/>
              <p:nvPr/>
            </p:nvSpPr>
            <p:spPr>
              <a:xfrm>
                <a:off x="397323" y="293632"/>
                <a:ext cx="52072" cy="944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851" y="21260"/>
                    </a:moveTo>
                    <a:lnTo>
                      <a:pt x="2469" y="21600"/>
                    </a:lnTo>
                    <a:lnTo>
                      <a:pt x="3703" y="21600"/>
                    </a:lnTo>
                    <a:lnTo>
                      <a:pt x="3703" y="21260"/>
                    </a:lnTo>
                    <a:lnTo>
                      <a:pt x="4320" y="20920"/>
                    </a:lnTo>
                    <a:lnTo>
                      <a:pt x="4320" y="20580"/>
                    </a:lnTo>
                    <a:lnTo>
                      <a:pt x="4937" y="20580"/>
                    </a:lnTo>
                    <a:lnTo>
                      <a:pt x="6171" y="20920"/>
                    </a:lnTo>
                    <a:lnTo>
                      <a:pt x="6789" y="21260"/>
                    </a:lnTo>
                    <a:lnTo>
                      <a:pt x="7406" y="21260"/>
                    </a:lnTo>
                    <a:lnTo>
                      <a:pt x="11109" y="20580"/>
                    </a:lnTo>
                    <a:lnTo>
                      <a:pt x="12960" y="20580"/>
                    </a:lnTo>
                    <a:lnTo>
                      <a:pt x="15429" y="20920"/>
                    </a:lnTo>
                    <a:lnTo>
                      <a:pt x="15429" y="21260"/>
                    </a:lnTo>
                    <a:lnTo>
                      <a:pt x="16046" y="21260"/>
                    </a:lnTo>
                    <a:lnTo>
                      <a:pt x="16663" y="20239"/>
                    </a:lnTo>
                    <a:lnTo>
                      <a:pt x="16663" y="19219"/>
                    </a:lnTo>
                    <a:lnTo>
                      <a:pt x="18514" y="18539"/>
                    </a:lnTo>
                    <a:lnTo>
                      <a:pt x="19749" y="18539"/>
                    </a:lnTo>
                    <a:lnTo>
                      <a:pt x="20983" y="18198"/>
                    </a:lnTo>
                    <a:lnTo>
                      <a:pt x="21600" y="16838"/>
                    </a:lnTo>
                    <a:lnTo>
                      <a:pt x="21600" y="15987"/>
                    </a:lnTo>
                    <a:lnTo>
                      <a:pt x="20983" y="15647"/>
                    </a:lnTo>
                    <a:lnTo>
                      <a:pt x="19749" y="15647"/>
                    </a:lnTo>
                    <a:lnTo>
                      <a:pt x="18514" y="15307"/>
                    </a:lnTo>
                    <a:lnTo>
                      <a:pt x="17897" y="14287"/>
                    </a:lnTo>
                    <a:lnTo>
                      <a:pt x="17897" y="12926"/>
                    </a:lnTo>
                    <a:lnTo>
                      <a:pt x="16663" y="11225"/>
                    </a:lnTo>
                    <a:lnTo>
                      <a:pt x="14811" y="8504"/>
                    </a:lnTo>
                    <a:lnTo>
                      <a:pt x="14811" y="8164"/>
                    </a:lnTo>
                    <a:lnTo>
                      <a:pt x="11109" y="6803"/>
                    </a:lnTo>
                    <a:lnTo>
                      <a:pt x="10491" y="6803"/>
                    </a:lnTo>
                    <a:lnTo>
                      <a:pt x="9874" y="6463"/>
                    </a:lnTo>
                    <a:lnTo>
                      <a:pt x="9874" y="6123"/>
                    </a:lnTo>
                    <a:lnTo>
                      <a:pt x="11109" y="5783"/>
                    </a:lnTo>
                    <a:lnTo>
                      <a:pt x="13577" y="5443"/>
                    </a:lnTo>
                    <a:lnTo>
                      <a:pt x="15429" y="5102"/>
                    </a:lnTo>
                    <a:lnTo>
                      <a:pt x="16663" y="4762"/>
                    </a:lnTo>
                    <a:lnTo>
                      <a:pt x="16663" y="4082"/>
                    </a:lnTo>
                    <a:lnTo>
                      <a:pt x="16046" y="3402"/>
                    </a:lnTo>
                    <a:lnTo>
                      <a:pt x="14811" y="3061"/>
                    </a:lnTo>
                    <a:lnTo>
                      <a:pt x="11726" y="3061"/>
                    </a:lnTo>
                    <a:lnTo>
                      <a:pt x="9874" y="2721"/>
                    </a:lnTo>
                    <a:lnTo>
                      <a:pt x="9257" y="2721"/>
                    </a:lnTo>
                    <a:lnTo>
                      <a:pt x="9874" y="2381"/>
                    </a:lnTo>
                    <a:lnTo>
                      <a:pt x="11109" y="2041"/>
                    </a:lnTo>
                    <a:lnTo>
                      <a:pt x="12960" y="1701"/>
                    </a:lnTo>
                    <a:lnTo>
                      <a:pt x="13577" y="1361"/>
                    </a:lnTo>
                    <a:lnTo>
                      <a:pt x="13577" y="1020"/>
                    </a:lnTo>
                    <a:lnTo>
                      <a:pt x="12960" y="340"/>
                    </a:lnTo>
                    <a:lnTo>
                      <a:pt x="11726" y="340"/>
                    </a:lnTo>
                    <a:lnTo>
                      <a:pt x="9257" y="0"/>
                    </a:lnTo>
                    <a:lnTo>
                      <a:pt x="9257" y="680"/>
                    </a:lnTo>
                    <a:lnTo>
                      <a:pt x="8023" y="1701"/>
                    </a:lnTo>
                    <a:lnTo>
                      <a:pt x="7406" y="1701"/>
                    </a:lnTo>
                    <a:lnTo>
                      <a:pt x="6789" y="1361"/>
                    </a:lnTo>
                    <a:lnTo>
                      <a:pt x="6171" y="1701"/>
                    </a:lnTo>
                    <a:lnTo>
                      <a:pt x="6171" y="2041"/>
                    </a:lnTo>
                    <a:lnTo>
                      <a:pt x="6789" y="2721"/>
                    </a:lnTo>
                    <a:lnTo>
                      <a:pt x="5554" y="4082"/>
                    </a:lnTo>
                    <a:lnTo>
                      <a:pt x="4937" y="4422"/>
                    </a:lnTo>
                    <a:lnTo>
                      <a:pt x="4937" y="5102"/>
                    </a:lnTo>
                    <a:lnTo>
                      <a:pt x="6171" y="4762"/>
                    </a:lnTo>
                    <a:lnTo>
                      <a:pt x="6789" y="4422"/>
                    </a:lnTo>
                    <a:lnTo>
                      <a:pt x="6171" y="5102"/>
                    </a:lnTo>
                    <a:lnTo>
                      <a:pt x="4320" y="6123"/>
                    </a:lnTo>
                    <a:lnTo>
                      <a:pt x="4320" y="6463"/>
                    </a:lnTo>
                    <a:lnTo>
                      <a:pt x="6171" y="5443"/>
                    </a:lnTo>
                    <a:lnTo>
                      <a:pt x="6789" y="5783"/>
                    </a:lnTo>
                    <a:lnTo>
                      <a:pt x="6789" y="7824"/>
                    </a:lnTo>
                    <a:lnTo>
                      <a:pt x="8640" y="12926"/>
                    </a:lnTo>
                    <a:lnTo>
                      <a:pt x="9257" y="13266"/>
                    </a:lnTo>
                    <a:lnTo>
                      <a:pt x="9257" y="13606"/>
                    </a:lnTo>
                    <a:lnTo>
                      <a:pt x="8023" y="13606"/>
                    </a:lnTo>
                    <a:lnTo>
                      <a:pt x="6171" y="13266"/>
                    </a:lnTo>
                    <a:lnTo>
                      <a:pt x="4320" y="13606"/>
                    </a:lnTo>
                    <a:lnTo>
                      <a:pt x="3086" y="14287"/>
                    </a:lnTo>
                    <a:lnTo>
                      <a:pt x="3086" y="14967"/>
                    </a:lnTo>
                    <a:lnTo>
                      <a:pt x="3703" y="14967"/>
                    </a:lnTo>
                    <a:lnTo>
                      <a:pt x="4937" y="15307"/>
                    </a:lnTo>
                    <a:lnTo>
                      <a:pt x="4937" y="15647"/>
                    </a:lnTo>
                    <a:lnTo>
                      <a:pt x="1851" y="16498"/>
                    </a:lnTo>
                    <a:lnTo>
                      <a:pt x="617" y="16498"/>
                    </a:lnTo>
                    <a:lnTo>
                      <a:pt x="0" y="16838"/>
                    </a:lnTo>
                    <a:lnTo>
                      <a:pt x="1234" y="17518"/>
                    </a:lnTo>
                    <a:lnTo>
                      <a:pt x="3086" y="17858"/>
                    </a:lnTo>
                    <a:lnTo>
                      <a:pt x="4320" y="18539"/>
                    </a:lnTo>
                    <a:lnTo>
                      <a:pt x="5554" y="18879"/>
                    </a:lnTo>
                    <a:lnTo>
                      <a:pt x="6789" y="18539"/>
                    </a:lnTo>
                    <a:lnTo>
                      <a:pt x="8023" y="17858"/>
                    </a:lnTo>
                    <a:lnTo>
                      <a:pt x="8640" y="17858"/>
                    </a:lnTo>
                    <a:lnTo>
                      <a:pt x="8640" y="18539"/>
                    </a:lnTo>
                    <a:lnTo>
                      <a:pt x="8023" y="18879"/>
                    </a:lnTo>
                    <a:lnTo>
                      <a:pt x="6171" y="19219"/>
                    </a:lnTo>
                    <a:lnTo>
                      <a:pt x="4320" y="19219"/>
                    </a:lnTo>
                    <a:lnTo>
                      <a:pt x="3703" y="18879"/>
                    </a:lnTo>
                    <a:lnTo>
                      <a:pt x="3086" y="19219"/>
                    </a:lnTo>
                    <a:lnTo>
                      <a:pt x="0" y="19559"/>
                    </a:lnTo>
                    <a:lnTo>
                      <a:pt x="0" y="20239"/>
                    </a:lnTo>
                    <a:lnTo>
                      <a:pt x="1851" y="21260"/>
                    </a:lnTo>
                    <a:close/>
                  </a:path>
                </a:pathLst>
              </a:custGeom>
              <a:solidFill>
                <a:srgbClr val="000000"/>
              </a:solidFill>
              <a:ln w="12700" cap="flat">
                <a:solidFill>
                  <a:srgbClr val="71685A"/>
                </a:solidFill>
                <a:prstDash val="solid"/>
                <a:round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367" name="Shape 367"/>
              <p:cNvSpPr/>
              <p:nvPr/>
            </p:nvSpPr>
            <p:spPr>
              <a:xfrm>
                <a:off x="363105" y="327859"/>
                <a:ext cx="40170" cy="3422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3600" y="21600"/>
                    </a:moveTo>
                    <a:lnTo>
                      <a:pt x="15200" y="21600"/>
                    </a:lnTo>
                    <a:lnTo>
                      <a:pt x="17600" y="16904"/>
                    </a:lnTo>
                    <a:lnTo>
                      <a:pt x="18400" y="12209"/>
                    </a:lnTo>
                    <a:lnTo>
                      <a:pt x="18400" y="9391"/>
                    </a:lnTo>
                    <a:lnTo>
                      <a:pt x="19200" y="8452"/>
                    </a:lnTo>
                    <a:lnTo>
                      <a:pt x="20000" y="6574"/>
                    </a:lnTo>
                    <a:lnTo>
                      <a:pt x="21600" y="4696"/>
                    </a:lnTo>
                    <a:lnTo>
                      <a:pt x="21600" y="1878"/>
                    </a:lnTo>
                    <a:lnTo>
                      <a:pt x="20000" y="0"/>
                    </a:lnTo>
                    <a:lnTo>
                      <a:pt x="17600" y="0"/>
                    </a:lnTo>
                    <a:lnTo>
                      <a:pt x="11200" y="5635"/>
                    </a:lnTo>
                    <a:lnTo>
                      <a:pt x="9600" y="5635"/>
                    </a:lnTo>
                    <a:lnTo>
                      <a:pt x="8000" y="3757"/>
                    </a:lnTo>
                    <a:lnTo>
                      <a:pt x="6400" y="3757"/>
                    </a:lnTo>
                    <a:lnTo>
                      <a:pt x="5600" y="4696"/>
                    </a:lnTo>
                    <a:lnTo>
                      <a:pt x="2400" y="11270"/>
                    </a:lnTo>
                    <a:lnTo>
                      <a:pt x="4000" y="9391"/>
                    </a:lnTo>
                    <a:lnTo>
                      <a:pt x="7200" y="7513"/>
                    </a:lnTo>
                    <a:lnTo>
                      <a:pt x="8000" y="8452"/>
                    </a:lnTo>
                    <a:lnTo>
                      <a:pt x="8000" y="12209"/>
                    </a:lnTo>
                    <a:lnTo>
                      <a:pt x="7200" y="13148"/>
                    </a:lnTo>
                    <a:lnTo>
                      <a:pt x="4000" y="15026"/>
                    </a:lnTo>
                    <a:lnTo>
                      <a:pt x="3200" y="15965"/>
                    </a:lnTo>
                    <a:lnTo>
                      <a:pt x="3200" y="16904"/>
                    </a:lnTo>
                    <a:lnTo>
                      <a:pt x="4800" y="15965"/>
                    </a:lnTo>
                    <a:lnTo>
                      <a:pt x="7200" y="15965"/>
                    </a:lnTo>
                    <a:lnTo>
                      <a:pt x="7200" y="16904"/>
                    </a:lnTo>
                    <a:lnTo>
                      <a:pt x="5600" y="17843"/>
                    </a:lnTo>
                    <a:lnTo>
                      <a:pt x="3200" y="18783"/>
                    </a:lnTo>
                    <a:lnTo>
                      <a:pt x="0" y="17843"/>
                    </a:lnTo>
                    <a:lnTo>
                      <a:pt x="13600" y="21600"/>
                    </a:lnTo>
                    <a:close/>
                  </a:path>
                </a:pathLst>
              </a:custGeom>
              <a:solidFill>
                <a:srgbClr val="000000"/>
              </a:solidFill>
              <a:ln w="12700" cap="flat">
                <a:solidFill>
                  <a:srgbClr val="71685A"/>
                </a:solidFill>
                <a:prstDash val="solid"/>
                <a:round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368" name="Shape 368"/>
              <p:cNvSpPr/>
              <p:nvPr/>
            </p:nvSpPr>
            <p:spPr>
              <a:xfrm>
                <a:off x="474585" y="361242"/>
                <a:ext cx="3176" cy="317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0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0000"/>
              </a:solidFill>
              <a:ln w="12700" cap="flat">
                <a:solidFill>
                  <a:srgbClr val="71685A"/>
                </a:solidFill>
                <a:prstDash val="solid"/>
                <a:round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369" name="Shape 369"/>
              <p:cNvSpPr/>
              <p:nvPr/>
            </p:nvSpPr>
            <p:spPr>
              <a:xfrm>
                <a:off x="133895" y="278750"/>
                <a:ext cx="3176" cy="446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0" y="14400"/>
                    </a:lnTo>
                    <a:lnTo>
                      <a:pt x="0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0000"/>
              </a:solidFill>
              <a:ln w="12700" cap="flat">
                <a:solidFill>
                  <a:srgbClr val="71685A"/>
                </a:solidFill>
                <a:prstDash val="solid"/>
                <a:round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370" name="Shape 370"/>
              <p:cNvSpPr/>
              <p:nvPr/>
            </p:nvSpPr>
            <p:spPr>
              <a:xfrm>
                <a:off x="127300" y="243780"/>
                <a:ext cx="33475" cy="3943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9680" y="0"/>
                    </a:moveTo>
                    <a:lnTo>
                      <a:pt x="17760" y="815"/>
                    </a:lnTo>
                    <a:lnTo>
                      <a:pt x="15360" y="1630"/>
                    </a:lnTo>
                    <a:lnTo>
                      <a:pt x="4800" y="7336"/>
                    </a:lnTo>
                    <a:lnTo>
                      <a:pt x="4800" y="6521"/>
                    </a:lnTo>
                    <a:lnTo>
                      <a:pt x="3840" y="6521"/>
                    </a:lnTo>
                    <a:lnTo>
                      <a:pt x="3840" y="7336"/>
                    </a:lnTo>
                    <a:lnTo>
                      <a:pt x="4800" y="8151"/>
                    </a:lnTo>
                    <a:lnTo>
                      <a:pt x="2880" y="10189"/>
                    </a:lnTo>
                    <a:lnTo>
                      <a:pt x="960" y="11819"/>
                    </a:lnTo>
                    <a:lnTo>
                      <a:pt x="0" y="13449"/>
                    </a:lnTo>
                    <a:lnTo>
                      <a:pt x="1920" y="15894"/>
                    </a:lnTo>
                    <a:lnTo>
                      <a:pt x="4800" y="15894"/>
                    </a:lnTo>
                    <a:lnTo>
                      <a:pt x="3840" y="17525"/>
                    </a:lnTo>
                    <a:lnTo>
                      <a:pt x="1920" y="18340"/>
                    </a:lnTo>
                    <a:lnTo>
                      <a:pt x="0" y="19970"/>
                    </a:lnTo>
                    <a:lnTo>
                      <a:pt x="0" y="21600"/>
                    </a:lnTo>
                    <a:lnTo>
                      <a:pt x="1920" y="21600"/>
                    </a:lnTo>
                    <a:lnTo>
                      <a:pt x="3840" y="20785"/>
                    </a:lnTo>
                    <a:lnTo>
                      <a:pt x="4800" y="20785"/>
                    </a:lnTo>
                    <a:lnTo>
                      <a:pt x="3840" y="18340"/>
                    </a:lnTo>
                    <a:lnTo>
                      <a:pt x="5760" y="16709"/>
                    </a:lnTo>
                    <a:lnTo>
                      <a:pt x="8640" y="19155"/>
                    </a:lnTo>
                    <a:lnTo>
                      <a:pt x="10560" y="19155"/>
                    </a:lnTo>
                    <a:lnTo>
                      <a:pt x="10560" y="18340"/>
                    </a:lnTo>
                    <a:lnTo>
                      <a:pt x="9600" y="18340"/>
                    </a:lnTo>
                    <a:lnTo>
                      <a:pt x="8640" y="17525"/>
                    </a:lnTo>
                    <a:lnTo>
                      <a:pt x="10560" y="16709"/>
                    </a:lnTo>
                    <a:lnTo>
                      <a:pt x="9600" y="15894"/>
                    </a:lnTo>
                    <a:lnTo>
                      <a:pt x="11520" y="15079"/>
                    </a:lnTo>
                    <a:lnTo>
                      <a:pt x="12480" y="15079"/>
                    </a:lnTo>
                    <a:lnTo>
                      <a:pt x="13440" y="14264"/>
                    </a:lnTo>
                    <a:lnTo>
                      <a:pt x="12480" y="13449"/>
                    </a:lnTo>
                    <a:lnTo>
                      <a:pt x="11520" y="13449"/>
                    </a:lnTo>
                    <a:lnTo>
                      <a:pt x="9600" y="11819"/>
                    </a:lnTo>
                    <a:lnTo>
                      <a:pt x="9600" y="9374"/>
                    </a:lnTo>
                    <a:lnTo>
                      <a:pt x="10560" y="6521"/>
                    </a:lnTo>
                    <a:lnTo>
                      <a:pt x="21600" y="0"/>
                    </a:lnTo>
                    <a:lnTo>
                      <a:pt x="19680" y="0"/>
                    </a:lnTo>
                    <a:close/>
                  </a:path>
                </a:pathLst>
              </a:custGeom>
              <a:solidFill>
                <a:srgbClr val="000000"/>
              </a:solidFill>
              <a:ln w="12700" cap="flat">
                <a:solidFill>
                  <a:srgbClr val="71685A"/>
                </a:solidFill>
                <a:prstDash val="solid"/>
                <a:round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371" name="Shape 371"/>
              <p:cNvSpPr/>
              <p:nvPr/>
            </p:nvSpPr>
            <p:spPr>
              <a:xfrm>
                <a:off x="128788" y="281727"/>
                <a:ext cx="11903" cy="1190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0" y="16200"/>
                    </a:moveTo>
                    <a:lnTo>
                      <a:pt x="0" y="18900"/>
                    </a:lnTo>
                    <a:lnTo>
                      <a:pt x="2700" y="21600"/>
                    </a:lnTo>
                    <a:lnTo>
                      <a:pt x="8100" y="16200"/>
                    </a:lnTo>
                    <a:lnTo>
                      <a:pt x="10800" y="8100"/>
                    </a:lnTo>
                    <a:lnTo>
                      <a:pt x="13500" y="5400"/>
                    </a:lnTo>
                    <a:lnTo>
                      <a:pt x="18900" y="2700"/>
                    </a:lnTo>
                    <a:lnTo>
                      <a:pt x="21600" y="2700"/>
                    </a:lnTo>
                    <a:lnTo>
                      <a:pt x="21600" y="0"/>
                    </a:lnTo>
                    <a:lnTo>
                      <a:pt x="18900" y="0"/>
                    </a:lnTo>
                    <a:lnTo>
                      <a:pt x="13500" y="5400"/>
                    </a:lnTo>
                    <a:lnTo>
                      <a:pt x="10800" y="5400"/>
                    </a:lnTo>
                    <a:lnTo>
                      <a:pt x="10800" y="2700"/>
                    </a:lnTo>
                    <a:lnTo>
                      <a:pt x="8100" y="10800"/>
                    </a:lnTo>
                    <a:lnTo>
                      <a:pt x="0" y="16200"/>
                    </a:lnTo>
                    <a:close/>
                  </a:path>
                </a:pathLst>
              </a:custGeom>
              <a:solidFill>
                <a:srgbClr val="000000"/>
              </a:solidFill>
              <a:ln w="12700" cap="flat">
                <a:solidFill>
                  <a:srgbClr val="71685A"/>
                </a:solidFill>
                <a:prstDash val="solid"/>
                <a:round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372" name="Shape 372"/>
              <p:cNvSpPr/>
              <p:nvPr/>
            </p:nvSpPr>
            <p:spPr>
              <a:xfrm>
                <a:off x="112423" y="265357"/>
                <a:ext cx="7440" cy="893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0" y="14400"/>
                    </a:moveTo>
                    <a:lnTo>
                      <a:pt x="0" y="18000"/>
                    </a:lnTo>
                    <a:lnTo>
                      <a:pt x="8640" y="21600"/>
                    </a:lnTo>
                    <a:lnTo>
                      <a:pt x="17280" y="10800"/>
                    </a:lnTo>
                    <a:lnTo>
                      <a:pt x="21600" y="0"/>
                    </a:lnTo>
                    <a:lnTo>
                      <a:pt x="8640" y="7200"/>
                    </a:lnTo>
                    <a:lnTo>
                      <a:pt x="0" y="14400"/>
                    </a:lnTo>
                    <a:close/>
                  </a:path>
                </a:pathLst>
              </a:custGeom>
              <a:solidFill>
                <a:srgbClr val="000000"/>
              </a:solidFill>
              <a:ln w="12700" cap="flat">
                <a:solidFill>
                  <a:srgbClr val="71685A"/>
                </a:solidFill>
                <a:prstDash val="solid"/>
                <a:round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373" name="Shape 373"/>
              <p:cNvSpPr/>
              <p:nvPr/>
            </p:nvSpPr>
            <p:spPr>
              <a:xfrm>
                <a:off x="502852" y="485501"/>
                <a:ext cx="3176" cy="317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0" y="21600"/>
                    </a:lnTo>
                    <a:lnTo>
                      <a:pt x="21600" y="1080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0000"/>
              </a:solidFill>
              <a:ln w="12700" cap="flat">
                <a:solidFill>
                  <a:srgbClr val="71685A"/>
                </a:solidFill>
                <a:prstDash val="solid"/>
                <a:round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374" name="Shape 374"/>
              <p:cNvSpPr/>
              <p:nvPr/>
            </p:nvSpPr>
            <p:spPr>
              <a:xfrm>
                <a:off x="496257" y="488576"/>
                <a:ext cx="7440" cy="1190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4320" y="21600"/>
                    </a:moveTo>
                    <a:lnTo>
                      <a:pt x="12960" y="13500"/>
                    </a:lnTo>
                    <a:lnTo>
                      <a:pt x="21600" y="0"/>
                    </a:lnTo>
                    <a:lnTo>
                      <a:pt x="8640" y="2700"/>
                    </a:lnTo>
                    <a:lnTo>
                      <a:pt x="0" y="8100"/>
                    </a:lnTo>
                    <a:lnTo>
                      <a:pt x="0" y="21600"/>
                    </a:lnTo>
                    <a:lnTo>
                      <a:pt x="4320" y="21600"/>
                    </a:lnTo>
                    <a:close/>
                  </a:path>
                </a:pathLst>
              </a:custGeom>
              <a:solidFill>
                <a:srgbClr val="000000"/>
              </a:solidFill>
              <a:ln w="12700" cap="flat">
                <a:solidFill>
                  <a:srgbClr val="71685A"/>
                </a:solidFill>
                <a:prstDash val="solid"/>
                <a:round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375" name="Shape 375"/>
              <p:cNvSpPr/>
              <p:nvPr/>
            </p:nvSpPr>
            <p:spPr>
              <a:xfrm>
                <a:off x="493282" y="506434"/>
                <a:ext cx="14878" cy="2976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0" y="19440"/>
                    </a:moveTo>
                    <a:lnTo>
                      <a:pt x="4320" y="20520"/>
                    </a:lnTo>
                    <a:lnTo>
                      <a:pt x="6480" y="21600"/>
                    </a:lnTo>
                    <a:lnTo>
                      <a:pt x="15120" y="19440"/>
                    </a:lnTo>
                    <a:lnTo>
                      <a:pt x="17280" y="17280"/>
                    </a:lnTo>
                    <a:lnTo>
                      <a:pt x="19440" y="14040"/>
                    </a:lnTo>
                    <a:lnTo>
                      <a:pt x="19440" y="9720"/>
                    </a:lnTo>
                    <a:lnTo>
                      <a:pt x="17280" y="8640"/>
                    </a:lnTo>
                    <a:lnTo>
                      <a:pt x="21600" y="6480"/>
                    </a:lnTo>
                    <a:lnTo>
                      <a:pt x="12960" y="0"/>
                    </a:lnTo>
                    <a:lnTo>
                      <a:pt x="2160" y="19440"/>
                    </a:lnTo>
                    <a:lnTo>
                      <a:pt x="0" y="19440"/>
                    </a:lnTo>
                    <a:close/>
                  </a:path>
                </a:pathLst>
              </a:custGeom>
              <a:solidFill>
                <a:srgbClr val="000000"/>
              </a:solidFill>
              <a:ln w="12700" cap="flat">
                <a:solidFill>
                  <a:srgbClr val="71685A"/>
                </a:solidFill>
                <a:prstDash val="solid"/>
                <a:round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376" name="Shape 376"/>
              <p:cNvSpPr/>
              <p:nvPr/>
            </p:nvSpPr>
            <p:spPr>
              <a:xfrm>
                <a:off x="662039" y="518339"/>
                <a:ext cx="3176" cy="446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0" y="0"/>
                    </a:moveTo>
                    <a:lnTo>
                      <a:pt x="0" y="14400"/>
                    </a:lnTo>
                    <a:lnTo>
                      <a:pt x="10800" y="21600"/>
                    </a:lnTo>
                    <a:lnTo>
                      <a:pt x="21600" y="14400"/>
                    </a:lnTo>
                    <a:lnTo>
                      <a:pt x="1080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 w="12700" cap="flat">
                <a:solidFill>
                  <a:srgbClr val="71685A"/>
                </a:solidFill>
                <a:prstDash val="solid"/>
                <a:round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377" name="Shape 377"/>
              <p:cNvSpPr/>
              <p:nvPr/>
            </p:nvSpPr>
            <p:spPr>
              <a:xfrm>
                <a:off x="531963" y="542149"/>
                <a:ext cx="31243" cy="2083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7486" y="1543"/>
                    </a:moveTo>
                    <a:lnTo>
                      <a:pt x="11314" y="3086"/>
                    </a:lnTo>
                    <a:lnTo>
                      <a:pt x="9257" y="4629"/>
                    </a:lnTo>
                    <a:lnTo>
                      <a:pt x="7200" y="3086"/>
                    </a:lnTo>
                    <a:lnTo>
                      <a:pt x="6171" y="1543"/>
                    </a:lnTo>
                    <a:lnTo>
                      <a:pt x="2057" y="1543"/>
                    </a:lnTo>
                    <a:lnTo>
                      <a:pt x="0" y="7714"/>
                    </a:lnTo>
                    <a:lnTo>
                      <a:pt x="1029" y="9257"/>
                    </a:lnTo>
                    <a:lnTo>
                      <a:pt x="3086" y="9257"/>
                    </a:lnTo>
                    <a:lnTo>
                      <a:pt x="5143" y="10800"/>
                    </a:lnTo>
                    <a:lnTo>
                      <a:pt x="9257" y="15429"/>
                    </a:lnTo>
                    <a:lnTo>
                      <a:pt x="13371" y="15429"/>
                    </a:lnTo>
                    <a:lnTo>
                      <a:pt x="14400" y="18514"/>
                    </a:lnTo>
                    <a:lnTo>
                      <a:pt x="16457" y="21600"/>
                    </a:lnTo>
                    <a:lnTo>
                      <a:pt x="18514" y="21600"/>
                    </a:lnTo>
                    <a:lnTo>
                      <a:pt x="20571" y="18514"/>
                    </a:lnTo>
                    <a:lnTo>
                      <a:pt x="20571" y="15429"/>
                    </a:lnTo>
                    <a:lnTo>
                      <a:pt x="18514" y="12343"/>
                    </a:lnTo>
                    <a:lnTo>
                      <a:pt x="18514" y="10800"/>
                    </a:lnTo>
                    <a:lnTo>
                      <a:pt x="19543" y="4629"/>
                    </a:lnTo>
                    <a:lnTo>
                      <a:pt x="21600" y="0"/>
                    </a:lnTo>
                    <a:lnTo>
                      <a:pt x="17486" y="1543"/>
                    </a:lnTo>
                    <a:close/>
                  </a:path>
                </a:pathLst>
              </a:custGeom>
              <a:solidFill>
                <a:srgbClr val="000000"/>
              </a:solidFill>
              <a:ln w="12700" cap="flat">
                <a:solidFill>
                  <a:srgbClr val="71685A"/>
                </a:solidFill>
                <a:prstDash val="solid"/>
                <a:round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378" name="Shape 378"/>
              <p:cNvSpPr/>
              <p:nvPr/>
            </p:nvSpPr>
            <p:spPr>
              <a:xfrm>
                <a:off x="725368" y="543637"/>
                <a:ext cx="19341" cy="1934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0" y="14954"/>
                    </a:moveTo>
                    <a:lnTo>
                      <a:pt x="1662" y="18277"/>
                    </a:lnTo>
                    <a:lnTo>
                      <a:pt x="4985" y="19938"/>
                    </a:lnTo>
                    <a:lnTo>
                      <a:pt x="6646" y="21600"/>
                    </a:lnTo>
                    <a:lnTo>
                      <a:pt x="16615" y="11631"/>
                    </a:lnTo>
                    <a:lnTo>
                      <a:pt x="18277" y="11631"/>
                    </a:lnTo>
                    <a:lnTo>
                      <a:pt x="19938" y="6646"/>
                    </a:lnTo>
                    <a:lnTo>
                      <a:pt x="21600" y="0"/>
                    </a:lnTo>
                    <a:lnTo>
                      <a:pt x="14954" y="6646"/>
                    </a:lnTo>
                    <a:lnTo>
                      <a:pt x="9969" y="6646"/>
                    </a:lnTo>
                    <a:lnTo>
                      <a:pt x="4985" y="8308"/>
                    </a:lnTo>
                    <a:lnTo>
                      <a:pt x="4985" y="9969"/>
                    </a:lnTo>
                    <a:lnTo>
                      <a:pt x="6646" y="11631"/>
                    </a:lnTo>
                    <a:lnTo>
                      <a:pt x="1662" y="13292"/>
                    </a:lnTo>
                    <a:lnTo>
                      <a:pt x="0" y="13292"/>
                    </a:lnTo>
                    <a:lnTo>
                      <a:pt x="0" y="14954"/>
                    </a:lnTo>
                    <a:close/>
                  </a:path>
                </a:pathLst>
              </a:custGeom>
              <a:solidFill>
                <a:srgbClr val="000000"/>
              </a:solidFill>
              <a:ln w="12700" cap="flat">
                <a:solidFill>
                  <a:srgbClr val="71685A"/>
                </a:solidFill>
                <a:prstDash val="solid"/>
                <a:round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379" name="Shape 379"/>
              <p:cNvSpPr/>
              <p:nvPr/>
            </p:nvSpPr>
            <p:spPr>
              <a:xfrm>
                <a:off x="923236" y="558518"/>
                <a:ext cx="5952" cy="893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5400" y="21600"/>
                    </a:moveTo>
                    <a:lnTo>
                      <a:pt x="10800" y="10800"/>
                    </a:lnTo>
                    <a:lnTo>
                      <a:pt x="21600" y="0"/>
                    </a:lnTo>
                    <a:lnTo>
                      <a:pt x="10800" y="3600"/>
                    </a:lnTo>
                    <a:lnTo>
                      <a:pt x="0" y="14400"/>
                    </a:lnTo>
                    <a:lnTo>
                      <a:pt x="0" y="18000"/>
                    </a:lnTo>
                    <a:lnTo>
                      <a:pt x="5400" y="21600"/>
                    </a:lnTo>
                    <a:close/>
                  </a:path>
                </a:pathLst>
              </a:custGeom>
              <a:solidFill>
                <a:srgbClr val="000000"/>
              </a:solidFill>
              <a:ln w="12700" cap="flat">
                <a:solidFill>
                  <a:srgbClr val="71685A"/>
                </a:solidFill>
                <a:prstDash val="solid"/>
                <a:round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380" name="Shape 380"/>
              <p:cNvSpPr/>
              <p:nvPr/>
            </p:nvSpPr>
            <p:spPr>
              <a:xfrm>
                <a:off x="1028765" y="420023"/>
                <a:ext cx="3176" cy="317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21600"/>
                    </a:moveTo>
                    <a:lnTo>
                      <a:pt x="0" y="0"/>
                    </a:lnTo>
                    <a:lnTo>
                      <a:pt x="21600" y="21600"/>
                    </a:lnTo>
                    <a:close/>
                  </a:path>
                </a:pathLst>
              </a:custGeom>
              <a:solidFill>
                <a:srgbClr val="000000"/>
              </a:solidFill>
              <a:ln w="12700" cap="flat">
                <a:solidFill>
                  <a:srgbClr val="71685A"/>
                </a:solidFill>
                <a:prstDash val="solid"/>
                <a:round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381" name="Shape 381"/>
              <p:cNvSpPr/>
              <p:nvPr/>
            </p:nvSpPr>
            <p:spPr>
              <a:xfrm>
                <a:off x="1029881" y="421139"/>
                <a:ext cx="3176" cy="3176"/>
              </a:xfrm>
              <a:prstGeom prst="rect">
                <a:avLst/>
              </a:prstGeom>
              <a:solidFill>
                <a:srgbClr val="000000"/>
              </a:solidFill>
              <a:ln w="12700" cap="flat">
                <a:solidFill>
                  <a:srgbClr val="71685A"/>
                </a:solidFill>
                <a:prstDash val="solid"/>
                <a:round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>
                  <a:defRPr>
                    <a:solidFill>
                      <a:srgbClr val="FFFFFF"/>
                    </a:solidFill>
                    <a:latin typeface="Arial"/>
                    <a:ea typeface="Arial"/>
                    <a:cs typeface="Arial"/>
                    <a:sym typeface="Arial"/>
                  </a:defRPr>
                </a:pPr>
                <a:endParaRPr/>
              </a:p>
            </p:txBody>
          </p:sp>
          <p:sp>
            <p:nvSpPr>
              <p:cNvPr id="382" name="Shape 382"/>
              <p:cNvSpPr/>
              <p:nvPr/>
            </p:nvSpPr>
            <p:spPr>
              <a:xfrm>
                <a:off x="1033972" y="580096"/>
                <a:ext cx="3176" cy="2232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0800" y="0"/>
                    </a:moveTo>
                    <a:lnTo>
                      <a:pt x="0" y="14400"/>
                    </a:lnTo>
                    <a:lnTo>
                      <a:pt x="0" y="21600"/>
                    </a:lnTo>
                    <a:lnTo>
                      <a:pt x="10800" y="21600"/>
                    </a:lnTo>
                    <a:lnTo>
                      <a:pt x="10800" y="14400"/>
                    </a:lnTo>
                    <a:lnTo>
                      <a:pt x="21600" y="4320"/>
                    </a:lnTo>
                    <a:lnTo>
                      <a:pt x="10800" y="0"/>
                    </a:lnTo>
                    <a:close/>
                  </a:path>
                </a:pathLst>
              </a:custGeom>
              <a:solidFill>
                <a:srgbClr val="000000"/>
              </a:solidFill>
              <a:ln w="12700" cap="flat">
                <a:solidFill>
                  <a:srgbClr val="71685A"/>
                </a:solidFill>
                <a:prstDash val="solid"/>
                <a:round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383" name="Shape 383"/>
              <p:cNvSpPr/>
              <p:nvPr/>
            </p:nvSpPr>
            <p:spPr>
              <a:xfrm>
                <a:off x="1034716" y="575632"/>
                <a:ext cx="3176" cy="446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0" y="7200"/>
                    </a:moveTo>
                    <a:lnTo>
                      <a:pt x="0" y="21600"/>
                    </a:lnTo>
                    <a:lnTo>
                      <a:pt x="21600" y="0"/>
                    </a:lnTo>
                    <a:lnTo>
                      <a:pt x="0" y="7200"/>
                    </a:lnTo>
                    <a:close/>
                  </a:path>
                </a:pathLst>
              </a:custGeom>
              <a:solidFill>
                <a:srgbClr val="000000"/>
              </a:solidFill>
              <a:ln w="12700" cap="flat">
                <a:solidFill>
                  <a:srgbClr val="71685A"/>
                </a:solidFill>
                <a:prstDash val="solid"/>
                <a:round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384" name="Shape 384"/>
              <p:cNvSpPr/>
              <p:nvPr/>
            </p:nvSpPr>
            <p:spPr>
              <a:xfrm>
                <a:off x="796035" y="897811"/>
                <a:ext cx="72900" cy="6547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8955" y="2945"/>
                    </a:moveTo>
                    <a:lnTo>
                      <a:pt x="17633" y="4909"/>
                    </a:lnTo>
                    <a:lnTo>
                      <a:pt x="15869" y="6382"/>
                    </a:lnTo>
                    <a:lnTo>
                      <a:pt x="16310" y="6382"/>
                    </a:lnTo>
                    <a:lnTo>
                      <a:pt x="13665" y="9327"/>
                    </a:lnTo>
                    <a:lnTo>
                      <a:pt x="13665" y="8836"/>
                    </a:lnTo>
                    <a:lnTo>
                      <a:pt x="11902" y="10309"/>
                    </a:lnTo>
                    <a:lnTo>
                      <a:pt x="7494" y="13745"/>
                    </a:lnTo>
                    <a:lnTo>
                      <a:pt x="5290" y="16200"/>
                    </a:lnTo>
                    <a:lnTo>
                      <a:pt x="4408" y="18164"/>
                    </a:lnTo>
                    <a:lnTo>
                      <a:pt x="0" y="21600"/>
                    </a:lnTo>
                    <a:lnTo>
                      <a:pt x="5731" y="18164"/>
                    </a:lnTo>
                    <a:lnTo>
                      <a:pt x="11902" y="12764"/>
                    </a:lnTo>
                    <a:lnTo>
                      <a:pt x="14988" y="9327"/>
                    </a:lnTo>
                    <a:lnTo>
                      <a:pt x="18073" y="6382"/>
                    </a:lnTo>
                    <a:lnTo>
                      <a:pt x="18955" y="4909"/>
                    </a:lnTo>
                    <a:lnTo>
                      <a:pt x="21600" y="1964"/>
                    </a:lnTo>
                    <a:lnTo>
                      <a:pt x="21600" y="982"/>
                    </a:lnTo>
                    <a:lnTo>
                      <a:pt x="21159" y="0"/>
                    </a:lnTo>
                    <a:lnTo>
                      <a:pt x="18955" y="2945"/>
                    </a:lnTo>
                    <a:close/>
                  </a:path>
                </a:pathLst>
              </a:custGeom>
              <a:solidFill>
                <a:srgbClr val="000000"/>
              </a:solidFill>
              <a:ln w="12700" cap="flat">
                <a:solidFill>
                  <a:srgbClr val="71685A"/>
                </a:solidFill>
                <a:prstDash val="solid"/>
                <a:round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385" name="Shape 385"/>
              <p:cNvSpPr/>
              <p:nvPr/>
            </p:nvSpPr>
            <p:spPr>
              <a:xfrm>
                <a:off x="49938" y="1215"/>
                <a:ext cx="444833" cy="29390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8344" y="11593"/>
                    </a:moveTo>
                    <a:lnTo>
                      <a:pt x="8344" y="11484"/>
                    </a:lnTo>
                    <a:lnTo>
                      <a:pt x="8199" y="11593"/>
                    </a:lnTo>
                    <a:lnTo>
                      <a:pt x="7983" y="11812"/>
                    </a:lnTo>
                    <a:lnTo>
                      <a:pt x="7910" y="11921"/>
                    </a:lnTo>
                    <a:lnTo>
                      <a:pt x="7766" y="12030"/>
                    </a:lnTo>
                    <a:lnTo>
                      <a:pt x="7477" y="12030"/>
                    </a:lnTo>
                    <a:lnTo>
                      <a:pt x="7188" y="11812"/>
                    </a:lnTo>
                    <a:lnTo>
                      <a:pt x="7332" y="11812"/>
                    </a:lnTo>
                    <a:lnTo>
                      <a:pt x="7549" y="11702"/>
                    </a:lnTo>
                    <a:lnTo>
                      <a:pt x="7694" y="11484"/>
                    </a:lnTo>
                    <a:lnTo>
                      <a:pt x="7838" y="11210"/>
                    </a:lnTo>
                    <a:lnTo>
                      <a:pt x="7838" y="11101"/>
                    </a:lnTo>
                    <a:lnTo>
                      <a:pt x="7983" y="10991"/>
                    </a:lnTo>
                    <a:lnTo>
                      <a:pt x="8127" y="10773"/>
                    </a:lnTo>
                    <a:lnTo>
                      <a:pt x="8127" y="10554"/>
                    </a:lnTo>
                    <a:lnTo>
                      <a:pt x="8488" y="10554"/>
                    </a:lnTo>
                    <a:lnTo>
                      <a:pt x="8561" y="10335"/>
                    </a:lnTo>
                    <a:lnTo>
                      <a:pt x="8633" y="10007"/>
                    </a:lnTo>
                    <a:lnTo>
                      <a:pt x="8849" y="9679"/>
                    </a:lnTo>
                    <a:lnTo>
                      <a:pt x="9066" y="8913"/>
                    </a:lnTo>
                    <a:lnTo>
                      <a:pt x="9138" y="8913"/>
                    </a:lnTo>
                    <a:lnTo>
                      <a:pt x="9283" y="8476"/>
                    </a:lnTo>
                    <a:lnTo>
                      <a:pt x="9211" y="8476"/>
                    </a:lnTo>
                    <a:lnTo>
                      <a:pt x="8849" y="8913"/>
                    </a:lnTo>
                    <a:lnTo>
                      <a:pt x="8272" y="9351"/>
                    </a:lnTo>
                    <a:lnTo>
                      <a:pt x="7983" y="9460"/>
                    </a:lnTo>
                    <a:lnTo>
                      <a:pt x="7694" y="9679"/>
                    </a:lnTo>
                    <a:lnTo>
                      <a:pt x="7405" y="10226"/>
                    </a:lnTo>
                    <a:lnTo>
                      <a:pt x="7116" y="10663"/>
                    </a:lnTo>
                    <a:lnTo>
                      <a:pt x="6827" y="10882"/>
                    </a:lnTo>
                    <a:lnTo>
                      <a:pt x="6466" y="11101"/>
                    </a:lnTo>
                    <a:lnTo>
                      <a:pt x="6393" y="11101"/>
                    </a:lnTo>
                    <a:lnTo>
                      <a:pt x="6249" y="10991"/>
                    </a:lnTo>
                    <a:lnTo>
                      <a:pt x="6104" y="11101"/>
                    </a:lnTo>
                    <a:lnTo>
                      <a:pt x="6032" y="11210"/>
                    </a:lnTo>
                    <a:lnTo>
                      <a:pt x="5888" y="11593"/>
                    </a:lnTo>
                    <a:lnTo>
                      <a:pt x="5599" y="11812"/>
                    </a:lnTo>
                    <a:lnTo>
                      <a:pt x="5310" y="12358"/>
                    </a:lnTo>
                    <a:lnTo>
                      <a:pt x="5165" y="12358"/>
                    </a:lnTo>
                    <a:lnTo>
                      <a:pt x="4985" y="12468"/>
                    </a:lnTo>
                    <a:lnTo>
                      <a:pt x="4768" y="12796"/>
                    </a:lnTo>
                    <a:lnTo>
                      <a:pt x="4768" y="12687"/>
                    </a:lnTo>
                    <a:lnTo>
                      <a:pt x="4840" y="12468"/>
                    </a:lnTo>
                    <a:lnTo>
                      <a:pt x="4985" y="12358"/>
                    </a:lnTo>
                    <a:lnTo>
                      <a:pt x="5237" y="12030"/>
                    </a:lnTo>
                    <a:lnTo>
                      <a:pt x="5671" y="11210"/>
                    </a:lnTo>
                    <a:lnTo>
                      <a:pt x="6249" y="10663"/>
                    </a:lnTo>
                    <a:lnTo>
                      <a:pt x="6393" y="10445"/>
                    </a:lnTo>
                    <a:lnTo>
                      <a:pt x="6538" y="10335"/>
                    </a:lnTo>
                    <a:lnTo>
                      <a:pt x="6682" y="9679"/>
                    </a:lnTo>
                    <a:lnTo>
                      <a:pt x="6827" y="9679"/>
                    </a:lnTo>
                    <a:lnTo>
                      <a:pt x="6971" y="9351"/>
                    </a:lnTo>
                    <a:lnTo>
                      <a:pt x="7260" y="8913"/>
                    </a:lnTo>
                    <a:lnTo>
                      <a:pt x="7621" y="8476"/>
                    </a:lnTo>
                    <a:lnTo>
                      <a:pt x="7838" y="8257"/>
                    </a:lnTo>
                    <a:lnTo>
                      <a:pt x="7983" y="7929"/>
                    </a:lnTo>
                    <a:lnTo>
                      <a:pt x="7983" y="7710"/>
                    </a:lnTo>
                    <a:lnTo>
                      <a:pt x="8127" y="7710"/>
                    </a:lnTo>
                    <a:lnTo>
                      <a:pt x="8488" y="7382"/>
                    </a:lnTo>
                    <a:lnTo>
                      <a:pt x="8705" y="7054"/>
                    </a:lnTo>
                    <a:lnTo>
                      <a:pt x="8994" y="6726"/>
                    </a:lnTo>
                    <a:lnTo>
                      <a:pt x="9283" y="6507"/>
                    </a:lnTo>
                    <a:lnTo>
                      <a:pt x="10114" y="6289"/>
                    </a:lnTo>
                    <a:lnTo>
                      <a:pt x="10186" y="6398"/>
                    </a:lnTo>
                    <a:lnTo>
                      <a:pt x="10547" y="5961"/>
                    </a:lnTo>
                    <a:lnTo>
                      <a:pt x="10692" y="5742"/>
                    </a:lnTo>
                    <a:lnTo>
                      <a:pt x="10836" y="5632"/>
                    </a:lnTo>
                    <a:lnTo>
                      <a:pt x="10619" y="6070"/>
                    </a:lnTo>
                    <a:lnTo>
                      <a:pt x="10475" y="6179"/>
                    </a:lnTo>
                    <a:lnTo>
                      <a:pt x="10475" y="6507"/>
                    </a:lnTo>
                    <a:lnTo>
                      <a:pt x="10619" y="6507"/>
                    </a:lnTo>
                    <a:lnTo>
                      <a:pt x="10836" y="6289"/>
                    </a:lnTo>
                    <a:lnTo>
                      <a:pt x="10908" y="6289"/>
                    </a:lnTo>
                    <a:lnTo>
                      <a:pt x="10908" y="6179"/>
                    </a:lnTo>
                    <a:lnTo>
                      <a:pt x="10981" y="5961"/>
                    </a:lnTo>
                    <a:lnTo>
                      <a:pt x="11197" y="5742"/>
                    </a:lnTo>
                    <a:lnTo>
                      <a:pt x="11270" y="5632"/>
                    </a:lnTo>
                    <a:lnTo>
                      <a:pt x="11414" y="5523"/>
                    </a:lnTo>
                    <a:lnTo>
                      <a:pt x="11270" y="5742"/>
                    </a:lnTo>
                    <a:lnTo>
                      <a:pt x="10908" y="6179"/>
                    </a:lnTo>
                    <a:lnTo>
                      <a:pt x="10908" y="6398"/>
                    </a:lnTo>
                    <a:lnTo>
                      <a:pt x="10981" y="6289"/>
                    </a:lnTo>
                    <a:lnTo>
                      <a:pt x="11053" y="6289"/>
                    </a:lnTo>
                    <a:lnTo>
                      <a:pt x="10981" y="6398"/>
                    </a:lnTo>
                    <a:lnTo>
                      <a:pt x="11053" y="6398"/>
                    </a:lnTo>
                    <a:lnTo>
                      <a:pt x="10981" y="6507"/>
                    </a:lnTo>
                    <a:lnTo>
                      <a:pt x="11053" y="6507"/>
                    </a:lnTo>
                    <a:lnTo>
                      <a:pt x="11270" y="6179"/>
                    </a:lnTo>
                    <a:lnTo>
                      <a:pt x="11486" y="6179"/>
                    </a:lnTo>
                    <a:lnTo>
                      <a:pt x="11414" y="6289"/>
                    </a:lnTo>
                    <a:lnTo>
                      <a:pt x="11414" y="6507"/>
                    </a:lnTo>
                    <a:lnTo>
                      <a:pt x="11342" y="6617"/>
                    </a:lnTo>
                    <a:lnTo>
                      <a:pt x="11486" y="6617"/>
                    </a:lnTo>
                    <a:lnTo>
                      <a:pt x="11559" y="6507"/>
                    </a:lnTo>
                    <a:lnTo>
                      <a:pt x="11920" y="6179"/>
                    </a:lnTo>
                    <a:lnTo>
                      <a:pt x="12064" y="6070"/>
                    </a:lnTo>
                    <a:lnTo>
                      <a:pt x="12064" y="6179"/>
                    </a:lnTo>
                    <a:lnTo>
                      <a:pt x="12353" y="6070"/>
                    </a:lnTo>
                    <a:lnTo>
                      <a:pt x="12787" y="5632"/>
                    </a:lnTo>
                    <a:lnTo>
                      <a:pt x="12787" y="5414"/>
                    </a:lnTo>
                    <a:lnTo>
                      <a:pt x="12714" y="5414"/>
                    </a:lnTo>
                    <a:lnTo>
                      <a:pt x="12570" y="5523"/>
                    </a:lnTo>
                    <a:lnTo>
                      <a:pt x="12353" y="5632"/>
                    </a:lnTo>
                    <a:lnTo>
                      <a:pt x="12281" y="5742"/>
                    </a:lnTo>
                    <a:lnTo>
                      <a:pt x="12281" y="5632"/>
                    </a:lnTo>
                    <a:lnTo>
                      <a:pt x="11775" y="5851"/>
                    </a:lnTo>
                    <a:lnTo>
                      <a:pt x="11703" y="5851"/>
                    </a:lnTo>
                    <a:lnTo>
                      <a:pt x="12209" y="5414"/>
                    </a:lnTo>
                    <a:lnTo>
                      <a:pt x="12209" y="5523"/>
                    </a:lnTo>
                    <a:lnTo>
                      <a:pt x="12281" y="5304"/>
                    </a:lnTo>
                    <a:lnTo>
                      <a:pt x="12281" y="5195"/>
                    </a:lnTo>
                    <a:lnTo>
                      <a:pt x="12425" y="5086"/>
                    </a:lnTo>
                    <a:lnTo>
                      <a:pt x="12570" y="5086"/>
                    </a:lnTo>
                    <a:lnTo>
                      <a:pt x="12931" y="4867"/>
                    </a:lnTo>
                    <a:lnTo>
                      <a:pt x="12931" y="4757"/>
                    </a:lnTo>
                    <a:lnTo>
                      <a:pt x="13076" y="4648"/>
                    </a:lnTo>
                    <a:lnTo>
                      <a:pt x="13365" y="4648"/>
                    </a:lnTo>
                    <a:lnTo>
                      <a:pt x="13581" y="4429"/>
                    </a:lnTo>
                    <a:lnTo>
                      <a:pt x="13581" y="4320"/>
                    </a:lnTo>
                    <a:lnTo>
                      <a:pt x="13437" y="4211"/>
                    </a:lnTo>
                    <a:lnTo>
                      <a:pt x="13365" y="4211"/>
                    </a:lnTo>
                    <a:lnTo>
                      <a:pt x="12787" y="4648"/>
                    </a:lnTo>
                    <a:lnTo>
                      <a:pt x="12859" y="4648"/>
                    </a:lnTo>
                    <a:lnTo>
                      <a:pt x="12425" y="4757"/>
                    </a:lnTo>
                    <a:lnTo>
                      <a:pt x="11920" y="4867"/>
                    </a:lnTo>
                    <a:lnTo>
                      <a:pt x="11992" y="4757"/>
                    </a:lnTo>
                    <a:lnTo>
                      <a:pt x="12281" y="4648"/>
                    </a:lnTo>
                    <a:lnTo>
                      <a:pt x="12714" y="4429"/>
                    </a:lnTo>
                    <a:lnTo>
                      <a:pt x="12859" y="4320"/>
                    </a:lnTo>
                    <a:lnTo>
                      <a:pt x="12931" y="4320"/>
                    </a:lnTo>
                    <a:lnTo>
                      <a:pt x="12498" y="4539"/>
                    </a:lnTo>
                    <a:lnTo>
                      <a:pt x="12498" y="4429"/>
                    </a:lnTo>
                    <a:lnTo>
                      <a:pt x="12642" y="4320"/>
                    </a:lnTo>
                    <a:lnTo>
                      <a:pt x="12931" y="3883"/>
                    </a:lnTo>
                    <a:lnTo>
                      <a:pt x="13365" y="3500"/>
                    </a:lnTo>
                    <a:lnTo>
                      <a:pt x="13726" y="3281"/>
                    </a:lnTo>
                    <a:lnTo>
                      <a:pt x="13798" y="3172"/>
                    </a:lnTo>
                    <a:lnTo>
                      <a:pt x="13437" y="3172"/>
                    </a:lnTo>
                    <a:lnTo>
                      <a:pt x="13798" y="2953"/>
                    </a:lnTo>
                    <a:lnTo>
                      <a:pt x="13870" y="2953"/>
                    </a:lnTo>
                    <a:lnTo>
                      <a:pt x="14304" y="2515"/>
                    </a:lnTo>
                    <a:lnTo>
                      <a:pt x="14665" y="2406"/>
                    </a:lnTo>
                    <a:lnTo>
                      <a:pt x="14882" y="2297"/>
                    </a:lnTo>
                    <a:lnTo>
                      <a:pt x="15423" y="1969"/>
                    </a:lnTo>
                    <a:lnTo>
                      <a:pt x="15929" y="1750"/>
                    </a:lnTo>
                    <a:lnTo>
                      <a:pt x="16218" y="1531"/>
                    </a:lnTo>
                    <a:lnTo>
                      <a:pt x="16579" y="1422"/>
                    </a:lnTo>
                    <a:lnTo>
                      <a:pt x="16868" y="1312"/>
                    </a:lnTo>
                    <a:lnTo>
                      <a:pt x="16868" y="1203"/>
                    </a:lnTo>
                    <a:lnTo>
                      <a:pt x="17157" y="1094"/>
                    </a:lnTo>
                    <a:lnTo>
                      <a:pt x="17880" y="766"/>
                    </a:lnTo>
                    <a:lnTo>
                      <a:pt x="18746" y="437"/>
                    </a:lnTo>
                    <a:lnTo>
                      <a:pt x="19686" y="328"/>
                    </a:lnTo>
                    <a:lnTo>
                      <a:pt x="21600" y="0"/>
                    </a:lnTo>
                    <a:lnTo>
                      <a:pt x="19902" y="219"/>
                    </a:lnTo>
                    <a:lnTo>
                      <a:pt x="18241" y="547"/>
                    </a:lnTo>
                    <a:lnTo>
                      <a:pt x="16652" y="1094"/>
                    </a:lnTo>
                    <a:lnTo>
                      <a:pt x="15026" y="1750"/>
                    </a:lnTo>
                    <a:lnTo>
                      <a:pt x="13798" y="2406"/>
                    </a:lnTo>
                    <a:lnTo>
                      <a:pt x="12642" y="3172"/>
                    </a:lnTo>
                    <a:lnTo>
                      <a:pt x="11486" y="3992"/>
                    </a:lnTo>
                    <a:lnTo>
                      <a:pt x="10330" y="4867"/>
                    </a:lnTo>
                    <a:lnTo>
                      <a:pt x="9211" y="5851"/>
                    </a:lnTo>
                    <a:lnTo>
                      <a:pt x="8199" y="6945"/>
                    </a:lnTo>
                    <a:lnTo>
                      <a:pt x="7116" y="8148"/>
                    </a:lnTo>
                    <a:lnTo>
                      <a:pt x="6177" y="9351"/>
                    </a:lnTo>
                    <a:lnTo>
                      <a:pt x="5237" y="10663"/>
                    </a:lnTo>
                    <a:lnTo>
                      <a:pt x="4334" y="12030"/>
                    </a:lnTo>
                    <a:lnTo>
                      <a:pt x="3468" y="13452"/>
                    </a:lnTo>
                    <a:lnTo>
                      <a:pt x="2673" y="14983"/>
                    </a:lnTo>
                    <a:lnTo>
                      <a:pt x="1951" y="16514"/>
                    </a:lnTo>
                    <a:lnTo>
                      <a:pt x="1228" y="18155"/>
                    </a:lnTo>
                    <a:lnTo>
                      <a:pt x="578" y="19850"/>
                    </a:lnTo>
                    <a:lnTo>
                      <a:pt x="0" y="21600"/>
                    </a:lnTo>
                    <a:lnTo>
                      <a:pt x="289" y="20944"/>
                    </a:lnTo>
                    <a:lnTo>
                      <a:pt x="289" y="21163"/>
                    </a:lnTo>
                    <a:lnTo>
                      <a:pt x="433" y="20944"/>
                    </a:lnTo>
                    <a:lnTo>
                      <a:pt x="650" y="20288"/>
                    </a:lnTo>
                    <a:lnTo>
                      <a:pt x="795" y="19959"/>
                    </a:lnTo>
                    <a:lnTo>
                      <a:pt x="867" y="19631"/>
                    </a:lnTo>
                    <a:lnTo>
                      <a:pt x="795" y="19850"/>
                    </a:lnTo>
                    <a:lnTo>
                      <a:pt x="795" y="19959"/>
                    </a:lnTo>
                    <a:lnTo>
                      <a:pt x="867" y="19741"/>
                    </a:lnTo>
                    <a:lnTo>
                      <a:pt x="1228" y="18921"/>
                    </a:lnTo>
                    <a:lnTo>
                      <a:pt x="1228" y="18811"/>
                    </a:lnTo>
                    <a:lnTo>
                      <a:pt x="1156" y="19085"/>
                    </a:lnTo>
                    <a:lnTo>
                      <a:pt x="1084" y="19303"/>
                    </a:lnTo>
                    <a:lnTo>
                      <a:pt x="1300" y="18811"/>
                    </a:lnTo>
                    <a:lnTo>
                      <a:pt x="1373" y="18811"/>
                    </a:lnTo>
                    <a:lnTo>
                      <a:pt x="1228" y="19085"/>
                    </a:lnTo>
                    <a:lnTo>
                      <a:pt x="1373" y="18811"/>
                    </a:lnTo>
                    <a:lnTo>
                      <a:pt x="1156" y="19413"/>
                    </a:lnTo>
                    <a:lnTo>
                      <a:pt x="1156" y="19522"/>
                    </a:lnTo>
                    <a:lnTo>
                      <a:pt x="1228" y="19522"/>
                    </a:lnTo>
                    <a:lnTo>
                      <a:pt x="1300" y="19413"/>
                    </a:lnTo>
                    <a:lnTo>
                      <a:pt x="1445" y="18921"/>
                    </a:lnTo>
                    <a:lnTo>
                      <a:pt x="1517" y="18811"/>
                    </a:lnTo>
                    <a:lnTo>
                      <a:pt x="1589" y="18921"/>
                    </a:lnTo>
                    <a:lnTo>
                      <a:pt x="1589" y="19194"/>
                    </a:lnTo>
                    <a:lnTo>
                      <a:pt x="1662" y="19303"/>
                    </a:lnTo>
                    <a:lnTo>
                      <a:pt x="2095" y="18483"/>
                    </a:lnTo>
                    <a:lnTo>
                      <a:pt x="2528" y="18702"/>
                    </a:lnTo>
                    <a:lnTo>
                      <a:pt x="2601" y="18483"/>
                    </a:lnTo>
                    <a:lnTo>
                      <a:pt x="2673" y="18483"/>
                    </a:lnTo>
                    <a:lnTo>
                      <a:pt x="2673" y="18374"/>
                    </a:lnTo>
                    <a:lnTo>
                      <a:pt x="2745" y="18483"/>
                    </a:lnTo>
                    <a:lnTo>
                      <a:pt x="2745" y="18592"/>
                    </a:lnTo>
                    <a:lnTo>
                      <a:pt x="2673" y="18702"/>
                    </a:lnTo>
                    <a:lnTo>
                      <a:pt x="2745" y="18811"/>
                    </a:lnTo>
                    <a:lnTo>
                      <a:pt x="2817" y="18702"/>
                    </a:lnTo>
                    <a:lnTo>
                      <a:pt x="2890" y="18702"/>
                    </a:lnTo>
                    <a:lnTo>
                      <a:pt x="2962" y="18592"/>
                    </a:lnTo>
                    <a:lnTo>
                      <a:pt x="3034" y="18592"/>
                    </a:lnTo>
                    <a:lnTo>
                      <a:pt x="2890" y="18811"/>
                    </a:lnTo>
                    <a:lnTo>
                      <a:pt x="2745" y="18921"/>
                    </a:lnTo>
                    <a:lnTo>
                      <a:pt x="2817" y="19194"/>
                    </a:lnTo>
                    <a:lnTo>
                      <a:pt x="2817" y="19413"/>
                    </a:lnTo>
                    <a:lnTo>
                      <a:pt x="2745" y="19413"/>
                    </a:lnTo>
                    <a:lnTo>
                      <a:pt x="2673" y="19303"/>
                    </a:lnTo>
                    <a:lnTo>
                      <a:pt x="2528" y="19194"/>
                    </a:lnTo>
                    <a:lnTo>
                      <a:pt x="2456" y="19194"/>
                    </a:lnTo>
                    <a:lnTo>
                      <a:pt x="2312" y="19522"/>
                    </a:lnTo>
                    <a:lnTo>
                      <a:pt x="2239" y="19741"/>
                    </a:lnTo>
                    <a:lnTo>
                      <a:pt x="2167" y="19850"/>
                    </a:lnTo>
                    <a:lnTo>
                      <a:pt x="2312" y="19959"/>
                    </a:lnTo>
                    <a:lnTo>
                      <a:pt x="2673" y="19959"/>
                    </a:lnTo>
                    <a:lnTo>
                      <a:pt x="2817" y="20178"/>
                    </a:lnTo>
                    <a:lnTo>
                      <a:pt x="2890" y="20178"/>
                    </a:lnTo>
                    <a:lnTo>
                      <a:pt x="2962" y="19850"/>
                    </a:lnTo>
                    <a:lnTo>
                      <a:pt x="2962" y="19085"/>
                    </a:lnTo>
                    <a:lnTo>
                      <a:pt x="3106" y="18483"/>
                    </a:lnTo>
                    <a:lnTo>
                      <a:pt x="3179" y="18155"/>
                    </a:lnTo>
                    <a:lnTo>
                      <a:pt x="3323" y="17936"/>
                    </a:lnTo>
                    <a:lnTo>
                      <a:pt x="3468" y="17827"/>
                    </a:lnTo>
                    <a:lnTo>
                      <a:pt x="3540" y="17717"/>
                    </a:lnTo>
                    <a:lnTo>
                      <a:pt x="3540" y="17171"/>
                    </a:lnTo>
                    <a:lnTo>
                      <a:pt x="3612" y="17061"/>
                    </a:lnTo>
                    <a:lnTo>
                      <a:pt x="3684" y="17061"/>
                    </a:lnTo>
                    <a:lnTo>
                      <a:pt x="3684" y="17171"/>
                    </a:lnTo>
                    <a:lnTo>
                      <a:pt x="3757" y="17389"/>
                    </a:lnTo>
                    <a:lnTo>
                      <a:pt x="3829" y="17499"/>
                    </a:lnTo>
                    <a:lnTo>
                      <a:pt x="3901" y="17389"/>
                    </a:lnTo>
                    <a:lnTo>
                      <a:pt x="4045" y="16952"/>
                    </a:lnTo>
                    <a:lnTo>
                      <a:pt x="4045" y="16733"/>
                    </a:lnTo>
                    <a:lnTo>
                      <a:pt x="3829" y="16624"/>
                    </a:lnTo>
                    <a:lnTo>
                      <a:pt x="3251" y="16624"/>
                    </a:lnTo>
                    <a:lnTo>
                      <a:pt x="3179" y="16514"/>
                    </a:lnTo>
                    <a:lnTo>
                      <a:pt x="3612" y="16296"/>
                    </a:lnTo>
                    <a:lnTo>
                      <a:pt x="3684" y="16077"/>
                    </a:lnTo>
                    <a:lnTo>
                      <a:pt x="3684" y="15858"/>
                    </a:lnTo>
                    <a:lnTo>
                      <a:pt x="3757" y="15749"/>
                    </a:lnTo>
                    <a:lnTo>
                      <a:pt x="3901" y="15968"/>
                    </a:lnTo>
                    <a:lnTo>
                      <a:pt x="3973" y="16186"/>
                    </a:lnTo>
                    <a:lnTo>
                      <a:pt x="4118" y="16186"/>
                    </a:lnTo>
                    <a:lnTo>
                      <a:pt x="4190" y="16077"/>
                    </a:lnTo>
                    <a:lnTo>
                      <a:pt x="4334" y="15968"/>
                    </a:lnTo>
                    <a:lnTo>
                      <a:pt x="4407" y="15968"/>
                    </a:lnTo>
                    <a:lnTo>
                      <a:pt x="4407" y="16843"/>
                    </a:lnTo>
                    <a:lnTo>
                      <a:pt x="4479" y="17280"/>
                    </a:lnTo>
                    <a:lnTo>
                      <a:pt x="4479" y="17499"/>
                    </a:lnTo>
                    <a:lnTo>
                      <a:pt x="4551" y="17608"/>
                    </a:lnTo>
                    <a:lnTo>
                      <a:pt x="4696" y="17608"/>
                    </a:lnTo>
                    <a:lnTo>
                      <a:pt x="4840" y="17499"/>
                    </a:lnTo>
                    <a:lnTo>
                      <a:pt x="4912" y="17389"/>
                    </a:lnTo>
                    <a:lnTo>
                      <a:pt x="5165" y="17389"/>
                    </a:lnTo>
                    <a:lnTo>
                      <a:pt x="5237" y="17608"/>
                    </a:lnTo>
                    <a:lnTo>
                      <a:pt x="5237" y="17827"/>
                    </a:lnTo>
                    <a:lnTo>
                      <a:pt x="5310" y="17827"/>
                    </a:lnTo>
                    <a:lnTo>
                      <a:pt x="5599" y="17499"/>
                    </a:lnTo>
                    <a:lnTo>
                      <a:pt x="5960" y="17171"/>
                    </a:lnTo>
                    <a:lnTo>
                      <a:pt x="6032" y="17061"/>
                    </a:lnTo>
                    <a:lnTo>
                      <a:pt x="5960" y="16843"/>
                    </a:lnTo>
                    <a:lnTo>
                      <a:pt x="5888" y="16733"/>
                    </a:lnTo>
                    <a:lnTo>
                      <a:pt x="5960" y="16514"/>
                    </a:lnTo>
                    <a:lnTo>
                      <a:pt x="6032" y="16186"/>
                    </a:lnTo>
                    <a:lnTo>
                      <a:pt x="6177" y="15968"/>
                    </a:lnTo>
                    <a:lnTo>
                      <a:pt x="6177" y="15858"/>
                    </a:lnTo>
                    <a:lnTo>
                      <a:pt x="6393" y="15858"/>
                    </a:lnTo>
                    <a:lnTo>
                      <a:pt x="6393" y="15749"/>
                    </a:lnTo>
                    <a:lnTo>
                      <a:pt x="6321" y="15530"/>
                    </a:lnTo>
                    <a:lnTo>
                      <a:pt x="6321" y="15202"/>
                    </a:lnTo>
                    <a:lnTo>
                      <a:pt x="6393" y="15093"/>
                    </a:lnTo>
                    <a:lnTo>
                      <a:pt x="6466" y="14874"/>
                    </a:lnTo>
                    <a:lnTo>
                      <a:pt x="6321" y="14874"/>
                    </a:lnTo>
                    <a:lnTo>
                      <a:pt x="6538" y="14546"/>
                    </a:lnTo>
                    <a:lnTo>
                      <a:pt x="6827" y="14218"/>
                    </a:lnTo>
                    <a:lnTo>
                      <a:pt x="6971" y="13671"/>
                    </a:lnTo>
                    <a:lnTo>
                      <a:pt x="6971" y="13780"/>
                    </a:lnTo>
                    <a:lnTo>
                      <a:pt x="7260" y="13562"/>
                    </a:lnTo>
                    <a:lnTo>
                      <a:pt x="7405" y="13124"/>
                    </a:lnTo>
                    <a:lnTo>
                      <a:pt x="7694" y="12905"/>
                    </a:lnTo>
                    <a:lnTo>
                      <a:pt x="7621" y="12796"/>
                    </a:lnTo>
                    <a:lnTo>
                      <a:pt x="7549" y="12796"/>
                    </a:lnTo>
                    <a:lnTo>
                      <a:pt x="7983" y="12358"/>
                    </a:lnTo>
                    <a:lnTo>
                      <a:pt x="7983" y="12140"/>
                    </a:lnTo>
                    <a:lnTo>
                      <a:pt x="8344" y="12140"/>
                    </a:lnTo>
                    <a:lnTo>
                      <a:pt x="8416" y="12030"/>
                    </a:lnTo>
                    <a:lnTo>
                      <a:pt x="8416" y="11921"/>
                    </a:lnTo>
                    <a:lnTo>
                      <a:pt x="8344" y="11593"/>
                    </a:lnTo>
                    <a:close/>
                  </a:path>
                </a:pathLst>
              </a:custGeom>
              <a:solidFill>
                <a:srgbClr val="000000"/>
              </a:solidFill>
              <a:ln w="12700" cap="flat">
                <a:solidFill>
                  <a:srgbClr val="71685A"/>
                </a:solidFill>
                <a:prstDash val="solid"/>
                <a:round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386" name="Shape 386"/>
              <p:cNvSpPr/>
              <p:nvPr/>
            </p:nvSpPr>
            <p:spPr>
              <a:xfrm>
                <a:off x="73742" y="257173"/>
                <a:ext cx="4464" cy="818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7200" y="9818"/>
                    </a:lnTo>
                    <a:lnTo>
                      <a:pt x="0" y="13745"/>
                    </a:lnTo>
                    <a:lnTo>
                      <a:pt x="0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0000"/>
              </a:solidFill>
              <a:ln w="12700" cap="flat">
                <a:solidFill>
                  <a:srgbClr val="71685A"/>
                </a:solidFill>
                <a:prstDash val="solid"/>
                <a:round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387" name="Shape 387"/>
              <p:cNvSpPr/>
              <p:nvPr/>
            </p:nvSpPr>
            <p:spPr>
              <a:xfrm>
                <a:off x="57649" y="283860"/>
                <a:ext cx="1" cy="317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h="21600" extrusionOk="0">
                    <a:moveTo>
                      <a:pt x="0" y="0"/>
                    </a:moveTo>
                    <a:lnTo>
                      <a:pt x="0" y="2160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solidFill>
                  <a:srgbClr val="71685A"/>
                </a:solidFill>
                <a:prstDash val="solid"/>
                <a:round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388" name="Shape 388"/>
              <p:cNvSpPr/>
              <p:nvPr/>
            </p:nvSpPr>
            <p:spPr>
              <a:xfrm>
                <a:off x="58865" y="277262"/>
                <a:ext cx="4464" cy="744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0" y="21600"/>
                    </a:moveTo>
                    <a:lnTo>
                      <a:pt x="21600" y="0"/>
                    </a:lnTo>
                    <a:lnTo>
                      <a:pt x="21600" y="4320"/>
                    </a:lnTo>
                    <a:lnTo>
                      <a:pt x="0" y="21600"/>
                    </a:lnTo>
                    <a:close/>
                  </a:path>
                </a:pathLst>
              </a:custGeom>
              <a:solidFill>
                <a:srgbClr val="000000"/>
              </a:solidFill>
              <a:ln w="12700" cap="flat">
                <a:solidFill>
                  <a:srgbClr val="71685A"/>
                </a:solidFill>
                <a:prstDash val="solid"/>
                <a:round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389" name="Shape 389"/>
              <p:cNvSpPr/>
              <p:nvPr/>
            </p:nvSpPr>
            <p:spPr>
              <a:xfrm>
                <a:off x="72898" y="257173"/>
                <a:ext cx="3176" cy="372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8640"/>
                    </a:moveTo>
                    <a:lnTo>
                      <a:pt x="0" y="21600"/>
                    </a:lnTo>
                    <a:lnTo>
                      <a:pt x="21600" y="0"/>
                    </a:lnTo>
                    <a:lnTo>
                      <a:pt x="21600" y="8640"/>
                    </a:lnTo>
                    <a:close/>
                  </a:path>
                </a:pathLst>
              </a:custGeom>
              <a:solidFill>
                <a:srgbClr val="000000"/>
              </a:solidFill>
              <a:ln w="12700" cap="flat">
                <a:solidFill>
                  <a:srgbClr val="71685A"/>
                </a:solidFill>
                <a:prstDash val="solid"/>
                <a:round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390" name="Shape 390"/>
              <p:cNvSpPr/>
              <p:nvPr/>
            </p:nvSpPr>
            <p:spPr>
              <a:xfrm>
                <a:off x="47235" y="294276"/>
                <a:ext cx="3176" cy="317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0" y="21600"/>
                    </a:moveTo>
                    <a:lnTo>
                      <a:pt x="21600" y="0"/>
                    </a:lnTo>
                    <a:lnTo>
                      <a:pt x="0" y="21600"/>
                    </a:lnTo>
                    <a:close/>
                  </a:path>
                </a:pathLst>
              </a:custGeom>
              <a:solidFill>
                <a:srgbClr val="000000"/>
              </a:solidFill>
              <a:ln w="12700" cap="flat">
                <a:solidFill>
                  <a:srgbClr val="71685A"/>
                </a:solidFill>
                <a:prstDash val="solid"/>
                <a:round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391" name="Shape 391"/>
              <p:cNvSpPr/>
              <p:nvPr/>
            </p:nvSpPr>
            <p:spPr>
              <a:xfrm>
                <a:off x="66303" y="262381"/>
                <a:ext cx="7440" cy="13394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0" y="16800"/>
                    </a:lnTo>
                    <a:lnTo>
                      <a:pt x="0" y="21600"/>
                    </a:lnTo>
                    <a:lnTo>
                      <a:pt x="4320" y="19200"/>
                    </a:lnTo>
                    <a:lnTo>
                      <a:pt x="21600" y="480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0000"/>
              </a:solidFill>
              <a:ln w="12700" cap="flat">
                <a:solidFill>
                  <a:srgbClr val="71685A"/>
                </a:solidFill>
                <a:prstDash val="solid"/>
                <a:round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392" name="Shape 392"/>
              <p:cNvSpPr/>
              <p:nvPr/>
            </p:nvSpPr>
            <p:spPr>
              <a:xfrm>
                <a:off x="65088" y="271955"/>
                <a:ext cx="1" cy="317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h="21600" extrusionOk="0">
                    <a:moveTo>
                      <a:pt x="0" y="0"/>
                    </a:moveTo>
                    <a:lnTo>
                      <a:pt x="0" y="2160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solidFill>
                  <a:srgbClr val="71685A"/>
                </a:solidFill>
                <a:prstDash val="solid"/>
                <a:round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393" name="Shape 393"/>
              <p:cNvSpPr/>
              <p:nvPr/>
            </p:nvSpPr>
            <p:spPr>
              <a:xfrm>
                <a:off x="175924" y="216894"/>
                <a:ext cx="1" cy="317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h="21600" extrusionOk="0">
                    <a:moveTo>
                      <a:pt x="0" y="0"/>
                    </a:moveTo>
                    <a:lnTo>
                      <a:pt x="0" y="2160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solidFill>
                  <a:srgbClr val="71685A"/>
                </a:solidFill>
                <a:prstDash val="solid"/>
                <a:round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394" name="Shape 394"/>
              <p:cNvSpPr/>
              <p:nvPr/>
            </p:nvSpPr>
            <p:spPr>
              <a:xfrm>
                <a:off x="65460" y="268334"/>
                <a:ext cx="3176" cy="446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0" y="21600"/>
                    </a:lnTo>
                    <a:lnTo>
                      <a:pt x="0" y="1440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0000"/>
              </a:solidFill>
              <a:ln w="12700" cap="flat">
                <a:solidFill>
                  <a:srgbClr val="71685A"/>
                </a:solidFill>
                <a:prstDash val="solid"/>
                <a:round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395" name="Shape 395"/>
              <p:cNvSpPr/>
              <p:nvPr/>
            </p:nvSpPr>
            <p:spPr>
              <a:xfrm>
                <a:off x="273370" y="84451"/>
                <a:ext cx="1" cy="317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h="21600" extrusionOk="0">
                    <a:moveTo>
                      <a:pt x="0" y="21600"/>
                    </a:moveTo>
                    <a:lnTo>
                      <a:pt x="0" y="0"/>
                    </a:lnTo>
                    <a:lnTo>
                      <a:pt x="0" y="21600"/>
                    </a:lnTo>
                    <a:close/>
                  </a:path>
                </a:pathLst>
              </a:custGeom>
              <a:noFill/>
              <a:ln w="12700" cap="flat">
                <a:solidFill>
                  <a:srgbClr val="71685A"/>
                </a:solidFill>
                <a:prstDash val="solid"/>
                <a:round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396" name="Shape 396"/>
              <p:cNvSpPr/>
              <p:nvPr/>
            </p:nvSpPr>
            <p:spPr>
              <a:xfrm>
                <a:off x="72898" y="260050"/>
                <a:ext cx="3176" cy="317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0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0000"/>
              </a:solidFill>
              <a:ln w="12700" cap="flat">
                <a:solidFill>
                  <a:srgbClr val="71685A"/>
                </a:solidFill>
                <a:prstDash val="solid"/>
                <a:round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397" name="Shape 397"/>
              <p:cNvSpPr/>
              <p:nvPr/>
            </p:nvSpPr>
            <p:spPr>
              <a:xfrm>
                <a:off x="494770" y="0"/>
                <a:ext cx="4464" cy="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21600" y="0"/>
                    </a:moveTo>
                    <a:lnTo>
                      <a:pt x="0" y="0"/>
                    </a:lnTo>
                    <a:lnTo>
                      <a:pt x="21600" y="0"/>
                    </a:lnTo>
                    <a:close/>
                  </a:path>
                </a:pathLst>
              </a:custGeom>
              <a:noFill/>
              <a:ln w="12700" cap="flat">
                <a:solidFill>
                  <a:srgbClr val="71685A"/>
                </a:solidFill>
                <a:prstDash val="solid"/>
                <a:round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398" name="Shape 398"/>
              <p:cNvSpPr/>
              <p:nvPr/>
            </p:nvSpPr>
            <p:spPr>
              <a:xfrm>
                <a:off x="275230" y="87427"/>
                <a:ext cx="3176" cy="317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0000"/>
              </a:solidFill>
              <a:ln w="12700" cap="flat">
                <a:solidFill>
                  <a:srgbClr val="71685A"/>
                </a:solidFill>
                <a:prstDash val="solid"/>
                <a:round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399" name="Shape 399"/>
              <p:cNvSpPr/>
              <p:nvPr/>
            </p:nvSpPr>
            <p:spPr>
              <a:xfrm>
                <a:off x="274486" y="85939"/>
                <a:ext cx="3176" cy="317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0800" y="0"/>
                    </a:moveTo>
                    <a:lnTo>
                      <a:pt x="0" y="21600"/>
                    </a:lnTo>
                    <a:lnTo>
                      <a:pt x="10800" y="21600"/>
                    </a:lnTo>
                    <a:lnTo>
                      <a:pt x="21600" y="0"/>
                    </a:lnTo>
                    <a:lnTo>
                      <a:pt x="10800" y="0"/>
                    </a:lnTo>
                    <a:close/>
                  </a:path>
                </a:pathLst>
              </a:custGeom>
              <a:solidFill>
                <a:srgbClr val="000000"/>
              </a:solidFill>
              <a:ln w="12700" cap="flat">
                <a:solidFill>
                  <a:srgbClr val="71685A"/>
                </a:solidFill>
                <a:prstDash val="solid"/>
                <a:round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400" name="Shape 400"/>
              <p:cNvSpPr/>
              <p:nvPr/>
            </p:nvSpPr>
            <p:spPr>
              <a:xfrm>
                <a:off x="156955" y="242564"/>
                <a:ext cx="3176" cy="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21600" y="0"/>
                    </a:moveTo>
                    <a:lnTo>
                      <a:pt x="0" y="0"/>
                    </a:lnTo>
                    <a:lnTo>
                      <a:pt x="21600" y="0"/>
                    </a:lnTo>
                    <a:close/>
                  </a:path>
                </a:pathLst>
              </a:custGeom>
              <a:noFill/>
              <a:ln w="12700" cap="flat">
                <a:solidFill>
                  <a:srgbClr val="71685A"/>
                </a:solidFill>
                <a:prstDash val="solid"/>
                <a:round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401" name="Shape 401"/>
              <p:cNvSpPr/>
              <p:nvPr/>
            </p:nvSpPr>
            <p:spPr>
              <a:xfrm>
                <a:off x="914954" y="737366"/>
                <a:ext cx="3176" cy="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21600" y="0"/>
                    </a:moveTo>
                    <a:lnTo>
                      <a:pt x="0" y="0"/>
                    </a:lnTo>
                    <a:lnTo>
                      <a:pt x="21600" y="0"/>
                    </a:lnTo>
                    <a:close/>
                  </a:path>
                </a:pathLst>
              </a:custGeom>
              <a:noFill/>
              <a:ln w="12700" cap="flat">
                <a:solidFill>
                  <a:srgbClr val="71685A"/>
                </a:solidFill>
                <a:prstDash val="solid"/>
                <a:round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402" name="Shape 402"/>
              <p:cNvSpPr/>
              <p:nvPr/>
            </p:nvSpPr>
            <p:spPr>
              <a:xfrm>
                <a:off x="575007" y="1039083"/>
                <a:ext cx="3176" cy="317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21600"/>
                    </a:moveTo>
                    <a:lnTo>
                      <a:pt x="21600" y="0"/>
                    </a:lnTo>
                    <a:lnTo>
                      <a:pt x="0" y="21600"/>
                    </a:lnTo>
                    <a:lnTo>
                      <a:pt x="21600" y="21600"/>
                    </a:lnTo>
                    <a:close/>
                  </a:path>
                </a:pathLst>
              </a:custGeom>
              <a:solidFill>
                <a:srgbClr val="000000"/>
              </a:solidFill>
              <a:ln w="12700" cap="flat">
                <a:solidFill>
                  <a:srgbClr val="71685A"/>
                </a:solidFill>
                <a:prstDash val="solid"/>
                <a:round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403" name="Shape 403"/>
              <p:cNvSpPr/>
              <p:nvPr/>
            </p:nvSpPr>
            <p:spPr>
              <a:xfrm>
                <a:off x="916441" y="736250"/>
                <a:ext cx="3176" cy="317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0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0000"/>
              </a:solidFill>
              <a:ln w="12700" cap="flat">
                <a:solidFill>
                  <a:srgbClr val="71685A"/>
                </a:solidFill>
                <a:prstDash val="solid"/>
                <a:round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404" name="Shape 404"/>
              <p:cNvSpPr/>
              <p:nvPr/>
            </p:nvSpPr>
            <p:spPr>
              <a:xfrm>
                <a:off x="214332" y="554054"/>
                <a:ext cx="702954" cy="485874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5566" y="2084"/>
                    </a:moveTo>
                    <a:lnTo>
                      <a:pt x="15383" y="2349"/>
                    </a:lnTo>
                    <a:lnTo>
                      <a:pt x="15291" y="2349"/>
                    </a:lnTo>
                    <a:lnTo>
                      <a:pt x="15200" y="2547"/>
                    </a:lnTo>
                    <a:lnTo>
                      <a:pt x="15154" y="2613"/>
                    </a:lnTo>
                    <a:lnTo>
                      <a:pt x="15063" y="2679"/>
                    </a:lnTo>
                    <a:lnTo>
                      <a:pt x="14240" y="2547"/>
                    </a:lnTo>
                    <a:lnTo>
                      <a:pt x="14080" y="2547"/>
                    </a:lnTo>
                    <a:lnTo>
                      <a:pt x="13897" y="2679"/>
                    </a:lnTo>
                    <a:lnTo>
                      <a:pt x="13669" y="2613"/>
                    </a:lnTo>
                    <a:lnTo>
                      <a:pt x="13440" y="2481"/>
                    </a:lnTo>
                    <a:lnTo>
                      <a:pt x="13440" y="2415"/>
                    </a:lnTo>
                    <a:lnTo>
                      <a:pt x="13349" y="2481"/>
                    </a:lnTo>
                    <a:lnTo>
                      <a:pt x="13257" y="2481"/>
                    </a:lnTo>
                    <a:lnTo>
                      <a:pt x="13166" y="2216"/>
                    </a:lnTo>
                    <a:lnTo>
                      <a:pt x="13029" y="2150"/>
                    </a:lnTo>
                    <a:lnTo>
                      <a:pt x="12846" y="2084"/>
                    </a:lnTo>
                    <a:lnTo>
                      <a:pt x="12617" y="2216"/>
                    </a:lnTo>
                    <a:lnTo>
                      <a:pt x="12480" y="2349"/>
                    </a:lnTo>
                    <a:lnTo>
                      <a:pt x="12389" y="2415"/>
                    </a:lnTo>
                    <a:lnTo>
                      <a:pt x="12297" y="2878"/>
                    </a:lnTo>
                    <a:lnTo>
                      <a:pt x="12297" y="3142"/>
                    </a:lnTo>
                    <a:lnTo>
                      <a:pt x="12251" y="3407"/>
                    </a:lnTo>
                    <a:lnTo>
                      <a:pt x="12069" y="3672"/>
                    </a:lnTo>
                    <a:lnTo>
                      <a:pt x="11977" y="3738"/>
                    </a:lnTo>
                    <a:lnTo>
                      <a:pt x="11703" y="3473"/>
                    </a:lnTo>
                    <a:lnTo>
                      <a:pt x="11429" y="3341"/>
                    </a:lnTo>
                    <a:lnTo>
                      <a:pt x="11109" y="3275"/>
                    </a:lnTo>
                    <a:lnTo>
                      <a:pt x="10903" y="3275"/>
                    </a:lnTo>
                    <a:lnTo>
                      <a:pt x="10811" y="3076"/>
                    </a:lnTo>
                    <a:lnTo>
                      <a:pt x="10766" y="2878"/>
                    </a:lnTo>
                    <a:lnTo>
                      <a:pt x="10720" y="2745"/>
                    </a:lnTo>
                    <a:lnTo>
                      <a:pt x="10674" y="2679"/>
                    </a:lnTo>
                    <a:lnTo>
                      <a:pt x="10263" y="2349"/>
                    </a:lnTo>
                    <a:lnTo>
                      <a:pt x="10126" y="2349"/>
                    </a:lnTo>
                    <a:lnTo>
                      <a:pt x="10034" y="2481"/>
                    </a:lnTo>
                    <a:lnTo>
                      <a:pt x="9943" y="2547"/>
                    </a:lnTo>
                    <a:lnTo>
                      <a:pt x="9760" y="2481"/>
                    </a:lnTo>
                    <a:lnTo>
                      <a:pt x="9623" y="2415"/>
                    </a:lnTo>
                    <a:lnTo>
                      <a:pt x="9531" y="2282"/>
                    </a:lnTo>
                    <a:lnTo>
                      <a:pt x="9257" y="2018"/>
                    </a:lnTo>
                    <a:lnTo>
                      <a:pt x="9166" y="2018"/>
                    </a:lnTo>
                    <a:lnTo>
                      <a:pt x="9029" y="1819"/>
                    </a:lnTo>
                    <a:lnTo>
                      <a:pt x="9074" y="1687"/>
                    </a:lnTo>
                    <a:lnTo>
                      <a:pt x="9166" y="1621"/>
                    </a:lnTo>
                    <a:lnTo>
                      <a:pt x="9303" y="1489"/>
                    </a:lnTo>
                    <a:lnTo>
                      <a:pt x="9394" y="1356"/>
                    </a:lnTo>
                    <a:lnTo>
                      <a:pt x="9394" y="1224"/>
                    </a:lnTo>
                    <a:lnTo>
                      <a:pt x="9303" y="959"/>
                    </a:lnTo>
                    <a:lnTo>
                      <a:pt x="9211" y="728"/>
                    </a:lnTo>
                    <a:lnTo>
                      <a:pt x="9257" y="529"/>
                    </a:lnTo>
                    <a:lnTo>
                      <a:pt x="9303" y="397"/>
                    </a:lnTo>
                    <a:lnTo>
                      <a:pt x="9394" y="265"/>
                    </a:lnTo>
                    <a:lnTo>
                      <a:pt x="9394" y="198"/>
                    </a:lnTo>
                    <a:lnTo>
                      <a:pt x="9349" y="198"/>
                    </a:lnTo>
                    <a:lnTo>
                      <a:pt x="9029" y="66"/>
                    </a:lnTo>
                    <a:lnTo>
                      <a:pt x="8891" y="0"/>
                    </a:lnTo>
                    <a:lnTo>
                      <a:pt x="8800" y="66"/>
                    </a:lnTo>
                    <a:lnTo>
                      <a:pt x="8754" y="198"/>
                    </a:lnTo>
                    <a:lnTo>
                      <a:pt x="8617" y="265"/>
                    </a:lnTo>
                    <a:lnTo>
                      <a:pt x="8389" y="265"/>
                    </a:lnTo>
                    <a:lnTo>
                      <a:pt x="8206" y="198"/>
                    </a:lnTo>
                    <a:lnTo>
                      <a:pt x="8114" y="198"/>
                    </a:lnTo>
                    <a:lnTo>
                      <a:pt x="7977" y="132"/>
                    </a:lnTo>
                    <a:lnTo>
                      <a:pt x="7931" y="198"/>
                    </a:lnTo>
                    <a:lnTo>
                      <a:pt x="7794" y="331"/>
                    </a:lnTo>
                    <a:lnTo>
                      <a:pt x="7634" y="331"/>
                    </a:lnTo>
                    <a:lnTo>
                      <a:pt x="7406" y="265"/>
                    </a:lnTo>
                    <a:lnTo>
                      <a:pt x="7177" y="132"/>
                    </a:lnTo>
                    <a:lnTo>
                      <a:pt x="6949" y="132"/>
                    </a:lnTo>
                    <a:lnTo>
                      <a:pt x="6309" y="265"/>
                    </a:lnTo>
                    <a:lnTo>
                      <a:pt x="6126" y="397"/>
                    </a:lnTo>
                    <a:lnTo>
                      <a:pt x="6080" y="463"/>
                    </a:lnTo>
                    <a:lnTo>
                      <a:pt x="5989" y="529"/>
                    </a:lnTo>
                    <a:lnTo>
                      <a:pt x="5760" y="529"/>
                    </a:lnTo>
                    <a:lnTo>
                      <a:pt x="5623" y="662"/>
                    </a:lnTo>
                    <a:lnTo>
                      <a:pt x="5440" y="794"/>
                    </a:lnTo>
                    <a:lnTo>
                      <a:pt x="5349" y="893"/>
                    </a:lnTo>
                    <a:lnTo>
                      <a:pt x="5257" y="728"/>
                    </a:lnTo>
                    <a:lnTo>
                      <a:pt x="5211" y="662"/>
                    </a:lnTo>
                    <a:lnTo>
                      <a:pt x="5120" y="595"/>
                    </a:lnTo>
                    <a:lnTo>
                      <a:pt x="5074" y="595"/>
                    </a:lnTo>
                    <a:lnTo>
                      <a:pt x="4983" y="662"/>
                    </a:lnTo>
                    <a:lnTo>
                      <a:pt x="4800" y="662"/>
                    </a:lnTo>
                    <a:lnTo>
                      <a:pt x="4617" y="529"/>
                    </a:lnTo>
                    <a:lnTo>
                      <a:pt x="4457" y="331"/>
                    </a:lnTo>
                    <a:lnTo>
                      <a:pt x="4411" y="132"/>
                    </a:lnTo>
                    <a:lnTo>
                      <a:pt x="4366" y="66"/>
                    </a:lnTo>
                    <a:lnTo>
                      <a:pt x="4274" y="132"/>
                    </a:lnTo>
                    <a:lnTo>
                      <a:pt x="4183" y="331"/>
                    </a:lnTo>
                    <a:lnTo>
                      <a:pt x="4091" y="662"/>
                    </a:lnTo>
                    <a:lnTo>
                      <a:pt x="4000" y="959"/>
                    </a:lnTo>
                    <a:lnTo>
                      <a:pt x="3863" y="1092"/>
                    </a:lnTo>
                    <a:lnTo>
                      <a:pt x="3589" y="1158"/>
                    </a:lnTo>
                    <a:lnTo>
                      <a:pt x="3497" y="1224"/>
                    </a:lnTo>
                    <a:lnTo>
                      <a:pt x="3360" y="1290"/>
                    </a:lnTo>
                    <a:lnTo>
                      <a:pt x="3223" y="1422"/>
                    </a:lnTo>
                    <a:lnTo>
                      <a:pt x="3131" y="1555"/>
                    </a:lnTo>
                    <a:lnTo>
                      <a:pt x="3086" y="1687"/>
                    </a:lnTo>
                    <a:lnTo>
                      <a:pt x="3086" y="1753"/>
                    </a:lnTo>
                    <a:lnTo>
                      <a:pt x="2994" y="1885"/>
                    </a:lnTo>
                    <a:lnTo>
                      <a:pt x="2949" y="2018"/>
                    </a:lnTo>
                    <a:lnTo>
                      <a:pt x="2903" y="2415"/>
                    </a:lnTo>
                    <a:lnTo>
                      <a:pt x="2903" y="2613"/>
                    </a:lnTo>
                    <a:lnTo>
                      <a:pt x="2857" y="2745"/>
                    </a:lnTo>
                    <a:lnTo>
                      <a:pt x="2720" y="3010"/>
                    </a:lnTo>
                    <a:lnTo>
                      <a:pt x="2583" y="3209"/>
                    </a:lnTo>
                    <a:lnTo>
                      <a:pt x="2400" y="3341"/>
                    </a:lnTo>
                    <a:lnTo>
                      <a:pt x="2080" y="3539"/>
                    </a:lnTo>
                    <a:lnTo>
                      <a:pt x="1943" y="3539"/>
                    </a:lnTo>
                    <a:lnTo>
                      <a:pt x="1851" y="3473"/>
                    </a:lnTo>
                    <a:lnTo>
                      <a:pt x="1806" y="3473"/>
                    </a:lnTo>
                    <a:lnTo>
                      <a:pt x="1714" y="3606"/>
                    </a:lnTo>
                    <a:lnTo>
                      <a:pt x="1669" y="3738"/>
                    </a:lnTo>
                    <a:lnTo>
                      <a:pt x="1577" y="3936"/>
                    </a:lnTo>
                    <a:lnTo>
                      <a:pt x="1531" y="3936"/>
                    </a:lnTo>
                    <a:lnTo>
                      <a:pt x="1349" y="4069"/>
                    </a:lnTo>
                    <a:lnTo>
                      <a:pt x="1234" y="4135"/>
                    </a:lnTo>
                    <a:lnTo>
                      <a:pt x="1097" y="4466"/>
                    </a:lnTo>
                    <a:lnTo>
                      <a:pt x="1097" y="4664"/>
                    </a:lnTo>
                    <a:lnTo>
                      <a:pt x="1051" y="4796"/>
                    </a:lnTo>
                    <a:lnTo>
                      <a:pt x="960" y="4929"/>
                    </a:lnTo>
                    <a:lnTo>
                      <a:pt x="823" y="4995"/>
                    </a:lnTo>
                    <a:lnTo>
                      <a:pt x="731" y="5061"/>
                    </a:lnTo>
                    <a:lnTo>
                      <a:pt x="686" y="5061"/>
                    </a:lnTo>
                    <a:lnTo>
                      <a:pt x="731" y="5127"/>
                    </a:lnTo>
                    <a:lnTo>
                      <a:pt x="777" y="5061"/>
                    </a:lnTo>
                    <a:lnTo>
                      <a:pt x="640" y="5392"/>
                    </a:lnTo>
                    <a:lnTo>
                      <a:pt x="594" y="5458"/>
                    </a:lnTo>
                    <a:lnTo>
                      <a:pt x="503" y="5689"/>
                    </a:lnTo>
                    <a:lnTo>
                      <a:pt x="366" y="5756"/>
                    </a:lnTo>
                    <a:lnTo>
                      <a:pt x="366" y="5888"/>
                    </a:lnTo>
                    <a:lnTo>
                      <a:pt x="320" y="6086"/>
                    </a:lnTo>
                    <a:lnTo>
                      <a:pt x="320" y="6285"/>
                    </a:lnTo>
                    <a:lnTo>
                      <a:pt x="411" y="6417"/>
                    </a:lnTo>
                    <a:lnTo>
                      <a:pt x="503" y="6682"/>
                    </a:lnTo>
                    <a:lnTo>
                      <a:pt x="503" y="6748"/>
                    </a:lnTo>
                    <a:lnTo>
                      <a:pt x="457" y="6880"/>
                    </a:lnTo>
                    <a:lnTo>
                      <a:pt x="411" y="6946"/>
                    </a:lnTo>
                    <a:lnTo>
                      <a:pt x="411" y="7211"/>
                    </a:lnTo>
                    <a:lnTo>
                      <a:pt x="503" y="7608"/>
                    </a:lnTo>
                    <a:lnTo>
                      <a:pt x="503" y="7806"/>
                    </a:lnTo>
                    <a:lnTo>
                      <a:pt x="366" y="8270"/>
                    </a:lnTo>
                    <a:lnTo>
                      <a:pt x="320" y="8402"/>
                    </a:lnTo>
                    <a:lnTo>
                      <a:pt x="320" y="8534"/>
                    </a:lnTo>
                    <a:lnTo>
                      <a:pt x="183" y="8733"/>
                    </a:lnTo>
                    <a:lnTo>
                      <a:pt x="0" y="8865"/>
                    </a:lnTo>
                    <a:lnTo>
                      <a:pt x="46" y="8931"/>
                    </a:lnTo>
                    <a:lnTo>
                      <a:pt x="91" y="8931"/>
                    </a:lnTo>
                    <a:lnTo>
                      <a:pt x="320" y="9262"/>
                    </a:lnTo>
                    <a:lnTo>
                      <a:pt x="320" y="9328"/>
                    </a:lnTo>
                    <a:lnTo>
                      <a:pt x="274" y="9526"/>
                    </a:lnTo>
                    <a:lnTo>
                      <a:pt x="320" y="9659"/>
                    </a:lnTo>
                    <a:lnTo>
                      <a:pt x="366" y="9659"/>
                    </a:lnTo>
                    <a:lnTo>
                      <a:pt x="366" y="9791"/>
                    </a:lnTo>
                    <a:lnTo>
                      <a:pt x="320" y="9725"/>
                    </a:lnTo>
                    <a:lnTo>
                      <a:pt x="274" y="9593"/>
                    </a:lnTo>
                    <a:lnTo>
                      <a:pt x="229" y="9526"/>
                    </a:lnTo>
                    <a:lnTo>
                      <a:pt x="183" y="9593"/>
                    </a:lnTo>
                    <a:lnTo>
                      <a:pt x="229" y="9659"/>
                    </a:lnTo>
                    <a:lnTo>
                      <a:pt x="366" y="9923"/>
                    </a:lnTo>
                    <a:lnTo>
                      <a:pt x="549" y="10056"/>
                    </a:lnTo>
                    <a:lnTo>
                      <a:pt x="411" y="9990"/>
                    </a:lnTo>
                    <a:lnTo>
                      <a:pt x="274" y="9857"/>
                    </a:lnTo>
                    <a:lnTo>
                      <a:pt x="229" y="9857"/>
                    </a:lnTo>
                    <a:lnTo>
                      <a:pt x="229" y="9990"/>
                    </a:lnTo>
                    <a:lnTo>
                      <a:pt x="274" y="10122"/>
                    </a:lnTo>
                    <a:lnTo>
                      <a:pt x="366" y="10287"/>
                    </a:lnTo>
                    <a:lnTo>
                      <a:pt x="503" y="10287"/>
                    </a:lnTo>
                    <a:lnTo>
                      <a:pt x="457" y="10353"/>
                    </a:lnTo>
                    <a:lnTo>
                      <a:pt x="411" y="10353"/>
                    </a:lnTo>
                    <a:lnTo>
                      <a:pt x="594" y="10420"/>
                    </a:lnTo>
                    <a:lnTo>
                      <a:pt x="686" y="10420"/>
                    </a:lnTo>
                    <a:lnTo>
                      <a:pt x="686" y="10486"/>
                    </a:lnTo>
                    <a:lnTo>
                      <a:pt x="640" y="10486"/>
                    </a:lnTo>
                    <a:lnTo>
                      <a:pt x="549" y="10618"/>
                    </a:lnTo>
                    <a:lnTo>
                      <a:pt x="640" y="10750"/>
                    </a:lnTo>
                    <a:lnTo>
                      <a:pt x="686" y="10883"/>
                    </a:lnTo>
                    <a:lnTo>
                      <a:pt x="823" y="11081"/>
                    </a:lnTo>
                    <a:lnTo>
                      <a:pt x="1006" y="11280"/>
                    </a:lnTo>
                    <a:lnTo>
                      <a:pt x="1189" y="11743"/>
                    </a:lnTo>
                    <a:lnTo>
                      <a:pt x="1189" y="11875"/>
                    </a:lnTo>
                    <a:lnTo>
                      <a:pt x="1349" y="12272"/>
                    </a:lnTo>
                    <a:lnTo>
                      <a:pt x="1349" y="12338"/>
                    </a:lnTo>
                    <a:lnTo>
                      <a:pt x="1486" y="12470"/>
                    </a:lnTo>
                    <a:lnTo>
                      <a:pt x="1577" y="12603"/>
                    </a:lnTo>
                    <a:lnTo>
                      <a:pt x="1486" y="12603"/>
                    </a:lnTo>
                    <a:lnTo>
                      <a:pt x="1577" y="12735"/>
                    </a:lnTo>
                    <a:lnTo>
                      <a:pt x="1669" y="12801"/>
                    </a:lnTo>
                    <a:lnTo>
                      <a:pt x="1806" y="12934"/>
                    </a:lnTo>
                    <a:lnTo>
                      <a:pt x="1851" y="13000"/>
                    </a:lnTo>
                    <a:lnTo>
                      <a:pt x="2034" y="13330"/>
                    </a:lnTo>
                    <a:lnTo>
                      <a:pt x="1989" y="13264"/>
                    </a:lnTo>
                    <a:lnTo>
                      <a:pt x="2171" y="13397"/>
                    </a:lnTo>
                    <a:lnTo>
                      <a:pt x="2491" y="13926"/>
                    </a:lnTo>
                    <a:lnTo>
                      <a:pt x="2720" y="14124"/>
                    </a:lnTo>
                    <a:lnTo>
                      <a:pt x="2903" y="14257"/>
                    </a:lnTo>
                    <a:lnTo>
                      <a:pt x="4137" y="14455"/>
                    </a:lnTo>
                    <a:lnTo>
                      <a:pt x="4571" y="14654"/>
                    </a:lnTo>
                    <a:lnTo>
                      <a:pt x="4457" y="14654"/>
                    </a:lnTo>
                    <a:lnTo>
                      <a:pt x="4800" y="14720"/>
                    </a:lnTo>
                    <a:lnTo>
                      <a:pt x="5120" y="14786"/>
                    </a:lnTo>
                    <a:lnTo>
                      <a:pt x="5257" y="14786"/>
                    </a:lnTo>
                    <a:lnTo>
                      <a:pt x="5394" y="14720"/>
                    </a:lnTo>
                    <a:lnTo>
                      <a:pt x="7040" y="14720"/>
                    </a:lnTo>
                    <a:lnTo>
                      <a:pt x="7086" y="14786"/>
                    </a:lnTo>
                    <a:lnTo>
                      <a:pt x="7131" y="14885"/>
                    </a:lnTo>
                    <a:lnTo>
                      <a:pt x="7269" y="15017"/>
                    </a:lnTo>
                    <a:lnTo>
                      <a:pt x="7314" y="15017"/>
                    </a:lnTo>
                    <a:lnTo>
                      <a:pt x="7360" y="14951"/>
                    </a:lnTo>
                    <a:lnTo>
                      <a:pt x="7406" y="15150"/>
                    </a:lnTo>
                    <a:lnTo>
                      <a:pt x="7406" y="15348"/>
                    </a:lnTo>
                    <a:lnTo>
                      <a:pt x="7451" y="15481"/>
                    </a:lnTo>
                    <a:lnTo>
                      <a:pt x="7634" y="15547"/>
                    </a:lnTo>
                    <a:lnTo>
                      <a:pt x="7680" y="15547"/>
                    </a:lnTo>
                    <a:lnTo>
                      <a:pt x="7726" y="15481"/>
                    </a:lnTo>
                    <a:lnTo>
                      <a:pt x="7794" y="15414"/>
                    </a:lnTo>
                    <a:lnTo>
                      <a:pt x="7886" y="15414"/>
                    </a:lnTo>
                    <a:lnTo>
                      <a:pt x="8023" y="15481"/>
                    </a:lnTo>
                    <a:lnTo>
                      <a:pt x="8206" y="15547"/>
                    </a:lnTo>
                    <a:lnTo>
                      <a:pt x="8434" y="15547"/>
                    </a:lnTo>
                    <a:lnTo>
                      <a:pt x="8434" y="15481"/>
                    </a:lnTo>
                    <a:lnTo>
                      <a:pt x="8389" y="15481"/>
                    </a:lnTo>
                    <a:lnTo>
                      <a:pt x="8389" y="15414"/>
                    </a:lnTo>
                    <a:lnTo>
                      <a:pt x="8480" y="15414"/>
                    </a:lnTo>
                    <a:lnTo>
                      <a:pt x="8709" y="15745"/>
                    </a:lnTo>
                    <a:lnTo>
                      <a:pt x="8754" y="15745"/>
                    </a:lnTo>
                    <a:lnTo>
                      <a:pt x="8800" y="15679"/>
                    </a:lnTo>
                    <a:lnTo>
                      <a:pt x="8937" y="15679"/>
                    </a:lnTo>
                    <a:lnTo>
                      <a:pt x="8983" y="15877"/>
                    </a:lnTo>
                    <a:lnTo>
                      <a:pt x="9029" y="16010"/>
                    </a:lnTo>
                    <a:lnTo>
                      <a:pt x="8937" y="16274"/>
                    </a:lnTo>
                    <a:lnTo>
                      <a:pt x="8937" y="16738"/>
                    </a:lnTo>
                    <a:lnTo>
                      <a:pt x="8800" y="17201"/>
                    </a:lnTo>
                    <a:lnTo>
                      <a:pt x="8754" y="17333"/>
                    </a:lnTo>
                    <a:lnTo>
                      <a:pt x="8800" y="16936"/>
                    </a:lnTo>
                    <a:lnTo>
                      <a:pt x="8800" y="16539"/>
                    </a:lnTo>
                    <a:lnTo>
                      <a:pt x="8709" y="16671"/>
                    </a:lnTo>
                    <a:lnTo>
                      <a:pt x="8571" y="17201"/>
                    </a:lnTo>
                    <a:lnTo>
                      <a:pt x="8617" y="17333"/>
                    </a:lnTo>
                    <a:lnTo>
                      <a:pt x="8663" y="17399"/>
                    </a:lnTo>
                    <a:lnTo>
                      <a:pt x="8754" y="17598"/>
                    </a:lnTo>
                    <a:lnTo>
                      <a:pt x="8937" y="17664"/>
                    </a:lnTo>
                    <a:lnTo>
                      <a:pt x="9074" y="17730"/>
                    </a:lnTo>
                    <a:lnTo>
                      <a:pt x="8937" y="17730"/>
                    </a:lnTo>
                    <a:lnTo>
                      <a:pt x="9257" y="17994"/>
                    </a:lnTo>
                    <a:lnTo>
                      <a:pt x="9623" y="18325"/>
                    </a:lnTo>
                    <a:lnTo>
                      <a:pt x="9714" y="18458"/>
                    </a:lnTo>
                    <a:lnTo>
                      <a:pt x="9714" y="18524"/>
                    </a:lnTo>
                    <a:lnTo>
                      <a:pt x="9760" y="18656"/>
                    </a:lnTo>
                    <a:lnTo>
                      <a:pt x="10080" y="19119"/>
                    </a:lnTo>
                    <a:lnTo>
                      <a:pt x="10126" y="19251"/>
                    </a:lnTo>
                    <a:lnTo>
                      <a:pt x="10126" y="19318"/>
                    </a:lnTo>
                    <a:lnTo>
                      <a:pt x="10034" y="19318"/>
                    </a:lnTo>
                    <a:lnTo>
                      <a:pt x="9989" y="19384"/>
                    </a:lnTo>
                    <a:lnTo>
                      <a:pt x="10080" y="19450"/>
                    </a:lnTo>
                    <a:lnTo>
                      <a:pt x="10171" y="19615"/>
                    </a:lnTo>
                    <a:lnTo>
                      <a:pt x="10263" y="19748"/>
                    </a:lnTo>
                    <a:lnTo>
                      <a:pt x="10263" y="19880"/>
                    </a:lnTo>
                    <a:lnTo>
                      <a:pt x="9989" y="20145"/>
                    </a:lnTo>
                    <a:lnTo>
                      <a:pt x="9851" y="20211"/>
                    </a:lnTo>
                    <a:lnTo>
                      <a:pt x="9714" y="20475"/>
                    </a:lnTo>
                    <a:lnTo>
                      <a:pt x="9623" y="20542"/>
                    </a:lnTo>
                    <a:lnTo>
                      <a:pt x="9577" y="20608"/>
                    </a:lnTo>
                    <a:lnTo>
                      <a:pt x="9577" y="20938"/>
                    </a:lnTo>
                    <a:lnTo>
                      <a:pt x="9714" y="21005"/>
                    </a:lnTo>
                    <a:lnTo>
                      <a:pt x="9806" y="21005"/>
                    </a:lnTo>
                    <a:lnTo>
                      <a:pt x="10309" y="21335"/>
                    </a:lnTo>
                    <a:lnTo>
                      <a:pt x="10354" y="21335"/>
                    </a:lnTo>
                    <a:lnTo>
                      <a:pt x="10309" y="21402"/>
                    </a:lnTo>
                    <a:lnTo>
                      <a:pt x="11154" y="21600"/>
                    </a:lnTo>
                    <a:lnTo>
                      <a:pt x="11977" y="21468"/>
                    </a:lnTo>
                    <a:lnTo>
                      <a:pt x="13120" y="21137"/>
                    </a:lnTo>
                    <a:lnTo>
                      <a:pt x="14240" y="20674"/>
                    </a:lnTo>
                    <a:lnTo>
                      <a:pt x="14286" y="20674"/>
                    </a:lnTo>
                    <a:lnTo>
                      <a:pt x="14880" y="20343"/>
                    </a:lnTo>
                    <a:lnTo>
                      <a:pt x="15520" y="19946"/>
                    </a:lnTo>
                    <a:lnTo>
                      <a:pt x="15886" y="19681"/>
                    </a:lnTo>
                    <a:lnTo>
                      <a:pt x="15931" y="19549"/>
                    </a:lnTo>
                    <a:lnTo>
                      <a:pt x="16023" y="19318"/>
                    </a:lnTo>
                    <a:lnTo>
                      <a:pt x="16069" y="19251"/>
                    </a:lnTo>
                    <a:lnTo>
                      <a:pt x="16434" y="18987"/>
                    </a:lnTo>
                    <a:lnTo>
                      <a:pt x="16709" y="18722"/>
                    </a:lnTo>
                    <a:lnTo>
                      <a:pt x="17371" y="18259"/>
                    </a:lnTo>
                    <a:lnTo>
                      <a:pt x="17691" y="17928"/>
                    </a:lnTo>
                    <a:lnTo>
                      <a:pt x="17829" y="17730"/>
                    </a:lnTo>
                    <a:lnTo>
                      <a:pt x="17920" y="17531"/>
                    </a:lnTo>
                    <a:lnTo>
                      <a:pt x="18057" y="17201"/>
                    </a:lnTo>
                    <a:lnTo>
                      <a:pt x="18103" y="17002"/>
                    </a:lnTo>
                    <a:lnTo>
                      <a:pt x="18194" y="16804"/>
                    </a:lnTo>
                    <a:lnTo>
                      <a:pt x="18103" y="16605"/>
                    </a:lnTo>
                    <a:lnTo>
                      <a:pt x="18057" y="16407"/>
                    </a:lnTo>
                    <a:lnTo>
                      <a:pt x="18057" y="16341"/>
                    </a:lnTo>
                    <a:lnTo>
                      <a:pt x="18194" y="16142"/>
                    </a:lnTo>
                    <a:lnTo>
                      <a:pt x="18103" y="16142"/>
                    </a:lnTo>
                    <a:lnTo>
                      <a:pt x="18057" y="16076"/>
                    </a:lnTo>
                    <a:lnTo>
                      <a:pt x="18011" y="16076"/>
                    </a:lnTo>
                    <a:lnTo>
                      <a:pt x="18057" y="15877"/>
                    </a:lnTo>
                    <a:lnTo>
                      <a:pt x="18149" y="15679"/>
                    </a:lnTo>
                    <a:lnTo>
                      <a:pt x="18377" y="15348"/>
                    </a:lnTo>
                    <a:lnTo>
                      <a:pt x="18469" y="15150"/>
                    </a:lnTo>
                    <a:lnTo>
                      <a:pt x="18514" y="15084"/>
                    </a:lnTo>
                    <a:lnTo>
                      <a:pt x="18560" y="14885"/>
                    </a:lnTo>
                    <a:lnTo>
                      <a:pt x="18789" y="14654"/>
                    </a:lnTo>
                    <a:lnTo>
                      <a:pt x="18789" y="14521"/>
                    </a:lnTo>
                    <a:lnTo>
                      <a:pt x="18880" y="14455"/>
                    </a:lnTo>
                    <a:lnTo>
                      <a:pt x="19017" y="14257"/>
                    </a:lnTo>
                    <a:lnTo>
                      <a:pt x="19109" y="14058"/>
                    </a:lnTo>
                    <a:lnTo>
                      <a:pt x="19794" y="12867"/>
                    </a:lnTo>
                    <a:lnTo>
                      <a:pt x="20251" y="12140"/>
                    </a:lnTo>
                    <a:lnTo>
                      <a:pt x="20526" y="11610"/>
                    </a:lnTo>
                    <a:lnTo>
                      <a:pt x="20777" y="11081"/>
                    </a:lnTo>
                    <a:lnTo>
                      <a:pt x="21097" y="10221"/>
                    </a:lnTo>
                    <a:lnTo>
                      <a:pt x="21280" y="9394"/>
                    </a:lnTo>
                    <a:lnTo>
                      <a:pt x="21417" y="9063"/>
                    </a:lnTo>
                    <a:lnTo>
                      <a:pt x="21509" y="8666"/>
                    </a:lnTo>
                    <a:lnTo>
                      <a:pt x="21509" y="8468"/>
                    </a:lnTo>
                    <a:lnTo>
                      <a:pt x="21554" y="8270"/>
                    </a:lnTo>
                    <a:lnTo>
                      <a:pt x="21554" y="8071"/>
                    </a:lnTo>
                    <a:lnTo>
                      <a:pt x="21600" y="7873"/>
                    </a:lnTo>
                    <a:lnTo>
                      <a:pt x="21600" y="7608"/>
                    </a:lnTo>
                    <a:lnTo>
                      <a:pt x="21554" y="7608"/>
                    </a:lnTo>
                    <a:lnTo>
                      <a:pt x="21509" y="7674"/>
                    </a:lnTo>
                    <a:lnTo>
                      <a:pt x="21417" y="7873"/>
                    </a:lnTo>
                    <a:lnTo>
                      <a:pt x="21371" y="8005"/>
                    </a:lnTo>
                    <a:lnTo>
                      <a:pt x="21143" y="8336"/>
                    </a:lnTo>
                    <a:lnTo>
                      <a:pt x="21143" y="8270"/>
                    </a:lnTo>
                    <a:lnTo>
                      <a:pt x="20914" y="8600"/>
                    </a:lnTo>
                    <a:lnTo>
                      <a:pt x="20777" y="8733"/>
                    </a:lnTo>
                    <a:lnTo>
                      <a:pt x="20640" y="8931"/>
                    </a:lnTo>
                    <a:lnTo>
                      <a:pt x="20526" y="9130"/>
                    </a:lnTo>
                    <a:lnTo>
                      <a:pt x="20434" y="9196"/>
                    </a:lnTo>
                    <a:lnTo>
                      <a:pt x="20343" y="9196"/>
                    </a:lnTo>
                    <a:lnTo>
                      <a:pt x="19703" y="9460"/>
                    </a:lnTo>
                    <a:lnTo>
                      <a:pt x="19566" y="9593"/>
                    </a:lnTo>
                    <a:lnTo>
                      <a:pt x="19520" y="9593"/>
                    </a:lnTo>
                    <a:lnTo>
                      <a:pt x="19566" y="9460"/>
                    </a:lnTo>
                    <a:lnTo>
                      <a:pt x="19611" y="9394"/>
                    </a:lnTo>
                    <a:lnTo>
                      <a:pt x="19703" y="9328"/>
                    </a:lnTo>
                    <a:lnTo>
                      <a:pt x="19749" y="9196"/>
                    </a:lnTo>
                    <a:lnTo>
                      <a:pt x="19749" y="9130"/>
                    </a:lnTo>
                    <a:lnTo>
                      <a:pt x="19703" y="9063"/>
                    </a:lnTo>
                    <a:lnTo>
                      <a:pt x="19474" y="8865"/>
                    </a:lnTo>
                    <a:lnTo>
                      <a:pt x="19154" y="8600"/>
                    </a:lnTo>
                    <a:lnTo>
                      <a:pt x="19017" y="8600"/>
                    </a:lnTo>
                    <a:lnTo>
                      <a:pt x="18880" y="8666"/>
                    </a:lnTo>
                    <a:lnTo>
                      <a:pt x="18834" y="8534"/>
                    </a:lnTo>
                    <a:lnTo>
                      <a:pt x="18789" y="8468"/>
                    </a:lnTo>
                    <a:lnTo>
                      <a:pt x="18743" y="8534"/>
                    </a:lnTo>
                    <a:lnTo>
                      <a:pt x="18743" y="8666"/>
                    </a:lnTo>
                    <a:lnTo>
                      <a:pt x="18697" y="8600"/>
                    </a:lnTo>
                    <a:lnTo>
                      <a:pt x="18560" y="8203"/>
                    </a:lnTo>
                    <a:lnTo>
                      <a:pt x="18469" y="7873"/>
                    </a:lnTo>
                    <a:lnTo>
                      <a:pt x="18377" y="7608"/>
                    </a:lnTo>
                    <a:lnTo>
                      <a:pt x="18240" y="7476"/>
                    </a:lnTo>
                    <a:lnTo>
                      <a:pt x="18103" y="7409"/>
                    </a:lnTo>
                    <a:lnTo>
                      <a:pt x="18057" y="7476"/>
                    </a:lnTo>
                    <a:lnTo>
                      <a:pt x="18011" y="7409"/>
                    </a:lnTo>
                    <a:lnTo>
                      <a:pt x="17966" y="7211"/>
                    </a:lnTo>
                    <a:lnTo>
                      <a:pt x="17966" y="7013"/>
                    </a:lnTo>
                    <a:lnTo>
                      <a:pt x="17874" y="6748"/>
                    </a:lnTo>
                    <a:lnTo>
                      <a:pt x="17829" y="6483"/>
                    </a:lnTo>
                    <a:lnTo>
                      <a:pt x="17920" y="6483"/>
                    </a:lnTo>
                    <a:lnTo>
                      <a:pt x="17783" y="6285"/>
                    </a:lnTo>
                    <a:lnTo>
                      <a:pt x="17783" y="6086"/>
                    </a:lnTo>
                    <a:lnTo>
                      <a:pt x="17646" y="5954"/>
                    </a:lnTo>
                    <a:lnTo>
                      <a:pt x="17371" y="5756"/>
                    </a:lnTo>
                    <a:lnTo>
                      <a:pt x="17371" y="5326"/>
                    </a:lnTo>
                    <a:lnTo>
                      <a:pt x="17303" y="5259"/>
                    </a:lnTo>
                    <a:lnTo>
                      <a:pt x="17257" y="5193"/>
                    </a:lnTo>
                    <a:lnTo>
                      <a:pt x="17120" y="5127"/>
                    </a:lnTo>
                    <a:lnTo>
                      <a:pt x="17029" y="4929"/>
                    </a:lnTo>
                    <a:lnTo>
                      <a:pt x="16983" y="4862"/>
                    </a:lnTo>
                    <a:lnTo>
                      <a:pt x="16983" y="4730"/>
                    </a:lnTo>
                    <a:lnTo>
                      <a:pt x="16937" y="4598"/>
                    </a:lnTo>
                    <a:lnTo>
                      <a:pt x="16800" y="4466"/>
                    </a:lnTo>
                    <a:lnTo>
                      <a:pt x="16709" y="4267"/>
                    </a:lnTo>
                    <a:lnTo>
                      <a:pt x="16709" y="4135"/>
                    </a:lnTo>
                    <a:lnTo>
                      <a:pt x="16480" y="3738"/>
                    </a:lnTo>
                    <a:lnTo>
                      <a:pt x="16526" y="3672"/>
                    </a:lnTo>
                    <a:lnTo>
                      <a:pt x="16251" y="3407"/>
                    </a:lnTo>
                    <a:lnTo>
                      <a:pt x="16160" y="3209"/>
                    </a:lnTo>
                    <a:lnTo>
                      <a:pt x="16069" y="2944"/>
                    </a:lnTo>
                    <a:lnTo>
                      <a:pt x="15840" y="2018"/>
                    </a:lnTo>
                    <a:lnTo>
                      <a:pt x="15703" y="2018"/>
                    </a:lnTo>
                    <a:lnTo>
                      <a:pt x="15566" y="2084"/>
                    </a:lnTo>
                    <a:close/>
                    <a:moveTo>
                      <a:pt x="3726" y="13727"/>
                    </a:moveTo>
                    <a:lnTo>
                      <a:pt x="3680" y="13727"/>
                    </a:lnTo>
                    <a:lnTo>
                      <a:pt x="3634" y="13661"/>
                    </a:lnTo>
                    <a:lnTo>
                      <a:pt x="3634" y="13463"/>
                    </a:lnTo>
                    <a:lnTo>
                      <a:pt x="3680" y="13330"/>
                    </a:lnTo>
                    <a:lnTo>
                      <a:pt x="3680" y="13529"/>
                    </a:lnTo>
                    <a:lnTo>
                      <a:pt x="3726" y="13727"/>
                    </a:lnTo>
                    <a:close/>
                    <a:moveTo>
                      <a:pt x="10354" y="12404"/>
                    </a:moveTo>
                    <a:lnTo>
                      <a:pt x="10217" y="12074"/>
                    </a:lnTo>
                    <a:lnTo>
                      <a:pt x="10171" y="11941"/>
                    </a:lnTo>
                    <a:lnTo>
                      <a:pt x="10217" y="11875"/>
                    </a:lnTo>
                    <a:lnTo>
                      <a:pt x="10309" y="11809"/>
                    </a:lnTo>
                    <a:lnTo>
                      <a:pt x="10354" y="11875"/>
                    </a:lnTo>
                    <a:lnTo>
                      <a:pt x="10354" y="12007"/>
                    </a:lnTo>
                    <a:lnTo>
                      <a:pt x="10446" y="12074"/>
                    </a:lnTo>
                    <a:lnTo>
                      <a:pt x="10446" y="12140"/>
                    </a:lnTo>
                    <a:lnTo>
                      <a:pt x="10491" y="12206"/>
                    </a:lnTo>
                    <a:lnTo>
                      <a:pt x="10537" y="12140"/>
                    </a:lnTo>
                    <a:lnTo>
                      <a:pt x="10583" y="12140"/>
                    </a:lnTo>
                    <a:lnTo>
                      <a:pt x="10811" y="12206"/>
                    </a:lnTo>
                    <a:lnTo>
                      <a:pt x="10583" y="12404"/>
                    </a:lnTo>
                    <a:lnTo>
                      <a:pt x="10446" y="12470"/>
                    </a:lnTo>
                    <a:lnTo>
                      <a:pt x="10354" y="12404"/>
                    </a:lnTo>
                    <a:close/>
                    <a:moveTo>
                      <a:pt x="15657" y="17928"/>
                    </a:moveTo>
                    <a:lnTo>
                      <a:pt x="15566" y="17928"/>
                    </a:lnTo>
                    <a:lnTo>
                      <a:pt x="15429" y="17796"/>
                    </a:lnTo>
                    <a:lnTo>
                      <a:pt x="15337" y="17664"/>
                    </a:lnTo>
                    <a:lnTo>
                      <a:pt x="15291" y="17531"/>
                    </a:lnTo>
                    <a:lnTo>
                      <a:pt x="15291" y="17134"/>
                    </a:lnTo>
                    <a:lnTo>
                      <a:pt x="15337" y="16936"/>
                    </a:lnTo>
                    <a:lnTo>
                      <a:pt x="15337" y="16870"/>
                    </a:lnTo>
                    <a:lnTo>
                      <a:pt x="15383" y="16804"/>
                    </a:lnTo>
                    <a:lnTo>
                      <a:pt x="15429" y="16870"/>
                    </a:lnTo>
                    <a:lnTo>
                      <a:pt x="15429" y="16936"/>
                    </a:lnTo>
                    <a:lnTo>
                      <a:pt x="15657" y="17598"/>
                    </a:lnTo>
                    <a:lnTo>
                      <a:pt x="15703" y="17664"/>
                    </a:lnTo>
                    <a:lnTo>
                      <a:pt x="15749" y="17796"/>
                    </a:lnTo>
                    <a:lnTo>
                      <a:pt x="15657" y="17928"/>
                    </a:lnTo>
                    <a:close/>
                    <a:moveTo>
                      <a:pt x="16526" y="18458"/>
                    </a:moveTo>
                    <a:lnTo>
                      <a:pt x="16480" y="18524"/>
                    </a:lnTo>
                    <a:lnTo>
                      <a:pt x="16389" y="18458"/>
                    </a:lnTo>
                    <a:lnTo>
                      <a:pt x="16389" y="18259"/>
                    </a:lnTo>
                    <a:lnTo>
                      <a:pt x="16480" y="18061"/>
                    </a:lnTo>
                    <a:lnTo>
                      <a:pt x="16480" y="17730"/>
                    </a:lnTo>
                    <a:lnTo>
                      <a:pt x="16526" y="18061"/>
                    </a:lnTo>
                    <a:lnTo>
                      <a:pt x="16571" y="18259"/>
                    </a:lnTo>
                    <a:lnTo>
                      <a:pt x="16526" y="18458"/>
                    </a:lnTo>
                    <a:close/>
                    <a:moveTo>
                      <a:pt x="17120" y="15150"/>
                    </a:moveTo>
                    <a:lnTo>
                      <a:pt x="17166" y="15150"/>
                    </a:lnTo>
                    <a:lnTo>
                      <a:pt x="17029" y="15216"/>
                    </a:lnTo>
                    <a:lnTo>
                      <a:pt x="16937" y="15348"/>
                    </a:lnTo>
                    <a:lnTo>
                      <a:pt x="16846" y="15613"/>
                    </a:lnTo>
                    <a:lnTo>
                      <a:pt x="16754" y="15679"/>
                    </a:lnTo>
                    <a:lnTo>
                      <a:pt x="16663" y="15811"/>
                    </a:lnTo>
                    <a:lnTo>
                      <a:pt x="16709" y="15811"/>
                    </a:lnTo>
                    <a:lnTo>
                      <a:pt x="16754" y="15877"/>
                    </a:lnTo>
                    <a:lnTo>
                      <a:pt x="16800" y="15877"/>
                    </a:lnTo>
                    <a:lnTo>
                      <a:pt x="16663" y="16010"/>
                    </a:lnTo>
                    <a:lnTo>
                      <a:pt x="16571" y="16142"/>
                    </a:lnTo>
                    <a:lnTo>
                      <a:pt x="16434" y="16274"/>
                    </a:lnTo>
                    <a:lnTo>
                      <a:pt x="16434" y="16142"/>
                    </a:lnTo>
                    <a:lnTo>
                      <a:pt x="16160" y="16142"/>
                    </a:lnTo>
                    <a:lnTo>
                      <a:pt x="16251" y="15811"/>
                    </a:lnTo>
                    <a:lnTo>
                      <a:pt x="16297" y="15547"/>
                    </a:lnTo>
                    <a:lnTo>
                      <a:pt x="16434" y="15414"/>
                    </a:lnTo>
                    <a:lnTo>
                      <a:pt x="16663" y="15282"/>
                    </a:lnTo>
                    <a:lnTo>
                      <a:pt x="17120" y="15150"/>
                    </a:lnTo>
                    <a:close/>
                    <a:moveTo>
                      <a:pt x="16114" y="6880"/>
                    </a:moveTo>
                    <a:lnTo>
                      <a:pt x="16114" y="6748"/>
                    </a:lnTo>
                    <a:lnTo>
                      <a:pt x="16251" y="6549"/>
                    </a:lnTo>
                    <a:lnTo>
                      <a:pt x="16297" y="6417"/>
                    </a:lnTo>
                    <a:lnTo>
                      <a:pt x="16343" y="6417"/>
                    </a:lnTo>
                    <a:lnTo>
                      <a:pt x="16480" y="6285"/>
                    </a:lnTo>
                    <a:lnTo>
                      <a:pt x="16480" y="5689"/>
                    </a:lnTo>
                    <a:lnTo>
                      <a:pt x="16571" y="5954"/>
                    </a:lnTo>
                    <a:lnTo>
                      <a:pt x="16571" y="6219"/>
                    </a:lnTo>
                    <a:lnTo>
                      <a:pt x="16480" y="6219"/>
                    </a:lnTo>
                    <a:lnTo>
                      <a:pt x="16389" y="6483"/>
                    </a:lnTo>
                    <a:lnTo>
                      <a:pt x="16343" y="6483"/>
                    </a:lnTo>
                    <a:lnTo>
                      <a:pt x="16343" y="6417"/>
                    </a:lnTo>
                    <a:lnTo>
                      <a:pt x="16251" y="6549"/>
                    </a:lnTo>
                    <a:lnTo>
                      <a:pt x="16069" y="7013"/>
                    </a:lnTo>
                    <a:lnTo>
                      <a:pt x="16114" y="6880"/>
                    </a:lnTo>
                    <a:close/>
                  </a:path>
                </a:pathLst>
              </a:custGeom>
              <a:solidFill>
                <a:srgbClr val="000000"/>
              </a:solidFill>
              <a:ln w="12700" cap="flat">
                <a:solidFill>
                  <a:srgbClr val="71685A"/>
                </a:solidFill>
                <a:prstDash val="solid"/>
                <a:round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405" name="Shape 405"/>
              <p:cNvSpPr/>
              <p:nvPr/>
            </p:nvSpPr>
            <p:spPr>
              <a:xfrm>
                <a:off x="499877" y="949052"/>
                <a:ext cx="3176" cy="317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21600"/>
                    </a:moveTo>
                    <a:lnTo>
                      <a:pt x="0" y="0"/>
                    </a:lnTo>
                    <a:lnTo>
                      <a:pt x="21600" y="21600"/>
                    </a:lnTo>
                    <a:close/>
                  </a:path>
                </a:pathLst>
              </a:custGeom>
              <a:solidFill>
                <a:srgbClr val="000000"/>
              </a:solidFill>
              <a:ln w="12700" cap="flat">
                <a:solidFill>
                  <a:srgbClr val="71685A"/>
                </a:solidFill>
                <a:prstDash val="solid"/>
                <a:round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406" name="Shape 406"/>
              <p:cNvSpPr/>
              <p:nvPr/>
            </p:nvSpPr>
            <p:spPr>
              <a:xfrm>
                <a:off x="498389" y="948680"/>
                <a:ext cx="3176" cy="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21600" y="0"/>
                    </a:moveTo>
                    <a:lnTo>
                      <a:pt x="0" y="0"/>
                    </a:lnTo>
                    <a:lnTo>
                      <a:pt x="21600" y="0"/>
                    </a:lnTo>
                    <a:close/>
                  </a:path>
                </a:pathLst>
              </a:custGeom>
              <a:noFill/>
              <a:ln w="12700" cap="flat">
                <a:solidFill>
                  <a:srgbClr val="71685A"/>
                </a:solidFill>
                <a:prstDash val="solid"/>
                <a:round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407" name="Shape 407"/>
              <p:cNvSpPr/>
              <p:nvPr/>
            </p:nvSpPr>
            <p:spPr>
              <a:xfrm>
                <a:off x="558742" y="181923"/>
                <a:ext cx="5952" cy="317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0" y="0"/>
                    </a:moveTo>
                    <a:lnTo>
                      <a:pt x="21600" y="21600"/>
                    </a:lnTo>
                    <a:lnTo>
                      <a:pt x="16200" y="21600"/>
                    </a:lnTo>
                    <a:lnTo>
                      <a:pt x="540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 w="12700" cap="flat">
                <a:solidFill>
                  <a:srgbClr val="71685A"/>
                </a:solidFill>
                <a:prstDash val="solid"/>
                <a:round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408" name="Shape 408"/>
              <p:cNvSpPr/>
              <p:nvPr/>
            </p:nvSpPr>
            <p:spPr>
              <a:xfrm>
                <a:off x="540889" y="372"/>
                <a:ext cx="25293" cy="317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0" y="0"/>
                    </a:moveTo>
                    <a:lnTo>
                      <a:pt x="21600" y="2160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 w="12700" cap="flat">
                <a:solidFill>
                  <a:srgbClr val="71685A"/>
                </a:solidFill>
                <a:prstDash val="solid"/>
                <a:round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409" name="Shape 409"/>
              <p:cNvSpPr/>
              <p:nvPr/>
            </p:nvSpPr>
            <p:spPr>
              <a:xfrm>
                <a:off x="483512" y="274559"/>
                <a:ext cx="3176" cy="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21600" y="0"/>
                    </a:moveTo>
                    <a:lnTo>
                      <a:pt x="0" y="0"/>
                    </a:lnTo>
                    <a:lnTo>
                      <a:pt x="21600" y="0"/>
                    </a:lnTo>
                    <a:close/>
                  </a:path>
                </a:pathLst>
              </a:custGeom>
              <a:noFill/>
              <a:ln w="12700" cap="flat">
                <a:solidFill>
                  <a:srgbClr val="71685A"/>
                </a:solidFill>
                <a:prstDash val="solid"/>
                <a:round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410" name="Shape 410"/>
              <p:cNvSpPr/>
              <p:nvPr/>
            </p:nvSpPr>
            <p:spPr>
              <a:xfrm>
                <a:off x="664271" y="67709"/>
                <a:ext cx="3176" cy="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solidFill>
                  <a:srgbClr val="71685A"/>
                </a:solidFill>
                <a:prstDash val="solid"/>
                <a:round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411" name="Shape 411"/>
              <p:cNvSpPr/>
              <p:nvPr/>
            </p:nvSpPr>
            <p:spPr>
              <a:xfrm>
                <a:off x="694125" y="68081"/>
                <a:ext cx="4465" cy="317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21600"/>
                    </a:moveTo>
                    <a:lnTo>
                      <a:pt x="0" y="0"/>
                    </a:lnTo>
                    <a:lnTo>
                      <a:pt x="21600" y="21600"/>
                    </a:lnTo>
                    <a:close/>
                  </a:path>
                </a:pathLst>
              </a:custGeom>
              <a:solidFill>
                <a:srgbClr val="000000"/>
              </a:solidFill>
              <a:ln w="12700" cap="flat">
                <a:solidFill>
                  <a:srgbClr val="71685A"/>
                </a:solidFill>
                <a:prstDash val="solid"/>
                <a:round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412" name="Shape 412"/>
              <p:cNvSpPr/>
              <p:nvPr/>
            </p:nvSpPr>
            <p:spPr>
              <a:xfrm>
                <a:off x="685843" y="90403"/>
                <a:ext cx="3176" cy="317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0" y="0"/>
                    </a:moveTo>
                    <a:lnTo>
                      <a:pt x="0" y="21600"/>
                    </a:lnTo>
                    <a:lnTo>
                      <a:pt x="21600" y="2160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 w="12700" cap="flat">
                <a:solidFill>
                  <a:srgbClr val="71685A"/>
                </a:solidFill>
                <a:prstDash val="solid"/>
                <a:round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413" name="Shape 413"/>
              <p:cNvSpPr/>
              <p:nvPr/>
            </p:nvSpPr>
            <p:spPr>
              <a:xfrm>
                <a:off x="711878" y="140999"/>
                <a:ext cx="3176" cy="317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0" y="21600"/>
                    </a:lnTo>
                    <a:lnTo>
                      <a:pt x="10800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0000"/>
              </a:solidFill>
              <a:ln w="12700" cap="flat">
                <a:solidFill>
                  <a:srgbClr val="71685A"/>
                </a:solidFill>
                <a:prstDash val="solid"/>
                <a:round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414" name="Shape 414"/>
              <p:cNvSpPr/>
              <p:nvPr/>
            </p:nvSpPr>
            <p:spPr>
              <a:xfrm>
                <a:off x="572875" y="483268"/>
                <a:ext cx="7440" cy="317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21600"/>
                    </a:moveTo>
                    <a:lnTo>
                      <a:pt x="0" y="0"/>
                    </a:lnTo>
                    <a:lnTo>
                      <a:pt x="8640" y="0"/>
                    </a:lnTo>
                    <a:lnTo>
                      <a:pt x="21600" y="21600"/>
                    </a:lnTo>
                    <a:close/>
                  </a:path>
                </a:pathLst>
              </a:custGeom>
              <a:solidFill>
                <a:srgbClr val="000000"/>
              </a:solidFill>
              <a:ln w="12700" cap="flat">
                <a:solidFill>
                  <a:srgbClr val="71685A"/>
                </a:solidFill>
                <a:prstDash val="solid"/>
                <a:round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415" name="Shape 415"/>
              <p:cNvSpPr/>
              <p:nvPr/>
            </p:nvSpPr>
            <p:spPr>
              <a:xfrm>
                <a:off x="998266" y="531732"/>
                <a:ext cx="3176" cy="595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0800" y="16200"/>
                    </a:moveTo>
                    <a:lnTo>
                      <a:pt x="21600" y="0"/>
                    </a:lnTo>
                    <a:lnTo>
                      <a:pt x="0" y="21600"/>
                    </a:lnTo>
                    <a:lnTo>
                      <a:pt x="10800" y="16200"/>
                    </a:lnTo>
                    <a:close/>
                  </a:path>
                </a:pathLst>
              </a:custGeom>
              <a:solidFill>
                <a:srgbClr val="000000"/>
              </a:solidFill>
              <a:ln w="12700" cap="flat">
                <a:solidFill>
                  <a:srgbClr val="71685A"/>
                </a:solidFill>
                <a:prstDash val="solid"/>
                <a:round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416" name="Shape 416"/>
              <p:cNvSpPr/>
              <p:nvPr/>
            </p:nvSpPr>
            <p:spPr>
              <a:xfrm>
                <a:off x="328144" y="2703"/>
                <a:ext cx="707416" cy="75224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509" y="12862"/>
                    </a:moveTo>
                    <a:lnTo>
                      <a:pt x="21464" y="12734"/>
                    </a:lnTo>
                    <a:lnTo>
                      <a:pt x="21418" y="12093"/>
                    </a:lnTo>
                    <a:lnTo>
                      <a:pt x="21418" y="11751"/>
                    </a:lnTo>
                    <a:lnTo>
                      <a:pt x="21237" y="11024"/>
                    </a:lnTo>
                    <a:lnTo>
                      <a:pt x="21009" y="10319"/>
                    </a:lnTo>
                    <a:lnTo>
                      <a:pt x="20464" y="8952"/>
                    </a:lnTo>
                    <a:lnTo>
                      <a:pt x="20124" y="8354"/>
                    </a:lnTo>
                    <a:lnTo>
                      <a:pt x="19806" y="7755"/>
                    </a:lnTo>
                    <a:lnTo>
                      <a:pt x="19442" y="7136"/>
                    </a:lnTo>
                    <a:lnTo>
                      <a:pt x="19079" y="6580"/>
                    </a:lnTo>
                    <a:lnTo>
                      <a:pt x="18670" y="6025"/>
                    </a:lnTo>
                    <a:lnTo>
                      <a:pt x="17762" y="4999"/>
                    </a:lnTo>
                    <a:lnTo>
                      <a:pt x="17262" y="4487"/>
                    </a:lnTo>
                    <a:lnTo>
                      <a:pt x="16421" y="3739"/>
                    </a:lnTo>
                    <a:lnTo>
                      <a:pt x="15513" y="3012"/>
                    </a:lnTo>
                    <a:lnTo>
                      <a:pt x="14559" y="2372"/>
                    </a:lnTo>
                    <a:lnTo>
                      <a:pt x="13537" y="1816"/>
                    </a:lnTo>
                    <a:lnTo>
                      <a:pt x="12538" y="1282"/>
                    </a:lnTo>
                    <a:lnTo>
                      <a:pt x="11447" y="855"/>
                    </a:lnTo>
                    <a:lnTo>
                      <a:pt x="10334" y="513"/>
                    </a:lnTo>
                    <a:lnTo>
                      <a:pt x="9199" y="256"/>
                    </a:lnTo>
                    <a:lnTo>
                      <a:pt x="8199" y="85"/>
                    </a:lnTo>
                    <a:lnTo>
                      <a:pt x="7268" y="0"/>
                    </a:lnTo>
                    <a:lnTo>
                      <a:pt x="8063" y="128"/>
                    </a:lnTo>
                    <a:lnTo>
                      <a:pt x="8426" y="171"/>
                    </a:lnTo>
                    <a:lnTo>
                      <a:pt x="8790" y="299"/>
                    </a:lnTo>
                    <a:lnTo>
                      <a:pt x="9380" y="427"/>
                    </a:lnTo>
                    <a:lnTo>
                      <a:pt x="9471" y="470"/>
                    </a:lnTo>
                    <a:lnTo>
                      <a:pt x="9517" y="555"/>
                    </a:lnTo>
                    <a:lnTo>
                      <a:pt x="9653" y="641"/>
                    </a:lnTo>
                    <a:lnTo>
                      <a:pt x="9789" y="684"/>
                    </a:lnTo>
                    <a:lnTo>
                      <a:pt x="10107" y="769"/>
                    </a:lnTo>
                    <a:lnTo>
                      <a:pt x="10153" y="769"/>
                    </a:lnTo>
                    <a:lnTo>
                      <a:pt x="10380" y="897"/>
                    </a:lnTo>
                    <a:lnTo>
                      <a:pt x="10516" y="983"/>
                    </a:lnTo>
                    <a:lnTo>
                      <a:pt x="10902" y="1068"/>
                    </a:lnTo>
                    <a:lnTo>
                      <a:pt x="10902" y="1111"/>
                    </a:lnTo>
                    <a:lnTo>
                      <a:pt x="10857" y="1196"/>
                    </a:lnTo>
                    <a:lnTo>
                      <a:pt x="10766" y="1282"/>
                    </a:lnTo>
                    <a:lnTo>
                      <a:pt x="10811" y="1389"/>
                    </a:lnTo>
                    <a:lnTo>
                      <a:pt x="10857" y="1431"/>
                    </a:lnTo>
                    <a:lnTo>
                      <a:pt x="10766" y="1431"/>
                    </a:lnTo>
                    <a:lnTo>
                      <a:pt x="10721" y="1389"/>
                    </a:lnTo>
                    <a:lnTo>
                      <a:pt x="10902" y="1517"/>
                    </a:lnTo>
                    <a:lnTo>
                      <a:pt x="10993" y="1560"/>
                    </a:lnTo>
                    <a:lnTo>
                      <a:pt x="11038" y="1602"/>
                    </a:lnTo>
                    <a:lnTo>
                      <a:pt x="10993" y="1645"/>
                    </a:lnTo>
                    <a:lnTo>
                      <a:pt x="10948" y="1602"/>
                    </a:lnTo>
                    <a:lnTo>
                      <a:pt x="10811" y="1602"/>
                    </a:lnTo>
                    <a:lnTo>
                      <a:pt x="10857" y="1645"/>
                    </a:lnTo>
                    <a:lnTo>
                      <a:pt x="10993" y="1731"/>
                    </a:lnTo>
                    <a:lnTo>
                      <a:pt x="11175" y="1859"/>
                    </a:lnTo>
                    <a:lnTo>
                      <a:pt x="11175" y="1901"/>
                    </a:lnTo>
                    <a:lnTo>
                      <a:pt x="11311" y="1944"/>
                    </a:lnTo>
                    <a:lnTo>
                      <a:pt x="11175" y="1901"/>
                    </a:lnTo>
                    <a:lnTo>
                      <a:pt x="10721" y="1645"/>
                    </a:lnTo>
                    <a:lnTo>
                      <a:pt x="10471" y="1560"/>
                    </a:lnTo>
                    <a:lnTo>
                      <a:pt x="10334" y="1474"/>
                    </a:lnTo>
                    <a:lnTo>
                      <a:pt x="10016" y="1517"/>
                    </a:lnTo>
                    <a:lnTo>
                      <a:pt x="9835" y="1560"/>
                    </a:lnTo>
                    <a:lnTo>
                      <a:pt x="9789" y="1602"/>
                    </a:lnTo>
                    <a:lnTo>
                      <a:pt x="9789" y="1645"/>
                    </a:lnTo>
                    <a:lnTo>
                      <a:pt x="9880" y="1773"/>
                    </a:lnTo>
                    <a:lnTo>
                      <a:pt x="9971" y="1859"/>
                    </a:lnTo>
                    <a:lnTo>
                      <a:pt x="10153" y="1901"/>
                    </a:lnTo>
                    <a:lnTo>
                      <a:pt x="10334" y="1901"/>
                    </a:lnTo>
                    <a:lnTo>
                      <a:pt x="10630" y="1944"/>
                    </a:lnTo>
                    <a:lnTo>
                      <a:pt x="10471" y="1944"/>
                    </a:lnTo>
                    <a:lnTo>
                      <a:pt x="10334" y="1901"/>
                    </a:lnTo>
                    <a:lnTo>
                      <a:pt x="10244" y="1901"/>
                    </a:lnTo>
                    <a:lnTo>
                      <a:pt x="10244" y="1944"/>
                    </a:lnTo>
                    <a:lnTo>
                      <a:pt x="10380" y="2072"/>
                    </a:lnTo>
                    <a:lnTo>
                      <a:pt x="10425" y="2201"/>
                    </a:lnTo>
                    <a:lnTo>
                      <a:pt x="10471" y="2286"/>
                    </a:lnTo>
                    <a:lnTo>
                      <a:pt x="10562" y="2372"/>
                    </a:lnTo>
                    <a:lnTo>
                      <a:pt x="10721" y="2457"/>
                    </a:lnTo>
                    <a:lnTo>
                      <a:pt x="10675" y="2500"/>
                    </a:lnTo>
                    <a:lnTo>
                      <a:pt x="10948" y="2585"/>
                    </a:lnTo>
                    <a:lnTo>
                      <a:pt x="10948" y="2542"/>
                    </a:lnTo>
                    <a:lnTo>
                      <a:pt x="10993" y="2585"/>
                    </a:lnTo>
                    <a:lnTo>
                      <a:pt x="11220" y="2671"/>
                    </a:lnTo>
                    <a:lnTo>
                      <a:pt x="11038" y="2628"/>
                    </a:lnTo>
                    <a:lnTo>
                      <a:pt x="10993" y="2585"/>
                    </a:lnTo>
                    <a:lnTo>
                      <a:pt x="10948" y="2585"/>
                    </a:lnTo>
                    <a:lnTo>
                      <a:pt x="10902" y="2671"/>
                    </a:lnTo>
                    <a:lnTo>
                      <a:pt x="10902" y="2799"/>
                    </a:lnTo>
                    <a:lnTo>
                      <a:pt x="10993" y="2884"/>
                    </a:lnTo>
                    <a:lnTo>
                      <a:pt x="11084" y="2884"/>
                    </a:lnTo>
                    <a:lnTo>
                      <a:pt x="11356" y="2927"/>
                    </a:lnTo>
                    <a:lnTo>
                      <a:pt x="11584" y="2970"/>
                    </a:lnTo>
                    <a:lnTo>
                      <a:pt x="11629" y="2970"/>
                    </a:lnTo>
                    <a:lnTo>
                      <a:pt x="11720" y="3055"/>
                    </a:lnTo>
                    <a:lnTo>
                      <a:pt x="11856" y="3098"/>
                    </a:lnTo>
                    <a:lnTo>
                      <a:pt x="12038" y="3183"/>
                    </a:lnTo>
                    <a:lnTo>
                      <a:pt x="11992" y="3183"/>
                    </a:lnTo>
                    <a:lnTo>
                      <a:pt x="11856" y="3141"/>
                    </a:lnTo>
                    <a:lnTo>
                      <a:pt x="11538" y="3055"/>
                    </a:lnTo>
                    <a:lnTo>
                      <a:pt x="11356" y="3012"/>
                    </a:lnTo>
                    <a:lnTo>
                      <a:pt x="11266" y="3012"/>
                    </a:lnTo>
                    <a:lnTo>
                      <a:pt x="11220" y="3055"/>
                    </a:lnTo>
                    <a:lnTo>
                      <a:pt x="11175" y="3141"/>
                    </a:lnTo>
                    <a:lnTo>
                      <a:pt x="11266" y="3226"/>
                    </a:lnTo>
                    <a:lnTo>
                      <a:pt x="11356" y="3269"/>
                    </a:lnTo>
                    <a:lnTo>
                      <a:pt x="11629" y="3269"/>
                    </a:lnTo>
                    <a:lnTo>
                      <a:pt x="11629" y="3312"/>
                    </a:lnTo>
                    <a:lnTo>
                      <a:pt x="11584" y="3312"/>
                    </a:lnTo>
                    <a:lnTo>
                      <a:pt x="11402" y="3354"/>
                    </a:lnTo>
                    <a:lnTo>
                      <a:pt x="11220" y="3226"/>
                    </a:lnTo>
                    <a:lnTo>
                      <a:pt x="11084" y="3141"/>
                    </a:lnTo>
                    <a:lnTo>
                      <a:pt x="10993" y="3098"/>
                    </a:lnTo>
                    <a:lnTo>
                      <a:pt x="10948" y="3141"/>
                    </a:lnTo>
                    <a:lnTo>
                      <a:pt x="11038" y="3183"/>
                    </a:lnTo>
                    <a:lnTo>
                      <a:pt x="11175" y="3226"/>
                    </a:lnTo>
                    <a:lnTo>
                      <a:pt x="11220" y="3312"/>
                    </a:lnTo>
                    <a:lnTo>
                      <a:pt x="11266" y="3440"/>
                    </a:lnTo>
                    <a:lnTo>
                      <a:pt x="11402" y="3440"/>
                    </a:lnTo>
                    <a:lnTo>
                      <a:pt x="11538" y="3482"/>
                    </a:lnTo>
                    <a:lnTo>
                      <a:pt x="11629" y="3525"/>
                    </a:lnTo>
                    <a:lnTo>
                      <a:pt x="11765" y="3653"/>
                    </a:lnTo>
                    <a:lnTo>
                      <a:pt x="11902" y="3739"/>
                    </a:lnTo>
                    <a:lnTo>
                      <a:pt x="12038" y="3739"/>
                    </a:lnTo>
                    <a:lnTo>
                      <a:pt x="12174" y="3611"/>
                    </a:lnTo>
                    <a:lnTo>
                      <a:pt x="12356" y="3611"/>
                    </a:lnTo>
                    <a:lnTo>
                      <a:pt x="12401" y="3653"/>
                    </a:lnTo>
                    <a:lnTo>
                      <a:pt x="12447" y="3739"/>
                    </a:lnTo>
                    <a:lnTo>
                      <a:pt x="12538" y="3782"/>
                    </a:lnTo>
                    <a:lnTo>
                      <a:pt x="12583" y="3782"/>
                    </a:lnTo>
                    <a:lnTo>
                      <a:pt x="12628" y="3739"/>
                    </a:lnTo>
                    <a:lnTo>
                      <a:pt x="12583" y="3782"/>
                    </a:lnTo>
                    <a:lnTo>
                      <a:pt x="12492" y="3824"/>
                    </a:lnTo>
                    <a:lnTo>
                      <a:pt x="12356" y="3696"/>
                    </a:lnTo>
                    <a:lnTo>
                      <a:pt x="12220" y="3653"/>
                    </a:lnTo>
                    <a:lnTo>
                      <a:pt x="12129" y="3653"/>
                    </a:lnTo>
                    <a:lnTo>
                      <a:pt x="12083" y="3696"/>
                    </a:lnTo>
                    <a:lnTo>
                      <a:pt x="12129" y="3782"/>
                    </a:lnTo>
                    <a:lnTo>
                      <a:pt x="12174" y="3824"/>
                    </a:lnTo>
                    <a:lnTo>
                      <a:pt x="12447" y="3953"/>
                    </a:lnTo>
                    <a:lnTo>
                      <a:pt x="12583" y="4123"/>
                    </a:lnTo>
                    <a:lnTo>
                      <a:pt x="12628" y="4252"/>
                    </a:lnTo>
                    <a:lnTo>
                      <a:pt x="12674" y="4294"/>
                    </a:lnTo>
                    <a:lnTo>
                      <a:pt x="12674" y="4337"/>
                    </a:lnTo>
                    <a:lnTo>
                      <a:pt x="12583" y="4444"/>
                    </a:lnTo>
                    <a:lnTo>
                      <a:pt x="12356" y="4444"/>
                    </a:lnTo>
                    <a:lnTo>
                      <a:pt x="12401" y="4337"/>
                    </a:lnTo>
                    <a:lnTo>
                      <a:pt x="12447" y="4252"/>
                    </a:lnTo>
                    <a:lnTo>
                      <a:pt x="12401" y="4166"/>
                    </a:lnTo>
                    <a:lnTo>
                      <a:pt x="12356" y="4038"/>
                    </a:lnTo>
                    <a:lnTo>
                      <a:pt x="12129" y="3867"/>
                    </a:lnTo>
                    <a:lnTo>
                      <a:pt x="12038" y="3867"/>
                    </a:lnTo>
                    <a:lnTo>
                      <a:pt x="11947" y="3824"/>
                    </a:lnTo>
                    <a:lnTo>
                      <a:pt x="11584" y="3611"/>
                    </a:lnTo>
                    <a:lnTo>
                      <a:pt x="11447" y="3525"/>
                    </a:lnTo>
                    <a:lnTo>
                      <a:pt x="11311" y="3482"/>
                    </a:lnTo>
                    <a:lnTo>
                      <a:pt x="11220" y="3482"/>
                    </a:lnTo>
                    <a:lnTo>
                      <a:pt x="10993" y="3269"/>
                    </a:lnTo>
                    <a:lnTo>
                      <a:pt x="10902" y="3226"/>
                    </a:lnTo>
                    <a:lnTo>
                      <a:pt x="10811" y="3269"/>
                    </a:lnTo>
                    <a:lnTo>
                      <a:pt x="10766" y="3312"/>
                    </a:lnTo>
                    <a:lnTo>
                      <a:pt x="10766" y="3397"/>
                    </a:lnTo>
                    <a:lnTo>
                      <a:pt x="10902" y="3482"/>
                    </a:lnTo>
                    <a:lnTo>
                      <a:pt x="10993" y="3568"/>
                    </a:lnTo>
                    <a:lnTo>
                      <a:pt x="11084" y="3739"/>
                    </a:lnTo>
                    <a:lnTo>
                      <a:pt x="11129" y="3739"/>
                    </a:lnTo>
                    <a:lnTo>
                      <a:pt x="11220" y="3782"/>
                    </a:lnTo>
                    <a:lnTo>
                      <a:pt x="11720" y="4038"/>
                    </a:lnTo>
                    <a:lnTo>
                      <a:pt x="11811" y="3995"/>
                    </a:lnTo>
                    <a:lnTo>
                      <a:pt x="11765" y="4038"/>
                    </a:lnTo>
                    <a:lnTo>
                      <a:pt x="11720" y="4038"/>
                    </a:lnTo>
                    <a:lnTo>
                      <a:pt x="11447" y="4123"/>
                    </a:lnTo>
                    <a:lnTo>
                      <a:pt x="11175" y="4123"/>
                    </a:lnTo>
                    <a:lnTo>
                      <a:pt x="11038" y="4166"/>
                    </a:lnTo>
                    <a:lnTo>
                      <a:pt x="10993" y="4209"/>
                    </a:lnTo>
                    <a:lnTo>
                      <a:pt x="11038" y="4252"/>
                    </a:lnTo>
                    <a:lnTo>
                      <a:pt x="11175" y="4337"/>
                    </a:lnTo>
                    <a:lnTo>
                      <a:pt x="11266" y="4487"/>
                    </a:lnTo>
                    <a:lnTo>
                      <a:pt x="11311" y="4529"/>
                    </a:lnTo>
                    <a:lnTo>
                      <a:pt x="11311" y="4572"/>
                    </a:lnTo>
                    <a:lnTo>
                      <a:pt x="11220" y="4615"/>
                    </a:lnTo>
                    <a:lnTo>
                      <a:pt x="11084" y="4615"/>
                    </a:lnTo>
                    <a:lnTo>
                      <a:pt x="10993" y="4658"/>
                    </a:lnTo>
                    <a:lnTo>
                      <a:pt x="10902" y="4743"/>
                    </a:lnTo>
                    <a:lnTo>
                      <a:pt x="10857" y="4828"/>
                    </a:lnTo>
                    <a:lnTo>
                      <a:pt x="10857" y="4786"/>
                    </a:lnTo>
                    <a:lnTo>
                      <a:pt x="10766" y="4615"/>
                    </a:lnTo>
                    <a:lnTo>
                      <a:pt x="10675" y="4700"/>
                    </a:lnTo>
                    <a:lnTo>
                      <a:pt x="10675" y="4828"/>
                    </a:lnTo>
                    <a:lnTo>
                      <a:pt x="10425" y="5213"/>
                    </a:lnTo>
                    <a:lnTo>
                      <a:pt x="10425" y="5384"/>
                    </a:lnTo>
                    <a:lnTo>
                      <a:pt x="10334" y="5469"/>
                    </a:lnTo>
                    <a:lnTo>
                      <a:pt x="10244" y="5427"/>
                    </a:lnTo>
                    <a:lnTo>
                      <a:pt x="10153" y="5341"/>
                    </a:lnTo>
                    <a:lnTo>
                      <a:pt x="10289" y="5213"/>
                    </a:lnTo>
                    <a:lnTo>
                      <a:pt x="10289" y="5170"/>
                    </a:lnTo>
                    <a:lnTo>
                      <a:pt x="10107" y="5170"/>
                    </a:lnTo>
                    <a:lnTo>
                      <a:pt x="10016" y="5213"/>
                    </a:lnTo>
                    <a:lnTo>
                      <a:pt x="9971" y="5256"/>
                    </a:lnTo>
                    <a:lnTo>
                      <a:pt x="9971" y="5341"/>
                    </a:lnTo>
                    <a:lnTo>
                      <a:pt x="10062" y="5427"/>
                    </a:lnTo>
                    <a:lnTo>
                      <a:pt x="10244" y="5512"/>
                    </a:lnTo>
                    <a:lnTo>
                      <a:pt x="10289" y="5555"/>
                    </a:lnTo>
                    <a:lnTo>
                      <a:pt x="10244" y="5598"/>
                    </a:lnTo>
                    <a:lnTo>
                      <a:pt x="10153" y="5640"/>
                    </a:lnTo>
                    <a:lnTo>
                      <a:pt x="10016" y="5640"/>
                    </a:lnTo>
                    <a:lnTo>
                      <a:pt x="10016" y="5769"/>
                    </a:lnTo>
                    <a:lnTo>
                      <a:pt x="9880" y="5939"/>
                    </a:lnTo>
                    <a:lnTo>
                      <a:pt x="9926" y="6025"/>
                    </a:lnTo>
                    <a:lnTo>
                      <a:pt x="10107" y="6110"/>
                    </a:lnTo>
                    <a:lnTo>
                      <a:pt x="10107" y="6153"/>
                    </a:lnTo>
                    <a:lnTo>
                      <a:pt x="10016" y="6239"/>
                    </a:lnTo>
                    <a:lnTo>
                      <a:pt x="9835" y="6281"/>
                    </a:lnTo>
                    <a:lnTo>
                      <a:pt x="9835" y="6196"/>
                    </a:lnTo>
                    <a:lnTo>
                      <a:pt x="9698" y="6153"/>
                    </a:lnTo>
                    <a:lnTo>
                      <a:pt x="9562" y="6153"/>
                    </a:lnTo>
                    <a:lnTo>
                      <a:pt x="9562" y="6239"/>
                    </a:lnTo>
                    <a:lnTo>
                      <a:pt x="9608" y="6281"/>
                    </a:lnTo>
                    <a:lnTo>
                      <a:pt x="9880" y="6367"/>
                    </a:lnTo>
                    <a:lnTo>
                      <a:pt x="9926" y="6452"/>
                    </a:lnTo>
                    <a:lnTo>
                      <a:pt x="9926" y="6495"/>
                    </a:lnTo>
                    <a:lnTo>
                      <a:pt x="9698" y="6495"/>
                    </a:lnTo>
                    <a:lnTo>
                      <a:pt x="9517" y="6452"/>
                    </a:lnTo>
                    <a:lnTo>
                      <a:pt x="9380" y="6409"/>
                    </a:lnTo>
                    <a:lnTo>
                      <a:pt x="9290" y="6281"/>
                    </a:lnTo>
                    <a:lnTo>
                      <a:pt x="9199" y="6196"/>
                    </a:lnTo>
                    <a:lnTo>
                      <a:pt x="9244" y="6153"/>
                    </a:lnTo>
                    <a:lnTo>
                      <a:pt x="9244" y="6068"/>
                    </a:lnTo>
                    <a:lnTo>
                      <a:pt x="9199" y="6068"/>
                    </a:lnTo>
                    <a:lnTo>
                      <a:pt x="9153" y="6025"/>
                    </a:lnTo>
                    <a:lnTo>
                      <a:pt x="9108" y="6025"/>
                    </a:lnTo>
                    <a:lnTo>
                      <a:pt x="9108" y="5982"/>
                    </a:lnTo>
                    <a:lnTo>
                      <a:pt x="9153" y="5939"/>
                    </a:lnTo>
                    <a:lnTo>
                      <a:pt x="9244" y="5897"/>
                    </a:lnTo>
                    <a:lnTo>
                      <a:pt x="9608" y="5897"/>
                    </a:lnTo>
                    <a:lnTo>
                      <a:pt x="9789" y="5598"/>
                    </a:lnTo>
                    <a:lnTo>
                      <a:pt x="9835" y="5555"/>
                    </a:lnTo>
                    <a:lnTo>
                      <a:pt x="9653" y="5384"/>
                    </a:lnTo>
                    <a:lnTo>
                      <a:pt x="9471" y="5341"/>
                    </a:lnTo>
                    <a:lnTo>
                      <a:pt x="9199" y="5256"/>
                    </a:lnTo>
                    <a:lnTo>
                      <a:pt x="9017" y="5213"/>
                    </a:lnTo>
                    <a:lnTo>
                      <a:pt x="8881" y="5170"/>
                    </a:lnTo>
                    <a:lnTo>
                      <a:pt x="8608" y="5170"/>
                    </a:lnTo>
                    <a:lnTo>
                      <a:pt x="8608" y="5256"/>
                    </a:lnTo>
                    <a:lnTo>
                      <a:pt x="8472" y="5213"/>
                    </a:lnTo>
                    <a:lnTo>
                      <a:pt x="8336" y="5128"/>
                    </a:lnTo>
                    <a:lnTo>
                      <a:pt x="8290" y="5170"/>
                    </a:lnTo>
                    <a:lnTo>
                      <a:pt x="8199" y="5128"/>
                    </a:lnTo>
                    <a:lnTo>
                      <a:pt x="8109" y="5042"/>
                    </a:lnTo>
                    <a:lnTo>
                      <a:pt x="8018" y="4914"/>
                    </a:lnTo>
                    <a:lnTo>
                      <a:pt x="7881" y="4914"/>
                    </a:lnTo>
                    <a:lnTo>
                      <a:pt x="7700" y="4871"/>
                    </a:lnTo>
                    <a:lnTo>
                      <a:pt x="7473" y="4914"/>
                    </a:lnTo>
                    <a:lnTo>
                      <a:pt x="7518" y="4957"/>
                    </a:lnTo>
                    <a:lnTo>
                      <a:pt x="7518" y="5042"/>
                    </a:lnTo>
                    <a:lnTo>
                      <a:pt x="7473" y="5128"/>
                    </a:lnTo>
                    <a:lnTo>
                      <a:pt x="7314" y="5213"/>
                    </a:lnTo>
                    <a:lnTo>
                      <a:pt x="7223" y="5213"/>
                    </a:lnTo>
                    <a:lnTo>
                      <a:pt x="7177" y="5299"/>
                    </a:lnTo>
                    <a:lnTo>
                      <a:pt x="7086" y="5299"/>
                    </a:lnTo>
                    <a:lnTo>
                      <a:pt x="7041" y="5256"/>
                    </a:lnTo>
                    <a:lnTo>
                      <a:pt x="6905" y="5299"/>
                    </a:lnTo>
                    <a:lnTo>
                      <a:pt x="6723" y="5384"/>
                    </a:lnTo>
                    <a:lnTo>
                      <a:pt x="6723" y="5427"/>
                    </a:lnTo>
                    <a:lnTo>
                      <a:pt x="6768" y="5555"/>
                    </a:lnTo>
                    <a:lnTo>
                      <a:pt x="6678" y="5726"/>
                    </a:lnTo>
                    <a:lnTo>
                      <a:pt x="6632" y="5769"/>
                    </a:lnTo>
                    <a:lnTo>
                      <a:pt x="6587" y="5726"/>
                    </a:lnTo>
                    <a:lnTo>
                      <a:pt x="6496" y="5726"/>
                    </a:lnTo>
                    <a:lnTo>
                      <a:pt x="6541" y="5769"/>
                    </a:lnTo>
                    <a:lnTo>
                      <a:pt x="6541" y="5982"/>
                    </a:lnTo>
                    <a:lnTo>
                      <a:pt x="6496" y="6025"/>
                    </a:lnTo>
                    <a:lnTo>
                      <a:pt x="6405" y="5982"/>
                    </a:lnTo>
                    <a:lnTo>
                      <a:pt x="6269" y="6025"/>
                    </a:lnTo>
                    <a:lnTo>
                      <a:pt x="6269" y="6068"/>
                    </a:lnTo>
                    <a:lnTo>
                      <a:pt x="6178" y="6153"/>
                    </a:lnTo>
                    <a:lnTo>
                      <a:pt x="6132" y="6153"/>
                    </a:lnTo>
                    <a:lnTo>
                      <a:pt x="6178" y="6239"/>
                    </a:lnTo>
                    <a:lnTo>
                      <a:pt x="6223" y="6281"/>
                    </a:lnTo>
                    <a:lnTo>
                      <a:pt x="6132" y="6538"/>
                    </a:lnTo>
                    <a:lnTo>
                      <a:pt x="5996" y="6751"/>
                    </a:lnTo>
                    <a:lnTo>
                      <a:pt x="5996" y="6666"/>
                    </a:lnTo>
                    <a:lnTo>
                      <a:pt x="6042" y="6538"/>
                    </a:lnTo>
                    <a:lnTo>
                      <a:pt x="5996" y="6580"/>
                    </a:lnTo>
                    <a:lnTo>
                      <a:pt x="5905" y="6709"/>
                    </a:lnTo>
                    <a:lnTo>
                      <a:pt x="5905" y="6794"/>
                    </a:lnTo>
                    <a:lnTo>
                      <a:pt x="5815" y="6794"/>
                    </a:lnTo>
                    <a:lnTo>
                      <a:pt x="5815" y="6709"/>
                    </a:lnTo>
                    <a:lnTo>
                      <a:pt x="5587" y="6922"/>
                    </a:lnTo>
                    <a:lnTo>
                      <a:pt x="5587" y="6965"/>
                    </a:lnTo>
                    <a:lnTo>
                      <a:pt x="5633" y="7008"/>
                    </a:lnTo>
                    <a:lnTo>
                      <a:pt x="5815" y="6922"/>
                    </a:lnTo>
                    <a:lnTo>
                      <a:pt x="5860" y="6880"/>
                    </a:lnTo>
                    <a:lnTo>
                      <a:pt x="5905" y="6922"/>
                    </a:lnTo>
                    <a:lnTo>
                      <a:pt x="5905" y="6965"/>
                    </a:lnTo>
                    <a:lnTo>
                      <a:pt x="5769" y="7008"/>
                    </a:lnTo>
                    <a:lnTo>
                      <a:pt x="5633" y="7008"/>
                    </a:lnTo>
                    <a:lnTo>
                      <a:pt x="5497" y="7136"/>
                    </a:lnTo>
                    <a:lnTo>
                      <a:pt x="5360" y="7179"/>
                    </a:lnTo>
                    <a:lnTo>
                      <a:pt x="5315" y="7221"/>
                    </a:lnTo>
                    <a:lnTo>
                      <a:pt x="5133" y="7221"/>
                    </a:lnTo>
                    <a:lnTo>
                      <a:pt x="5088" y="7264"/>
                    </a:lnTo>
                    <a:lnTo>
                      <a:pt x="5088" y="7456"/>
                    </a:lnTo>
                    <a:lnTo>
                      <a:pt x="5042" y="7499"/>
                    </a:lnTo>
                    <a:lnTo>
                      <a:pt x="4997" y="7499"/>
                    </a:lnTo>
                    <a:lnTo>
                      <a:pt x="4951" y="7456"/>
                    </a:lnTo>
                    <a:lnTo>
                      <a:pt x="4815" y="7456"/>
                    </a:lnTo>
                    <a:lnTo>
                      <a:pt x="4815" y="7542"/>
                    </a:lnTo>
                    <a:lnTo>
                      <a:pt x="4906" y="7542"/>
                    </a:lnTo>
                    <a:lnTo>
                      <a:pt x="4997" y="7499"/>
                    </a:lnTo>
                    <a:lnTo>
                      <a:pt x="5042" y="7499"/>
                    </a:lnTo>
                    <a:lnTo>
                      <a:pt x="5133" y="7585"/>
                    </a:lnTo>
                    <a:lnTo>
                      <a:pt x="5088" y="7627"/>
                    </a:lnTo>
                    <a:lnTo>
                      <a:pt x="4997" y="7670"/>
                    </a:lnTo>
                    <a:lnTo>
                      <a:pt x="4861" y="7713"/>
                    </a:lnTo>
                    <a:lnTo>
                      <a:pt x="4770" y="7713"/>
                    </a:lnTo>
                    <a:lnTo>
                      <a:pt x="4770" y="7755"/>
                    </a:lnTo>
                    <a:lnTo>
                      <a:pt x="4997" y="7755"/>
                    </a:lnTo>
                    <a:lnTo>
                      <a:pt x="5179" y="7713"/>
                    </a:lnTo>
                    <a:lnTo>
                      <a:pt x="5224" y="7755"/>
                    </a:lnTo>
                    <a:lnTo>
                      <a:pt x="4770" y="7841"/>
                    </a:lnTo>
                    <a:lnTo>
                      <a:pt x="4815" y="7841"/>
                    </a:lnTo>
                    <a:lnTo>
                      <a:pt x="4724" y="7841"/>
                    </a:lnTo>
                    <a:lnTo>
                      <a:pt x="4861" y="7926"/>
                    </a:lnTo>
                    <a:lnTo>
                      <a:pt x="4951" y="7969"/>
                    </a:lnTo>
                    <a:lnTo>
                      <a:pt x="5042" y="7969"/>
                    </a:lnTo>
                    <a:lnTo>
                      <a:pt x="5088" y="7926"/>
                    </a:lnTo>
                    <a:lnTo>
                      <a:pt x="5133" y="7969"/>
                    </a:lnTo>
                    <a:lnTo>
                      <a:pt x="5088" y="8055"/>
                    </a:lnTo>
                    <a:lnTo>
                      <a:pt x="5042" y="8097"/>
                    </a:lnTo>
                    <a:lnTo>
                      <a:pt x="4815" y="8226"/>
                    </a:lnTo>
                    <a:lnTo>
                      <a:pt x="4724" y="8268"/>
                    </a:lnTo>
                    <a:lnTo>
                      <a:pt x="4679" y="8311"/>
                    </a:lnTo>
                    <a:lnTo>
                      <a:pt x="4679" y="8396"/>
                    </a:lnTo>
                    <a:lnTo>
                      <a:pt x="4861" y="8567"/>
                    </a:lnTo>
                    <a:lnTo>
                      <a:pt x="4997" y="8610"/>
                    </a:lnTo>
                    <a:lnTo>
                      <a:pt x="5224" y="8653"/>
                    </a:lnTo>
                    <a:lnTo>
                      <a:pt x="5269" y="8696"/>
                    </a:lnTo>
                    <a:lnTo>
                      <a:pt x="5497" y="8482"/>
                    </a:lnTo>
                    <a:lnTo>
                      <a:pt x="5542" y="8396"/>
                    </a:lnTo>
                    <a:lnTo>
                      <a:pt x="5633" y="8354"/>
                    </a:lnTo>
                    <a:lnTo>
                      <a:pt x="5724" y="8268"/>
                    </a:lnTo>
                    <a:lnTo>
                      <a:pt x="5724" y="8140"/>
                    </a:lnTo>
                    <a:lnTo>
                      <a:pt x="5769" y="8268"/>
                    </a:lnTo>
                    <a:lnTo>
                      <a:pt x="5769" y="8354"/>
                    </a:lnTo>
                    <a:lnTo>
                      <a:pt x="5905" y="8482"/>
                    </a:lnTo>
                    <a:lnTo>
                      <a:pt x="5996" y="8653"/>
                    </a:lnTo>
                    <a:lnTo>
                      <a:pt x="5996" y="8738"/>
                    </a:lnTo>
                    <a:lnTo>
                      <a:pt x="5951" y="8824"/>
                    </a:lnTo>
                    <a:lnTo>
                      <a:pt x="6042" y="9208"/>
                    </a:lnTo>
                    <a:lnTo>
                      <a:pt x="6087" y="9208"/>
                    </a:lnTo>
                    <a:lnTo>
                      <a:pt x="6087" y="9080"/>
                    </a:lnTo>
                    <a:lnTo>
                      <a:pt x="6132" y="9080"/>
                    </a:lnTo>
                    <a:lnTo>
                      <a:pt x="6223" y="9166"/>
                    </a:lnTo>
                    <a:lnTo>
                      <a:pt x="6223" y="9251"/>
                    </a:lnTo>
                    <a:lnTo>
                      <a:pt x="6178" y="9294"/>
                    </a:lnTo>
                    <a:lnTo>
                      <a:pt x="6132" y="9294"/>
                    </a:lnTo>
                    <a:lnTo>
                      <a:pt x="6132" y="9379"/>
                    </a:lnTo>
                    <a:lnTo>
                      <a:pt x="6223" y="9593"/>
                    </a:lnTo>
                    <a:lnTo>
                      <a:pt x="6496" y="9593"/>
                    </a:lnTo>
                    <a:lnTo>
                      <a:pt x="6541" y="9507"/>
                    </a:lnTo>
                    <a:lnTo>
                      <a:pt x="6541" y="9379"/>
                    </a:lnTo>
                    <a:lnTo>
                      <a:pt x="6678" y="9251"/>
                    </a:lnTo>
                    <a:lnTo>
                      <a:pt x="6950" y="9123"/>
                    </a:lnTo>
                    <a:lnTo>
                      <a:pt x="6950" y="9037"/>
                    </a:lnTo>
                    <a:lnTo>
                      <a:pt x="6905" y="8952"/>
                    </a:lnTo>
                    <a:lnTo>
                      <a:pt x="6950" y="8866"/>
                    </a:lnTo>
                    <a:lnTo>
                      <a:pt x="6905" y="8824"/>
                    </a:lnTo>
                    <a:lnTo>
                      <a:pt x="6859" y="8738"/>
                    </a:lnTo>
                    <a:lnTo>
                      <a:pt x="6950" y="8738"/>
                    </a:lnTo>
                    <a:lnTo>
                      <a:pt x="6950" y="8610"/>
                    </a:lnTo>
                    <a:lnTo>
                      <a:pt x="6859" y="8567"/>
                    </a:lnTo>
                    <a:lnTo>
                      <a:pt x="6814" y="8567"/>
                    </a:lnTo>
                    <a:lnTo>
                      <a:pt x="6814" y="8525"/>
                    </a:lnTo>
                    <a:lnTo>
                      <a:pt x="6859" y="8482"/>
                    </a:lnTo>
                    <a:lnTo>
                      <a:pt x="7041" y="8482"/>
                    </a:lnTo>
                    <a:lnTo>
                      <a:pt x="7132" y="8439"/>
                    </a:lnTo>
                    <a:lnTo>
                      <a:pt x="7223" y="8354"/>
                    </a:lnTo>
                    <a:lnTo>
                      <a:pt x="7177" y="8354"/>
                    </a:lnTo>
                    <a:lnTo>
                      <a:pt x="7086" y="8311"/>
                    </a:lnTo>
                    <a:lnTo>
                      <a:pt x="7041" y="8226"/>
                    </a:lnTo>
                    <a:lnTo>
                      <a:pt x="7041" y="8140"/>
                    </a:lnTo>
                    <a:lnTo>
                      <a:pt x="7041" y="8226"/>
                    </a:lnTo>
                    <a:lnTo>
                      <a:pt x="7086" y="8268"/>
                    </a:lnTo>
                    <a:lnTo>
                      <a:pt x="7132" y="8268"/>
                    </a:lnTo>
                    <a:lnTo>
                      <a:pt x="7223" y="8226"/>
                    </a:lnTo>
                    <a:lnTo>
                      <a:pt x="7314" y="8140"/>
                    </a:lnTo>
                    <a:lnTo>
                      <a:pt x="7268" y="8097"/>
                    </a:lnTo>
                    <a:lnTo>
                      <a:pt x="7223" y="8012"/>
                    </a:lnTo>
                    <a:lnTo>
                      <a:pt x="7086" y="7884"/>
                    </a:lnTo>
                    <a:lnTo>
                      <a:pt x="6950" y="7627"/>
                    </a:lnTo>
                    <a:lnTo>
                      <a:pt x="6905" y="7456"/>
                    </a:lnTo>
                    <a:lnTo>
                      <a:pt x="6905" y="7307"/>
                    </a:lnTo>
                    <a:lnTo>
                      <a:pt x="6950" y="7264"/>
                    </a:lnTo>
                    <a:lnTo>
                      <a:pt x="7041" y="7221"/>
                    </a:lnTo>
                    <a:lnTo>
                      <a:pt x="7086" y="7093"/>
                    </a:lnTo>
                    <a:lnTo>
                      <a:pt x="7177" y="7008"/>
                    </a:lnTo>
                    <a:lnTo>
                      <a:pt x="7359" y="6922"/>
                    </a:lnTo>
                    <a:lnTo>
                      <a:pt x="7518" y="6751"/>
                    </a:lnTo>
                    <a:lnTo>
                      <a:pt x="7518" y="6709"/>
                    </a:lnTo>
                    <a:lnTo>
                      <a:pt x="7427" y="6709"/>
                    </a:lnTo>
                    <a:lnTo>
                      <a:pt x="7359" y="6666"/>
                    </a:lnTo>
                    <a:lnTo>
                      <a:pt x="7359" y="6623"/>
                    </a:lnTo>
                    <a:lnTo>
                      <a:pt x="7427" y="6580"/>
                    </a:lnTo>
                    <a:lnTo>
                      <a:pt x="7427" y="6495"/>
                    </a:lnTo>
                    <a:lnTo>
                      <a:pt x="7359" y="6452"/>
                    </a:lnTo>
                    <a:lnTo>
                      <a:pt x="7359" y="6409"/>
                    </a:lnTo>
                    <a:lnTo>
                      <a:pt x="7427" y="6367"/>
                    </a:lnTo>
                    <a:lnTo>
                      <a:pt x="7518" y="6324"/>
                    </a:lnTo>
                    <a:lnTo>
                      <a:pt x="7654" y="6281"/>
                    </a:lnTo>
                    <a:lnTo>
                      <a:pt x="7745" y="6281"/>
                    </a:lnTo>
                    <a:lnTo>
                      <a:pt x="8018" y="6409"/>
                    </a:lnTo>
                    <a:lnTo>
                      <a:pt x="8018" y="6495"/>
                    </a:lnTo>
                    <a:lnTo>
                      <a:pt x="7972" y="6538"/>
                    </a:lnTo>
                    <a:lnTo>
                      <a:pt x="7881" y="6580"/>
                    </a:lnTo>
                    <a:lnTo>
                      <a:pt x="7881" y="6666"/>
                    </a:lnTo>
                    <a:lnTo>
                      <a:pt x="7836" y="6794"/>
                    </a:lnTo>
                    <a:lnTo>
                      <a:pt x="7745" y="6922"/>
                    </a:lnTo>
                    <a:lnTo>
                      <a:pt x="7654" y="6965"/>
                    </a:lnTo>
                    <a:lnTo>
                      <a:pt x="7654" y="7008"/>
                    </a:lnTo>
                    <a:lnTo>
                      <a:pt x="7700" y="7050"/>
                    </a:lnTo>
                    <a:lnTo>
                      <a:pt x="7563" y="7136"/>
                    </a:lnTo>
                    <a:lnTo>
                      <a:pt x="7518" y="7136"/>
                    </a:lnTo>
                    <a:lnTo>
                      <a:pt x="7518" y="7307"/>
                    </a:lnTo>
                    <a:lnTo>
                      <a:pt x="7563" y="7456"/>
                    </a:lnTo>
                    <a:lnTo>
                      <a:pt x="7654" y="7713"/>
                    </a:lnTo>
                    <a:lnTo>
                      <a:pt x="7654" y="7798"/>
                    </a:lnTo>
                    <a:lnTo>
                      <a:pt x="7700" y="7884"/>
                    </a:lnTo>
                    <a:lnTo>
                      <a:pt x="8063" y="8012"/>
                    </a:lnTo>
                    <a:lnTo>
                      <a:pt x="8018" y="8055"/>
                    </a:lnTo>
                    <a:lnTo>
                      <a:pt x="8290" y="7926"/>
                    </a:lnTo>
                    <a:lnTo>
                      <a:pt x="8381" y="7926"/>
                    </a:lnTo>
                    <a:lnTo>
                      <a:pt x="8472" y="7841"/>
                    </a:lnTo>
                    <a:lnTo>
                      <a:pt x="8608" y="7755"/>
                    </a:lnTo>
                    <a:lnTo>
                      <a:pt x="8608" y="7798"/>
                    </a:lnTo>
                    <a:lnTo>
                      <a:pt x="8790" y="7713"/>
                    </a:lnTo>
                    <a:lnTo>
                      <a:pt x="9062" y="7755"/>
                    </a:lnTo>
                    <a:lnTo>
                      <a:pt x="9290" y="7841"/>
                    </a:lnTo>
                    <a:lnTo>
                      <a:pt x="9244" y="7884"/>
                    </a:lnTo>
                    <a:lnTo>
                      <a:pt x="9062" y="7884"/>
                    </a:lnTo>
                    <a:lnTo>
                      <a:pt x="8926" y="7969"/>
                    </a:lnTo>
                    <a:lnTo>
                      <a:pt x="8608" y="8055"/>
                    </a:lnTo>
                    <a:lnTo>
                      <a:pt x="8472" y="8097"/>
                    </a:lnTo>
                    <a:lnTo>
                      <a:pt x="8290" y="8140"/>
                    </a:lnTo>
                    <a:lnTo>
                      <a:pt x="8245" y="8226"/>
                    </a:lnTo>
                    <a:lnTo>
                      <a:pt x="8154" y="8226"/>
                    </a:lnTo>
                    <a:lnTo>
                      <a:pt x="8199" y="8354"/>
                    </a:lnTo>
                    <a:lnTo>
                      <a:pt x="8290" y="8525"/>
                    </a:lnTo>
                    <a:lnTo>
                      <a:pt x="8336" y="8482"/>
                    </a:lnTo>
                    <a:lnTo>
                      <a:pt x="8426" y="8482"/>
                    </a:lnTo>
                    <a:lnTo>
                      <a:pt x="8426" y="8653"/>
                    </a:lnTo>
                    <a:lnTo>
                      <a:pt x="8472" y="8738"/>
                    </a:lnTo>
                    <a:lnTo>
                      <a:pt x="8472" y="8824"/>
                    </a:lnTo>
                    <a:lnTo>
                      <a:pt x="8381" y="8909"/>
                    </a:lnTo>
                    <a:lnTo>
                      <a:pt x="8336" y="8909"/>
                    </a:lnTo>
                    <a:lnTo>
                      <a:pt x="8109" y="8696"/>
                    </a:lnTo>
                    <a:lnTo>
                      <a:pt x="8018" y="8696"/>
                    </a:lnTo>
                    <a:lnTo>
                      <a:pt x="7927" y="8781"/>
                    </a:lnTo>
                    <a:lnTo>
                      <a:pt x="7927" y="8909"/>
                    </a:lnTo>
                    <a:lnTo>
                      <a:pt x="7881" y="9037"/>
                    </a:lnTo>
                    <a:lnTo>
                      <a:pt x="7881" y="9166"/>
                    </a:lnTo>
                    <a:lnTo>
                      <a:pt x="7927" y="9379"/>
                    </a:lnTo>
                    <a:lnTo>
                      <a:pt x="7972" y="9550"/>
                    </a:lnTo>
                    <a:lnTo>
                      <a:pt x="8018" y="9593"/>
                    </a:lnTo>
                    <a:lnTo>
                      <a:pt x="8018" y="9636"/>
                    </a:lnTo>
                    <a:lnTo>
                      <a:pt x="7745" y="9636"/>
                    </a:lnTo>
                    <a:lnTo>
                      <a:pt x="7700" y="9678"/>
                    </a:lnTo>
                    <a:lnTo>
                      <a:pt x="7700" y="9807"/>
                    </a:lnTo>
                    <a:lnTo>
                      <a:pt x="7518" y="9807"/>
                    </a:lnTo>
                    <a:lnTo>
                      <a:pt x="7473" y="9721"/>
                    </a:lnTo>
                    <a:lnTo>
                      <a:pt x="7359" y="9721"/>
                    </a:lnTo>
                    <a:lnTo>
                      <a:pt x="7086" y="9807"/>
                    </a:lnTo>
                    <a:lnTo>
                      <a:pt x="6996" y="9807"/>
                    </a:lnTo>
                    <a:lnTo>
                      <a:pt x="6950" y="9935"/>
                    </a:lnTo>
                    <a:lnTo>
                      <a:pt x="6768" y="9977"/>
                    </a:lnTo>
                    <a:lnTo>
                      <a:pt x="6541" y="10063"/>
                    </a:lnTo>
                    <a:lnTo>
                      <a:pt x="6541" y="10106"/>
                    </a:lnTo>
                    <a:lnTo>
                      <a:pt x="6360" y="9977"/>
                    </a:lnTo>
                    <a:lnTo>
                      <a:pt x="6269" y="9935"/>
                    </a:lnTo>
                    <a:lnTo>
                      <a:pt x="6132" y="9892"/>
                    </a:lnTo>
                    <a:lnTo>
                      <a:pt x="6087" y="9935"/>
                    </a:lnTo>
                    <a:lnTo>
                      <a:pt x="6087" y="10020"/>
                    </a:lnTo>
                    <a:lnTo>
                      <a:pt x="5905" y="10063"/>
                    </a:lnTo>
                    <a:lnTo>
                      <a:pt x="5815" y="10063"/>
                    </a:lnTo>
                    <a:lnTo>
                      <a:pt x="5678" y="10020"/>
                    </a:lnTo>
                    <a:lnTo>
                      <a:pt x="5587" y="9892"/>
                    </a:lnTo>
                    <a:lnTo>
                      <a:pt x="5587" y="9807"/>
                    </a:lnTo>
                    <a:lnTo>
                      <a:pt x="5542" y="9764"/>
                    </a:lnTo>
                    <a:lnTo>
                      <a:pt x="5497" y="9764"/>
                    </a:lnTo>
                    <a:lnTo>
                      <a:pt x="5497" y="9636"/>
                    </a:lnTo>
                    <a:lnTo>
                      <a:pt x="5542" y="9465"/>
                    </a:lnTo>
                    <a:lnTo>
                      <a:pt x="5633" y="9465"/>
                    </a:lnTo>
                    <a:lnTo>
                      <a:pt x="5633" y="9379"/>
                    </a:lnTo>
                    <a:lnTo>
                      <a:pt x="5678" y="9294"/>
                    </a:lnTo>
                    <a:lnTo>
                      <a:pt x="5724" y="9336"/>
                    </a:lnTo>
                    <a:lnTo>
                      <a:pt x="5769" y="9336"/>
                    </a:lnTo>
                    <a:lnTo>
                      <a:pt x="5815" y="9294"/>
                    </a:lnTo>
                    <a:lnTo>
                      <a:pt x="5815" y="9080"/>
                    </a:lnTo>
                    <a:lnTo>
                      <a:pt x="5724" y="8824"/>
                    </a:lnTo>
                    <a:lnTo>
                      <a:pt x="5678" y="8824"/>
                    </a:lnTo>
                    <a:lnTo>
                      <a:pt x="5497" y="8995"/>
                    </a:lnTo>
                    <a:lnTo>
                      <a:pt x="5542" y="9037"/>
                    </a:lnTo>
                    <a:lnTo>
                      <a:pt x="5633" y="9037"/>
                    </a:lnTo>
                    <a:lnTo>
                      <a:pt x="5451" y="9123"/>
                    </a:lnTo>
                    <a:lnTo>
                      <a:pt x="5269" y="9294"/>
                    </a:lnTo>
                    <a:lnTo>
                      <a:pt x="5224" y="9422"/>
                    </a:lnTo>
                    <a:lnTo>
                      <a:pt x="5224" y="9507"/>
                    </a:lnTo>
                    <a:lnTo>
                      <a:pt x="5315" y="9721"/>
                    </a:lnTo>
                    <a:lnTo>
                      <a:pt x="5315" y="9764"/>
                    </a:lnTo>
                    <a:lnTo>
                      <a:pt x="5406" y="9935"/>
                    </a:lnTo>
                    <a:lnTo>
                      <a:pt x="5360" y="9977"/>
                    </a:lnTo>
                    <a:lnTo>
                      <a:pt x="5360" y="10063"/>
                    </a:lnTo>
                    <a:lnTo>
                      <a:pt x="5497" y="10148"/>
                    </a:lnTo>
                    <a:lnTo>
                      <a:pt x="5587" y="10148"/>
                    </a:lnTo>
                    <a:lnTo>
                      <a:pt x="5587" y="10191"/>
                    </a:lnTo>
                    <a:lnTo>
                      <a:pt x="5497" y="10191"/>
                    </a:lnTo>
                    <a:lnTo>
                      <a:pt x="5360" y="10063"/>
                    </a:lnTo>
                    <a:lnTo>
                      <a:pt x="5315" y="10063"/>
                    </a:lnTo>
                    <a:lnTo>
                      <a:pt x="5269" y="10106"/>
                    </a:lnTo>
                    <a:lnTo>
                      <a:pt x="5269" y="10148"/>
                    </a:lnTo>
                    <a:lnTo>
                      <a:pt x="5315" y="10191"/>
                    </a:lnTo>
                    <a:lnTo>
                      <a:pt x="5269" y="10234"/>
                    </a:lnTo>
                    <a:lnTo>
                      <a:pt x="5224" y="10234"/>
                    </a:lnTo>
                    <a:lnTo>
                      <a:pt x="5224" y="10191"/>
                    </a:lnTo>
                    <a:lnTo>
                      <a:pt x="5179" y="10148"/>
                    </a:lnTo>
                    <a:lnTo>
                      <a:pt x="5179" y="10106"/>
                    </a:lnTo>
                    <a:lnTo>
                      <a:pt x="5088" y="10148"/>
                    </a:lnTo>
                    <a:lnTo>
                      <a:pt x="5088" y="10191"/>
                    </a:lnTo>
                    <a:lnTo>
                      <a:pt x="4997" y="10277"/>
                    </a:lnTo>
                    <a:lnTo>
                      <a:pt x="4906" y="10277"/>
                    </a:lnTo>
                    <a:lnTo>
                      <a:pt x="4861" y="10234"/>
                    </a:lnTo>
                    <a:lnTo>
                      <a:pt x="4770" y="10234"/>
                    </a:lnTo>
                    <a:lnTo>
                      <a:pt x="4724" y="10191"/>
                    </a:lnTo>
                    <a:lnTo>
                      <a:pt x="4633" y="10277"/>
                    </a:lnTo>
                    <a:lnTo>
                      <a:pt x="4543" y="10319"/>
                    </a:lnTo>
                    <a:lnTo>
                      <a:pt x="4588" y="10319"/>
                    </a:lnTo>
                    <a:lnTo>
                      <a:pt x="4543" y="10469"/>
                    </a:lnTo>
                    <a:lnTo>
                      <a:pt x="4543" y="10512"/>
                    </a:lnTo>
                    <a:lnTo>
                      <a:pt x="4497" y="10554"/>
                    </a:lnTo>
                    <a:lnTo>
                      <a:pt x="4452" y="10554"/>
                    </a:lnTo>
                    <a:lnTo>
                      <a:pt x="4452" y="10512"/>
                    </a:lnTo>
                    <a:lnTo>
                      <a:pt x="4497" y="10362"/>
                    </a:lnTo>
                    <a:lnTo>
                      <a:pt x="4452" y="10319"/>
                    </a:lnTo>
                    <a:lnTo>
                      <a:pt x="4406" y="10319"/>
                    </a:lnTo>
                    <a:lnTo>
                      <a:pt x="4361" y="10469"/>
                    </a:lnTo>
                    <a:lnTo>
                      <a:pt x="4315" y="10597"/>
                    </a:lnTo>
                    <a:lnTo>
                      <a:pt x="4270" y="10682"/>
                    </a:lnTo>
                    <a:lnTo>
                      <a:pt x="4202" y="10725"/>
                    </a:lnTo>
                    <a:lnTo>
                      <a:pt x="4270" y="10811"/>
                    </a:lnTo>
                    <a:lnTo>
                      <a:pt x="4270" y="10853"/>
                    </a:lnTo>
                    <a:lnTo>
                      <a:pt x="4156" y="10853"/>
                    </a:lnTo>
                    <a:lnTo>
                      <a:pt x="4066" y="10811"/>
                    </a:lnTo>
                    <a:lnTo>
                      <a:pt x="3929" y="10896"/>
                    </a:lnTo>
                    <a:lnTo>
                      <a:pt x="3838" y="10939"/>
                    </a:lnTo>
                    <a:lnTo>
                      <a:pt x="3702" y="10982"/>
                    </a:lnTo>
                    <a:lnTo>
                      <a:pt x="3657" y="10982"/>
                    </a:lnTo>
                    <a:lnTo>
                      <a:pt x="3566" y="11067"/>
                    </a:lnTo>
                    <a:lnTo>
                      <a:pt x="3611" y="11110"/>
                    </a:lnTo>
                    <a:lnTo>
                      <a:pt x="3611" y="11195"/>
                    </a:lnTo>
                    <a:lnTo>
                      <a:pt x="3521" y="11281"/>
                    </a:lnTo>
                    <a:lnTo>
                      <a:pt x="3475" y="11281"/>
                    </a:lnTo>
                    <a:lnTo>
                      <a:pt x="3339" y="11323"/>
                    </a:lnTo>
                    <a:lnTo>
                      <a:pt x="3203" y="11409"/>
                    </a:lnTo>
                    <a:lnTo>
                      <a:pt x="3157" y="11452"/>
                    </a:lnTo>
                    <a:lnTo>
                      <a:pt x="3157" y="11494"/>
                    </a:lnTo>
                    <a:lnTo>
                      <a:pt x="3021" y="11494"/>
                    </a:lnTo>
                    <a:lnTo>
                      <a:pt x="2885" y="11452"/>
                    </a:lnTo>
                    <a:lnTo>
                      <a:pt x="2885" y="11323"/>
                    </a:lnTo>
                    <a:lnTo>
                      <a:pt x="2794" y="11281"/>
                    </a:lnTo>
                    <a:lnTo>
                      <a:pt x="2703" y="11281"/>
                    </a:lnTo>
                    <a:lnTo>
                      <a:pt x="2657" y="11409"/>
                    </a:lnTo>
                    <a:lnTo>
                      <a:pt x="2748" y="11494"/>
                    </a:lnTo>
                    <a:lnTo>
                      <a:pt x="2839" y="11494"/>
                    </a:lnTo>
                    <a:lnTo>
                      <a:pt x="2657" y="11665"/>
                    </a:lnTo>
                    <a:lnTo>
                      <a:pt x="2567" y="11708"/>
                    </a:lnTo>
                    <a:lnTo>
                      <a:pt x="2476" y="11708"/>
                    </a:lnTo>
                    <a:lnTo>
                      <a:pt x="2385" y="11537"/>
                    </a:lnTo>
                    <a:lnTo>
                      <a:pt x="2158" y="11580"/>
                    </a:lnTo>
                    <a:lnTo>
                      <a:pt x="1976" y="11623"/>
                    </a:lnTo>
                    <a:lnTo>
                      <a:pt x="2021" y="11751"/>
                    </a:lnTo>
                    <a:lnTo>
                      <a:pt x="2112" y="11836"/>
                    </a:lnTo>
                    <a:lnTo>
                      <a:pt x="2294" y="12050"/>
                    </a:lnTo>
                    <a:lnTo>
                      <a:pt x="2339" y="12007"/>
                    </a:lnTo>
                    <a:lnTo>
                      <a:pt x="2385" y="12007"/>
                    </a:lnTo>
                    <a:lnTo>
                      <a:pt x="2430" y="11964"/>
                    </a:lnTo>
                    <a:lnTo>
                      <a:pt x="2476" y="12050"/>
                    </a:lnTo>
                    <a:lnTo>
                      <a:pt x="2430" y="12093"/>
                    </a:lnTo>
                    <a:lnTo>
                      <a:pt x="2521" y="12135"/>
                    </a:lnTo>
                    <a:lnTo>
                      <a:pt x="2567" y="12135"/>
                    </a:lnTo>
                    <a:lnTo>
                      <a:pt x="2612" y="12178"/>
                    </a:lnTo>
                    <a:lnTo>
                      <a:pt x="2567" y="12221"/>
                    </a:lnTo>
                    <a:lnTo>
                      <a:pt x="2476" y="12264"/>
                    </a:lnTo>
                    <a:lnTo>
                      <a:pt x="2521" y="12349"/>
                    </a:lnTo>
                    <a:lnTo>
                      <a:pt x="2567" y="12392"/>
                    </a:lnTo>
                    <a:lnTo>
                      <a:pt x="2657" y="12734"/>
                    </a:lnTo>
                    <a:lnTo>
                      <a:pt x="2703" y="12947"/>
                    </a:lnTo>
                    <a:lnTo>
                      <a:pt x="2567" y="13204"/>
                    </a:lnTo>
                    <a:lnTo>
                      <a:pt x="2430" y="13439"/>
                    </a:lnTo>
                    <a:lnTo>
                      <a:pt x="2385" y="13481"/>
                    </a:lnTo>
                    <a:lnTo>
                      <a:pt x="2294" y="13481"/>
                    </a:lnTo>
                    <a:lnTo>
                      <a:pt x="2112" y="13439"/>
                    </a:lnTo>
                    <a:lnTo>
                      <a:pt x="2067" y="13439"/>
                    </a:lnTo>
                    <a:lnTo>
                      <a:pt x="2021" y="13481"/>
                    </a:lnTo>
                    <a:lnTo>
                      <a:pt x="1976" y="13439"/>
                    </a:lnTo>
                    <a:lnTo>
                      <a:pt x="1885" y="13374"/>
                    </a:lnTo>
                    <a:lnTo>
                      <a:pt x="1658" y="13374"/>
                    </a:lnTo>
                    <a:lnTo>
                      <a:pt x="1340" y="13289"/>
                    </a:lnTo>
                    <a:lnTo>
                      <a:pt x="999" y="13204"/>
                    </a:lnTo>
                    <a:lnTo>
                      <a:pt x="863" y="13075"/>
                    </a:lnTo>
                    <a:lnTo>
                      <a:pt x="818" y="13075"/>
                    </a:lnTo>
                    <a:lnTo>
                      <a:pt x="454" y="13118"/>
                    </a:lnTo>
                    <a:lnTo>
                      <a:pt x="409" y="13161"/>
                    </a:lnTo>
                    <a:lnTo>
                      <a:pt x="409" y="13204"/>
                    </a:lnTo>
                    <a:lnTo>
                      <a:pt x="500" y="13332"/>
                    </a:lnTo>
                    <a:lnTo>
                      <a:pt x="500" y="13567"/>
                    </a:lnTo>
                    <a:lnTo>
                      <a:pt x="363" y="14080"/>
                    </a:lnTo>
                    <a:lnTo>
                      <a:pt x="409" y="14080"/>
                    </a:lnTo>
                    <a:lnTo>
                      <a:pt x="273" y="14336"/>
                    </a:lnTo>
                    <a:lnTo>
                      <a:pt x="136" y="14507"/>
                    </a:lnTo>
                    <a:lnTo>
                      <a:pt x="45" y="14507"/>
                    </a:lnTo>
                    <a:lnTo>
                      <a:pt x="0" y="14635"/>
                    </a:lnTo>
                    <a:lnTo>
                      <a:pt x="0" y="14720"/>
                    </a:lnTo>
                    <a:lnTo>
                      <a:pt x="45" y="14934"/>
                    </a:lnTo>
                    <a:lnTo>
                      <a:pt x="136" y="15105"/>
                    </a:lnTo>
                    <a:lnTo>
                      <a:pt x="273" y="15233"/>
                    </a:lnTo>
                    <a:lnTo>
                      <a:pt x="454" y="15361"/>
                    </a:lnTo>
                    <a:lnTo>
                      <a:pt x="591" y="15361"/>
                    </a:lnTo>
                    <a:lnTo>
                      <a:pt x="636" y="15490"/>
                    </a:lnTo>
                    <a:lnTo>
                      <a:pt x="681" y="15575"/>
                    </a:lnTo>
                    <a:lnTo>
                      <a:pt x="954" y="15831"/>
                    </a:lnTo>
                    <a:lnTo>
                      <a:pt x="1840" y="15746"/>
                    </a:lnTo>
                    <a:lnTo>
                      <a:pt x="1885" y="15789"/>
                    </a:lnTo>
                    <a:lnTo>
                      <a:pt x="1931" y="15789"/>
                    </a:lnTo>
                    <a:lnTo>
                      <a:pt x="1976" y="15703"/>
                    </a:lnTo>
                    <a:lnTo>
                      <a:pt x="2067" y="15575"/>
                    </a:lnTo>
                    <a:lnTo>
                      <a:pt x="2294" y="15575"/>
                    </a:lnTo>
                    <a:lnTo>
                      <a:pt x="2385" y="15490"/>
                    </a:lnTo>
                    <a:lnTo>
                      <a:pt x="2385" y="15361"/>
                    </a:lnTo>
                    <a:lnTo>
                      <a:pt x="2521" y="15276"/>
                    </a:lnTo>
                    <a:lnTo>
                      <a:pt x="2612" y="15233"/>
                    </a:lnTo>
                    <a:lnTo>
                      <a:pt x="2567" y="14891"/>
                    </a:lnTo>
                    <a:lnTo>
                      <a:pt x="2612" y="14806"/>
                    </a:lnTo>
                    <a:lnTo>
                      <a:pt x="2657" y="14763"/>
                    </a:lnTo>
                    <a:lnTo>
                      <a:pt x="2885" y="14507"/>
                    </a:lnTo>
                    <a:lnTo>
                      <a:pt x="2975" y="14421"/>
                    </a:lnTo>
                    <a:lnTo>
                      <a:pt x="3157" y="14379"/>
                    </a:lnTo>
                    <a:lnTo>
                      <a:pt x="3248" y="14336"/>
                    </a:lnTo>
                    <a:lnTo>
                      <a:pt x="3339" y="14379"/>
                    </a:lnTo>
                    <a:lnTo>
                      <a:pt x="3430" y="14336"/>
                    </a:lnTo>
                    <a:lnTo>
                      <a:pt x="3566" y="14208"/>
                    </a:lnTo>
                    <a:lnTo>
                      <a:pt x="3657" y="13951"/>
                    </a:lnTo>
                    <a:lnTo>
                      <a:pt x="3611" y="13823"/>
                    </a:lnTo>
                    <a:lnTo>
                      <a:pt x="3611" y="13780"/>
                    </a:lnTo>
                    <a:lnTo>
                      <a:pt x="3748" y="13652"/>
                    </a:lnTo>
                    <a:lnTo>
                      <a:pt x="3884" y="13652"/>
                    </a:lnTo>
                    <a:lnTo>
                      <a:pt x="4202" y="13609"/>
                    </a:lnTo>
                    <a:lnTo>
                      <a:pt x="4202" y="13652"/>
                    </a:lnTo>
                    <a:lnTo>
                      <a:pt x="4156" y="13695"/>
                    </a:lnTo>
                    <a:lnTo>
                      <a:pt x="4270" y="13738"/>
                    </a:lnTo>
                    <a:lnTo>
                      <a:pt x="4406" y="13780"/>
                    </a:lnTo>
                    <a:lnTo>
                      <a:pt x="4497" y="13823"/>
                    </a:lnTo>
                    <a:lnTo>
                      <a:pt x="4861" y="13567"/>
                    </a:lnTo>
                    <a:lnTo>
                      <a:pt x="4951" y="13567"/>
                    </a:lnTo>
                    <a:lnTo>
                      <a:pt x="5042" y="13524"/>
                    </a:lnTo>
                    <a:lnTo>
                      <a:pt x="5133" y="13439"/>
                    </a:lnTo>
                    <a:lnTo>
                      <a:pt x="5179" y="13332"/>
                    </a:lnTo>
                    <a:lnTo>
                      <a:pt x="5224" y="13332"/>
                    </a:lnTo>
                    <a:lnTo>
                      <a:pt x="5406" y="13374"/>
                    </a:lnTo>
                    <a:lnTo>
                      <a:pt x="5542" y="13481"/>
                    </a:lnTo>
                    <a:lnTo>
                      <a:pt x="5633" y="13609"/>
                    </a:lnTo>
                    <a:lnTo>
                      <a:pt x="5678" y="13780"/>
                    </a:lnTo>
                    <a:lnTo>
                      <a:pt x="5678" y="13866"/>
                    </a:lnTo>
                    <a:lnTo>
                      <a:pt x="5769" y="13994"/>
                    </a:lnTo>
                    <a:lnTo>
                      <a:pt x="5860" y="14080"/>
                    </a:lnTo>
                    <a:lnTo>
                      <a:pt x="5905" y="14080"/>
                    </a:lnTo>
                    <a:lnTo>
                      <a:pt x="5996" y="14122"/>
                    </a:lnTo>
                    <a:lnTo>
                      <a:pt x="6042" y="14208"/>
                    </a:lnTo>
                    <a:lnTo>
                      <a:pt x="6223" y="14293"/>
                    </a:lnTo>
                    <a:lnTo>
                      <a:pt x="6405" y="14464"/>
                    </a:lnTo>
                    <a:lnTo>
                      <a:pt x="6587" y="14464"/>
                    </a:lnTo>
                    <a:lnTo>
                      <a:pt x="6678" y="14635"/>
                    </a:lnTo>
                    <a:lnTo>
                      <a:pt x="6814" y="14635"/>
                    </a:lnTo>
                    <a:lnTo>
                      <a:pt x="6905" y="14678"/>
                    </a:lnTo>
                    <a:lnTo>
                      <a:pt x="6996" y="14763"/>
                    </a:lnTo>
                    <a:lnTo>
                      <a:pt x="7041" y="14891"/>
                    </a:lnTo>
                    <a:lnTo>
                      <a:pt x="7177" y="14891"/>
                    </a:lnTo>
                    <a:lnTo>
                      <a:pt x="7268" y="15062"/>
                    </a:lnTo>
                    <a:lnTo>
                      <a:pt x="7359" y="15276"/>
                    </a:lnTo>
                    <a:lnTo>
                      <a:pt x="7314" y="15319"/>
                    </a:lnTo>
                    <a:lnTo>
                      <a:pt x="7223" y="15447"/>
                    </a:lnTo>
                    <a:lnTo>
                      <a:pt x="7177" y="15532"/>
                    </a:lnTo>
                    <a:lnTo>
                      <a:pt x="7177" y="15575"/>
                    </a:lnTo>
                    <a:lnTo>
                      <a:pt x="7268" y="15618"/>
                    </a:lnTo>
                    <a:lnTo>
                      <a:pt x="7359" y="15575"/>
                    </a:lnTo>
                    <a:lnTo>
                      <a:pt x="7473" y="15404"/>
                    </a:lnTo>
                    <a:lnTo>
                      <a:pt x="7473" y="15276"/>
                    </a:lnTo>
                    <a:lnTo>
                      <a:pt x="7654" y="15191"/>
                    </a:lnTo>
                    <a:lnTo>
                      <a:pt x="7700" y="15148"/>
                    </a:lnTo>
                    <a:lnTo>
                      <a:pt x="7654" y="15105"/>
                    </a:lnTo>
                    <a:lnTo>
                      <a:pt x="7563" y="15062"/>
                    </a:lnTo>
                    <a:lnTo>
                      <a:pt x="7427" y="14977"/>
                    </a:lnTo>
                    <a:lnTo>
                      <a:pt x="7427" y="14934"/>
                    </a:lnTo>
                    <a:lnTo>
                      <a:pt x="7473" y="14849"/>
                    </a:lnTo>
                    <a:lnTo>
                      <a:pt x="7518" y="14720"/>
                    </a:lnTo>
                    <a:lnTo>
                      <a:pt x="7609" y="14678"/>
                    </a:lnTo>
                    <a:lnTo>
                      <a:pt x="7700" y="14678"/>
                    </a:lnTo>
                    <a:lnTo>
                      <a:pt x="7927" y="14891"/>
                    </a:lnTo>
                    <a:lnTo>
                      <a:pt x="8018" y="14891"/>
                    </a:lnTo>
                    <a:lnTo>
                      <a:pt x="7972" y="14763"/>
                    </a:lnTo>
                    <a:lnTo>
                      <a:pt x="7927" y="14678"/>
                    </a:lnTo>
                    <a:lnTo>
                      <a:pt x="7836" y="14635"/>
                    </a:lnTo>
                    <a:lnTo>
                      <a:pt x="7654" y="14507"/>
                    </a:lnTo>
                    <a:lnTo>
                      <a:pt x="7427" y="14464"/>
                    </a:lnTo>
                    <a:lnTo>
                      <a:pt x="7223" y="14379"/>
                    </a:lnTo>
                    <a:lnTo>
                      <a:pt x="6950" y="14208"/>
                    </a:lnTo>
                    <a:lnTo>
                      <a:pt x="6678" y="13994"/>
                    </a:lnTo>
                    <a:lnTo>
                      <a:pt x="6632" y="13909"/>
                    </a:lnTo>
                    <a:lnTo>
                      <a:pt x="6632" y="13823"/>
                    </a:lnTo>
                    <a:lnTo>
                      <a:pt x="6541" y="13652"/>
                    </a:lnTo>
                    <a:lnTo>
                      <a:pt x="6269" y="13481"/>
                    </a:lnTo>
                    <a:lnTo>
                      <a:pt x="6178" y="13374"/>
                    </a:lnTo>
                    <a:lnTo>
                      <a:pt x="6132" y="13289"/>
                    </a:lnTo>
                    <a:lnTo>
                      <a:pt x="6178" y="13246"/>
                    </a:lnTo>
                    <a:lnTo>
                      <a:pt x="6223" y="13118"/>
                    </a:lnTo>
                    <a:lnTo>
                      <a:pt x="6496" y="12862"/>
                    </a:lnTo>
                    <a:lnTo>
                      <a:pt x="6541" y="12904"/>
                    </a:lnTo>
                    <a:lnTo>
                      <a:pt x="6632" y="12947"/>
                    </a:lnTo>
                    <a:lnTo>
                      <a:pt x="6768" y="13033"/>
                    </a:lnTo>
                    <a:lnTo>
                      <a:pt x="6814" y="13118"/>
                    </a:lnTo>
                    <a:lnTo>
                      <a:pt x="6905" y="13246"/>
                    </a:lnTo>
                    <a:lnTo>
                      <a:pt x="7041" y="13374"/>
                    </a:lnTo>
                    <a:lnTo>
                      <a:pt x="6996" y="13374"/>
                    </a:lnTo>
                    <a:lnTo>
                      <a:pt x="6950" y="13439"/>
                    </a:lnTo>
                    <a:lnTo>
                      <a:pt x="7041" y="13567"/>
                    </a:lnTo>
                    <a:lnTo>
                      <a:pt x="7223" y="13652"/>
                    </a:lnTo>
                    <a:lnTo>
                      <a:pt x="7359" y="13652"/>
                    </a:lnTo>
                    <a:lnTo>
                      <a:pt x="7563" y="13695"/>
                    </a:lnTo>
                    <a:lnTo>
                      <a:pt x="7654" y="13738"/>
                    </a:lnTo>
                    <a:lnTo>
                      <a:pt x="7700" y="13866"/>
                    </a:lnTo>
                    <a:lnTo>
                      <a:pt x="7972" y="13951"/>
                    </a:lnTo>
                    <a:lnTo>
                      <a:pt x="7927" y="13994"/>
                    </a:lnTo>
                    <a:lnTo>
                      <a:pt x="8109" y="14336"/>
                    </a:lnTo>
                    <a:lnTo>
                      <a:pt x="8245" y="14635"/>
                    </a:lnTo>
                    <a:lnTo>
                      <a:pt x="8245" y="14678"/>
                    </a:lnTo>
                    <a:lnTo>
                      <a:pt x="8199" y="14678"/>
                    </a:lnTo>
                    <a:lnTo>
                      <a:pt x="8381" y="14806"/>
                    </a:lnTo>
                    <a:lnTo>
                      <a:pt x="8426" y="14891"/>
                    </a:lnTo>
                    <a:lnTo>
                      <a:pt x="8563" y="15020"/>
                    </a:lnTo>
                    <a:lnTo>
                      <a:pt x="8654" y="15191"/>
                    </a:lnTo>
                    <a:lnTo>
                      <a:pt x="8790" y="15276"/>
                    </a:lnTo>
                    <a:lnTo>
                      <a:pt x="8881" y="15319"/>
                    </a:lnTo>
                    <a:lnTo>
                      <a:pt x="9153" y="15319"/>
                    </a:lnTo>
                    <a:lnTo>
                      <a:pt x="9153" y="15276"/>
                    </a:lnTo>
                    <a:lnTo>
                      <a:pt x="9290" y="15276"/>
                    </a:lnTo>
                    <a:lnTo>
                      <a:pt x="9426" y="15319"/>
                    </a:lnTo>
                    <a:lnTo>
                      <a:pt x="9426" y="15361"/>
                    </a:lnTo>
                    <a:lnTo>
                      <a:pt x="9380" y="15404"/>
                    </a:lnTo>
                    <a:lnTo>
                      <a:pt x="9199" y="15404"/>
                    </a:lnTo>
                    <a:lnTo>
                      <a:pt x="9062" y="15319"/>
                    </a:lnTo>
                    <a:lnTo>
                      <a:pt x="8926" y="15361"/>
                    </a:lnTo>
                    <a:lnTo>
                      <a:pt x="8881" y="15319"/>
                    </a:lnTo>
                    <a:lnTo>
                      <a:pt x="8835" y="15404"/>
                    </a:lnTo>
                    <a:lnTo>
                      <a:pt x="8790" y="15532"/>
                    </a:lnTo>
                    <a:lnTo>
                      <a:pt x="8835" y="15575"/>
                    </a:lnTo>
                    <a:lnTo>
                      <a:pt x="8881" y="15575"/>
                    </a:lnTo>
                    <a:lnTo>
                      <a:pt x="8972" y="15618"/>
                    </a:lnTo>
                    <a:lnTo>
                      <a:pt x="9017" y="15746"/>
                    </a:lnTo>
                    <a:lnTo>
                      <a:pt x="9017" y="15874"/>
                    </a:lnTo>
                    <a:lnTo>
                      <a:pt x="9062" y="15831"/>
                    </a:lnTo>
                    <a:lnTo>
                      <a:pt x="9108" y="15831"/>
                    </a:lnTo>
                    <a:lnTo>
                      <a:pt x="9108" y="15789"/>
                    </a:lnTo>
                    <a:lnTo>
                      <a:pt x="9199" y="15789"/>
                    </a:lnTo>
                    <a:lnTo>
                      <a:pt x="9199" y="15917"/>
                    </a:lnTo>
                    <a:lnTo>
                      <a:pt x="9244" y="15960"/>
                    </a:lnTo>
                    <a:lnTo>
                      <a:pt x="9290" y="15917"/>
                    </a:lnTo>
                    <a:lnTo>
                      <a:pt x="9290" y="15831"/>
                    </a:lnTo>
                    <a:lnTo>
                      <a:pt x="9380" y="15831"/>
                    </a:lnTo>
                    <a:lnTo>
                      <a:pt x="9426" y="15874"/>
                    </a:lnTo>
                    <a:lnTo>
                      <a:pt x="9426" y="15917"/>
                    </a:lnTo>
                    <a:lnTo>
                      <a:pt x="9471" y="15917"/>
                    </a:lnTo>
                    <a:lnTo>
                      <a:pt x="9471" y="15874"/>
                    </a:lnTo>
                    <a:lnTo>
                      <a:pt x="9426" y="15831"/>
                    </a:lnTo>
                    <a:lnTo>
                      <a:pt x="9335" y="15703"/>
                    </a:lnTo>
                    <a:lnTo>
                      <a:pt x="9290" y="15575"/>
                    </a:lnTo>
                    <a:lnTo>
                      <a:pt x="9290" y="15490"/>
                    </a:lnTo>
                    <a:lnTo>
                      <a:pt x="9380" y="15404"/>
                    </a:lnTo>
                    <a:lnTo>
                      <a:pt x="9517" y="15361"/>
                    </a:lnTo>
                    <a:lnTo>
                      <a:pt x="9608" y="15447"/>
                    </a:lnTo>
                    <a:lnTo>
                      <a:pt x="9608" y="15490"/>
                    </a:lnTo>
                    <a:lnTo>
                      <a:pt x="9653" y="15490"/>
                    </a:lnTo>
                    <a:lnTo>
                      <a:pt x="9698" y="15447"/>
                    </a:lnTo>
                    <a:lnTo>
                      <a:pt x="9698" y="15404"/>
                    </a:lnTo>
                    <a:lnTo>
                      <a:pt x="9653" y="15276"/>
                    </a:lnTo>
                    <a:lnTo>
                      <a:pt x="9517" y="15191"/>
                    </a:lnTo>
                    <a:lnTo>
                      <a:pt x="9335" y="15148"/>
                    </a:lnTo>
                    <a:lnTo>
                      <a:pt x="9199" y="15148"/>
                    </a:lnTo>
                    <a:lnTo>
                      <a:pt x="9153" y="15105"/>
                    </a:lnTo>
                    <a:lnTo>
                      <a:pt x="9199" y="15062"/>
                    </a:lnTo>
                    <a:lnTo>
                      <a:pt x="9290" y="15062"/>
                    </a:lnTo>
                    <a:lnTo>
                      <a:pt x="9380" y="14977"/>
                    </a:lnTo>
                    <a:lnTo>
                      <a:pt x="9380" y="14849"/>
                    </a:lnTo>
                    <a:lnTo>
                      <a:pt x="9199" y="14763"/>
                    </a:lnTo>
                    <a:lnTo>
                      <a:pt x="9153" y="14720"/>
                    </a:lnTo>
                    <a:lnTo>
                      <a:pt x="9108" y="14635"/>
                    </a:lnTo>
                    <a:lnTo>
                      <a:pt x="9108" y="14550"/>
                    </a:lnTo>
                    <a:lnTo>
                      <a:pt x="9199" y="14550"/>
                    </a:lnTo>
                    <a:lnTo>
                      <a:pt x="9335" y="14635"/>
                    </a:lnTo>
                    <a:lnTo>
                      <a:pt x="9426" y="14678"/>
                    </a:lnTo>
                    <a:lnTo>
                      <a:pt x="9517" y="14678"/>
                    </a:lnTo>
                    <a:lnTo>
                      <a:pt x="9517" y="14592"/>
                    </a:lnTo>
                    <a:lnTo>
                      <a:pt x="9471" y="14592"/>
                    </a:lnTo>
                    <a:lnTo>
                      <a:pt x="9471" y="14550"/>
                    </a:lnTo>
                    <a:lnTo>
                      <a:pt x="9517" y="14550"/>
                    </a:lnTo>
                    <a:lnTo>
                      <a:pt x="9562" y="14592"/>
                    </a:lnTo>
                    <a:lnTo>
                      <a:pt x="9653" y="14592"/>
                    </a:lnTo>
                    <a:lnTo>
                      <a:pt x="9608" y="14550"/>
                    </a:lnTo>
                    <a:lnTo>
                      <a:pt x="9517" y="14507"/>
                    </a:lnTo>
                    <a:lnTo>
                      <a:pt x="9426" y="14421"/>
                    </a:lnTo>
                    <a:lnTo>
                      <a:pt x="9517" y="14421"/>
                    </a:lnTo>
                    <a:lnTo>
                      <a:pt x="9698" y="14336"/>
                    </a:lnTo>
                    <a:lnTo>
                      <a:pt x="9789" y="14250"/>
                    </a:lnTo>
                    <a:lnTo>
                      <a:pt x="9926" y="14293"/>
                    </a:lnTo>
                    <a:lnTo>
                      <a:pt x="10016" y="14336"/>
                    </a:lnTo>
                    <a:lnTo>
                      <a:pt x="10062" y="14379"/>
                    </a:lnTo>
                    <a:lnTo>
                      <a:pt x="10062" y="14507"/>
                    </a:lnTo>
                    <a:lnTo>
                      <a:pt x="10107" y="14550"/>
                    </a:lnTo>
                    <a:lnTo>
                      <a:pt x="10153" y="14464"/>
                    </a:lnTo>
                    <a:lnTo>
                      <a:pt x="10244" y="14379"/>
                    </a:lnTo>
                    <a:lnTo>
                      <a:pt x="10380" y="14293"/>
                    </a:lnTo>
                    <a:lnTo>
                      <a:pt x="10380" y="14208"/>
                    </a:lnTo>
                    <a:lnTo>
                      <a:pt x="10425" y="14165"/>
                    </a:lnTo>
                    <a:lnTo>
                      <a:pt x="10562" y="14122"/>
                    </a:lnTo>
                    <a:lnTo>
                      <a:pt x="10766" y="14122"/>
                    </a:lnTo>
                    <a:lnTo>
                      <a:pt x="10811" y="14080"/>
                    </a:lnTo>
                    <a:lnTo>
                      <a:pt x="10721" y="14037"/>
                    </a:lnTo>
                    <a:lnTo>
                      <a:pt x="10562" y="13951"/>
                    </a:lnTo>
                    <a:lnTo>
                      <a:pt x="10516" y="13866"/>
                    </a:lnTo>
                    <a:lnTo>
                      <a:pt x="10289" y="13652"/>
                    </a:lnTo>
                    <a:lnTo>
                      <a:pt x="10289" y="13524"/>
                    </a:lnTo>
                    <a:lnTo>
                      <a:pt x="10334" y="13374"/>
                    </a:lnTo>
                    <a:lnTo>
                      <a:pt x="10471" y="12862"/>
                    </a:lnTo>
                    <a:lnTo>
                      <a:pt x="10471" y="12734"/>
                    </a:lnTo>
                    <a:lnTo>
                      <a:pt x="10516" y="12648"/>
                    </a:lnTo>
                    <a:lnTo>
                      <a:pt x="10675" y="12605"/>
                    </a:lnTo>
                    <a:lnTo>
                      <a:pt x="10721" y="12349"/>
                    </a:lnTo>
                    <a:lnTo>
                      <a:pt x="10811" y="12093"/>
                    </a:lnTo>
                    <a:lnTo>
                      <a:pt x="10857" y="12050"/>
                    </a:lnTo>
                    <a:lnTo>
                      <a:pt x="10948" y="12007"/>
                    </a:lnTo>
                    <a:lnTo>
                      <a:pt x="11038" y="12007"/>
                    </a:lnTo>
                    <a:lnTo>
                      <a:pt x="11038" y="11964"/>
                    </a:lnTo>
                    <a:lnTo>
                      <a:pt x="10993" y="11879"/>
                    </a:lnTo>
                    <a:lnTo>
                      <a:pt x="10948" y="11836"/>
                    </a:lnTo>
                    <a:lnTo>
                      <a:pt x="11038" y="11964"/>
                    </a:lnTo>
                    <a:lnTo>
                      <a:pt x="11084" y="12093"/>
                    </a:lnTo>
                    <a:lnTo>
                      <a:pt x="11084" y="12135"/>
                    </a:lnTo>
                    <a:lnTo>
                      <a:pt x="11038" y="12135"/>
                    </a:lnTo>
                    <a:lnTo>
                      <a:pt x="11129" y="12178"/>
                    </a:lnTo>
                    <a:lnTo>
                      <a:pt x="11266" y="12178"/>
                    </a:lnTo>
                    <a:lnTo>
                      <a:pt x="11447" y="12135"/>
                    </a:lnTo>
                    <a:lnTo>
                      <a:pt x="11493" y="12093"/>
                    </a:lnTo>
                    <a:lnTo>
                      <a:pt x="11538" y="12135"/>
                    </a:lnTo>
                    <a:lnTo>
                      <a:pt x="11402" y="12264"/>
                    </a:lnTo>
                    <a:lnTo>
                      <a:pt x="11311" y="12306"/>
                    </a:lnTo>
                    <a:lnTo>
                      <a:pt x="11311" y="12392"/>
                    </a:lnTo>
                    <a:lnTo>
                      <a:pt x="11356" y="12434"/>
                    </a:lnTo>
                    <a:lnTo>
                      <a:pt x="11584" y="12434"/>
                    </a:lnTo>
                    <a:lnTo>
                      <a:pt x="11584" y="12648"/>
                    </a:lnTo>
                    <a:lnTo>
                      <a:pt x="11674" y="12648"/>
                    </a:lnTo>
                    <a:lnTo>
                      <a:pt x="11765" y="12605"/>
                    </a:lnTo>
                    <a:lnTo>
                      <a:pt x="11811" y="12520"/>
                    </a:lnTo>
                    <a:lnTo>
                      <a:pt x="11902" y="12477"/>
                    </a:lnTo>
                    <a:lnTo>
                      <a:pt x="11947" y="12477"/>
                    </a:lnTo>
                    <a:lnTo>
                      <a:pt x="12038" y="12306"/>
                    </a:lnTo>
                    <a:lnTo>
                      <a:pt x="12220" y="12306"/>
                    </a:lnTo>
                    <a:lnTo>
                      <a:pt x="12174" y="12264"/>
                    </a:lnTo>
                    <a:lnTo>
                      <a:pt x="12083" y="12264"/>
                    </a:lnTo>
                    <a:lnTo>
                      <a:pt x="11947" y="12221"/>
                    </a:lnTo>
                    <a:lnTo>
                      <a:pt x="11811" y="12135"/>
                    </a:lnTo>
                    <a:lnTo>
                      <a:pt x="11765" y="12007"/>
                    </a:lnTo>
                    <a:lnTo>
                      <a:pt x="11856" y="11836"/>
                    </a:lnTo>
                    <a:lnTo>
                      <a:pt x="11902" y="11793"/>
                    </a:lnTo>
                    <a:lnTo>
                      <a:pt x="11992" y="11793"/>
                    </a:lnTo>
                    <a:lnTo>
                      <a:pt x="12129" y="11751"/>
                    </a:lnTo>
                    <a:lnTo>
                      <a:pt x="12129" y="11708"/>
                    </a:lnTo>
                    <a:lnTo>
                      <a:pt x="12174" y="11665"/>
                    </a:lnTo>
                    <a:lnTo>
                      <a:pt x="12401" y="11494"/>
                    </a:lnTo>
                    <a:lnTo>
                      <a:pt x="12492" y="11409"/>
                    </a:lnTo>
                    <a:lnTo>
                      <a:pt x="12628" y="11409"/>
                    </a:lnTo>
                    <a:lnTo>
                      <a:pt x="12674" y="11494"/>
                    </a:lnTo>
                    <a:lnTo>
                      <a:pt x="12674" y="11537"/>
                    </a:lnTo>
                    <a:lnTo>
                      <a:pt x="12538" y="11623"/>
                    </a:lnTo>
                    <a:lnTo>
                      <a:pt x="12356" y="11665"/>
                    </a:lnTo>
                    <a:lnTo>
                      <a:pt x="12310" y="11708"/>
                    </a:lnTo>
                    <a:lnTo>
                      <a:pt x="12310" y="11751"/>
                    </a:lnTo>
                    <a:lnTo>
                      <a:pt x="12492" y="11751"/>
                    </a:lnTo>
                    <a:lnTo>
                      <a:pt x="12583" y="11836"/>
                    </a:lnTo>
                    <a:lnTo>
                      <a:pt x="12492" y="11836"/>
                    </a:lnTo>
                    <a:lnTo>
                      <a:pt x="12447" y="11879"/>
                    </a:lnTo>
                    <a:lnTo>
                      <a:pt x="12447" y="11922"/>
                    </a:lnTo>
                    <a:lnTo>
                      <a:pt x="12492" y="12007"/>
                    </a:lnTo>
                    <a:lnTo>
                      <a:pt x="12492" y="12135"/>
                    </a:lnTo>
                    <a:lnTo>
                      <a:pt x="12447" y="12178"/>
                    </a:lnTo>
                    <a:lnTo>
                      <a:pt x="12265" y="12178"/>
                    </a:lnTo>
                    <a:lnTo>
                      <a:pt x="12265" y="12221"/>
                    </a:lnTo>
                    <a:lnTo>
                      <a:pt x="12356" y="12306"/>
                    </a:lnTo>
                    <a:lnTo>
                      <a:pt x="12447" y="12349"/>
                    </a:lnTo>
                    <a:lnTo>
                      <a:pt x="12719" y="12392"/>
                    </a:lnTo>
                    <a:lnTo>
                      <a:pt x="12856" y="12392"/>
                    </a:lnTo>
                    <a:lnTo>
                      <a:pt x="12992" y="12477"/>
                    </a:lnTo>
                    <a:lnTo>
                      <a:pt x="13174" y="12563"/>
                    </a:lnTo>
                    <a:lnTo>
                      <a:pt x="13537" y="12648"/>
                    </a:lnTo>
                    <a:lnTo>
                      <a:pt x="13673" y="12776"/>
                    </a:lnTo>
                    <a:lnTo>
                      <a:pt x="13832" y="12947"/>
                    </a:lnTo>
                    <a:lnTo>
                      <a:pt x="13832" y="13033"/>
                    </a:lnTo>
                    <a:lnTo>
                      <a:pt x="13787" y="13075"/>
                    </a:lnTo>
                    <a:lnTo>
                      <a:pt x="13673" y="13246"/>
                    </a:lnTo>
                    <a:lnTo>
                      <a:pt x="13537" y="13374"/>
                    </a:lnTo>
                    <a:lnTo>
                      <a:pt x="13355" y="13374"/>
                    </a:lnTo>
                    <a:lnTo>
                      <a:pt x="12538" y="13439"/>
                    </a:lnTo>
                    <a:lnTo>
                      <a:pt x="12447" y="13481"/>
                    </a:lnTo>
                    <a:lnTo>
                      <a:pt x="12310" y="13481"/>
                    </a:lnTo>
                    <a:lnTo>
                      <a:pt x="12265" y="13439"/>
                    </a:lnTo>
                    <a:lnTo>
                      <a:pt x="12265" y="13374"/>
                    </a:lnTo>
                    <a:lnTo>
                      <a:pt x="12220" y="13374"/>
                    </a:lnTo>
                    <a:lnTo>
                      <a:pt x="12083" y="13439"/>
                    </a:lnTo>
                    <a:lnTo>
                      <a:pt x="11811" y="13524"/>
                    </a:lnTo>
                    <a:lnTo>
                      <a:pt x="11720" y="13567"/>
                    </a:lnTo>
                    <a:lnTo>
                      <a:pt x="11629" y="13695"/>
                    </a:lnTo>
                    <a:lnTo>
                      <a:pt x="11538" y="13780"/>
                    </a:lnTo>
                    <a:lnTo>
                      <a:pt x="11402" y="13866"/>
                    </a:lnTo>
                    <a:lnTo>
                      <a:pt x="11084" y="13994"/>
                    </a:lnTo>
                    <a:lnTo>
                      <a:pt x="10993" y="13994"/>
                    </a:lnTo>
                    <a:lnTo>
                      <a:pt x="10811" y="14250"/>
                    </a:lnTo>
                    <a:lnTo>
                      <a:pt x="10675" y="14336"/>
                    </a:lnTo>
                    <a:lnTo>
                      <a:pt x="10471" y="14421"/>
                    </a:lnTo>
                    <a:lnTo>
                      <a:pt x="10198" y="14421"/>
                    </a:lnTo>
                    <a:lnTo>
                      <a:pt x="10198" y="14507"/>
                    </a:lnTo>
                    <a:lnTo>
                      <a:pt x="10153" y="14550"/>
                    </a:lnTo>
                    <a:lnTo>
                      <a:pt x="10107" y="14550"/>
                    </a:lnTo>
                    <a:lnTo>
                      <a:pt x="10107" y="14592"/>
                    </a:lnTo>
                    <a:lnTo>
                      <a:pt x="10153" y="14763"/>
                    </a:lnTo>
                    <a:lnTo>
                      <a:pt x="10198" y="14806"/>
                    </a:lnTo>
                    <a:lnTo>
                      <a:pt x="10153" y="14763"/>
                    </a:lnTo>
                    <a:lnTo>
                      <a:pt x="10198" y="14763"/>
                    </a:lnTo>
                    <a:lnTo>
                      <a:pt x="10244" y="14806"/>
                    </a:lnTo>
                    <a:lnTo>
                      <a:pt x="10380" y="14806"/>
                    </a:lnTo>
                    <a:lnTo>
                      <a:pt x="10425" y="14934"/>
                    </a:lnTo>
                    <a:lnTo>
                      <a:pt x="10334" y="15020"/>
                    </a:lnTo>
                    <a:lnTo>
                      <a:pt x="10425" y="15020"/>
                    </a:lnTo>
                    <a:lnTo>
                      <a:pt x="10471" y="15062"/>
                    </a:lnTo>
                    <a:lnTo>
                      <a:pt x="10425" y="15105"/>
                    </a:lnTo>
                    <a:lnTo>
                      <a:pt x="10334" y="15105"/>
                    </a:lnTo>
                    <a:lnTo>
                      <a:pt x="10244" y="15148"/>
                    </a:lnTo>
                    <a:lnTo>
                      <a:pt x="10289" y="15191"/>
                    </a:lnTo>
                    <a:lnTo>
                      <a:pt x="10471" y="15191"/>
                    </a:lnTo>
                    <a:lnTo>
                      <a:pt x="10562" y="15233"/>
                    </a:lnTo>
                    <a:lnTo>
                      <a:pt x="10471" y="15319"/>
                    </a:lnTo>
                    <a:lnTo>
                      <a:pt x="10471" y="15361"/>
                    </a:lnTo>
                    <a:lnTo>
                      <a:pt x="10675" y="15447"/>
                    </a:lnTo>
                    <a:lnTo>
                      <a:pt x="10857" y="15490"/>
                    </a:lnTo>
                    <a:lnTo>
                      <a:pt x="10902" y="15490"/>
                    </a:lnTo>
                    <a:lnTo>
                      <a:pt x="10766" y="15575"/>
                    </a:lnTo>
                    <a:lnTo>
                      <a:pt x="10675" y="15661"/>
                    </a:lnTo>
                    <a:lnTo>
                      <a:pt x="10675" y="15703"/>
                    </a:lnTo>
                    <a:lnTo>
                      <a:pt x="10766" y="15703"/>
                    </a:lnTo>
                    <a:lnTo>
                      <a:pt x="10857" y="15661"/>
                    </a:lnTo>
                    <a:lnTo>
                      <a:pt x="10902" y="15575"/>
                    </a:lnTo>
                    <a:lnTo>
                      <a:pt x="10948" y="15532"/>
                    </a:lnTo>
                    <a:lnTo>
                      <a:pt x="11266" y="15532"/>
                    </a:lnTo>
                    <a:lnTo>
                      <a:pt x="11356" y="15575"/>
                    </a:lnTo>
                    <a:lnTo>
                      <a:pt x="11356" y="15618"/>
                    </a:lnTo>
                    <a:lnTo>
                      <a:pt x="11084" y="15703"/>
                    </a:lnTo>
                    <a:lnTo>
                      <a:pt x="11493" y="15703"/>
                    </a:lnTo>
                    <a:lnTo>
                      <a:pt x="11538" y="15661"/>
                    </a:lnTo>
                    <a:lnTo>
                      <a:pt x="11538" y="15447"/>
                    </a:lnTo>
                    <a:lnTo>
                      <a:pt x="11584" y="15404"/>
                    </a:lnTo>
                    <a:lnTo>
                      <a:pt x="11811" y="15404"/>
                    </a:lnTo>
                    <a:lnTo>
                      <a:pt x="11947" y="15447"/>
                    </a:lnTo>
                    <a:lnTo>
                      <a:pt x="12083" y="15532"/>
                    </a:lnTo>
                    <a:lnTo>
                      <a:pt x="12129" y="15575"/>
                    </a:lnTo>
                    <a:lnTo>
                      <a:pt x="12220" y="15575"/>
                    </a:lnTo>
                    <a:lnTo>
                      <a:pt x="12538" y="15404"/>
                    </a:lnTo>
                    <a:lnTo>
                      <a:pt x="12492" y="15404"/>
                    </a:lnTo>
                    <a:lnTo>
                      <a:pt x="12447" y="15361"/>
                    </a:lnTo>
                    <a:lnTo>
                      <a:pt x="12401" y="15361"/>
                    </a:lnTo>
                    <a:lnTo>
                      <a:pt x="12447" y="15276"/>
                    </a:lnTo>
                    <a:lnTo>
                      <a:pt x="12628" y="15148"/>
                    </a:lnTo>
                    <a:lnTo>
                      <a:pt x="12674" y="15148"/>
                    </a:lnTo>
                    <a:lnTo>
                      <a:pt x="12719" y="15191"/>
                    </a:lnTo>
                    <a:lnTo>
                      <a:pt x="12810" y="15191"/>
                    </a:lnTo>
                    <a:lnTo>
                      <a:pt x="12901" y="15105"/>
                    </a:lnTo>
                    <a:lnTo>
                      <a:pt x="12901" y="15020"/>
                    </a:lnTo>
                    <a:lnTo>
                      <a:pt x="12946" y="15020"/>
                    </a:lnTo>
                    <a:lnTo>
                      <a:pt x="12992" y="15062"/>
                    </a:lnTo>
                    <a:lnTo>
                      <a:pt x="12992" y="15105"/>
                    </a:lnTo>
                    <a:lnTo>
                      <a:pt x="12946" y="15233"/>
                    </a:lnTo>
                    <a:lnTo>
                      <a:pt x="12992" y="15490"/>
                    </a:lnTo>
                    <a:lnTo>
                      <a:pt x="13083" y="15532"/>
                    </a:lnTo>
                    <a:lnTo>
                      <a:pt x="13128" y="15789"/>
                    </a:lnTo>
                    <a:lnTo>
                      <a:pt x="13128" y="16045"/>
                    </a:lnTo>
                    <a:lnTo>
                      <a:pt x="13037" y="16622"/>
                    </a:lnTo>
                    <a:lnTo>
                      <a:pt x="12992" y="16836"/>
                    </a:lnTo>
                    <a:lnTo>
                      <a:pt x="12992" y="16964"/>
                    </a:lnTo>
                    <a:lnTo>
                      <a:pt x="12901" y="17049"/>
                    </a:lnTo>
                    <a:lnTo>
                      <a:pt x="12765" y="17092"/>
                    </a:lnTo>
                    <a:lnTo>
                      <a:pt x="12583" y="17092"/>
                    </a:lnTo>
                    <a:lnTo>
                      <a:pt x="12265" y="17135"/>
                    </a:lnTo>
                    <a:lnTo>
                      <a:pt x="12492" y="17733"/>
                    </a:lnTo>
                    <a:lnTo>
                      <a:pt x="12628" y="17733"/>
                    </a:lnTo>
                    <a:lnTo>
                      <a:pt x="12674" y="17776"/>
                    </a:lnTo>
                    <a:lnTo>
                      <a:pt x="12810" y="18032"/>
                    </a:lnTo>
                    <a:lnTo>
                      <a:pt x="12946" y="18160"/>
                    </a:lnTo>
                    <a:lnTo>
                      <a:pt x="13037" y="18203"/>
                    </a:lnTo>
                    <a:lnTo>
                      <a:pt x="13128" y="18203"/>
                    </a:lnTo>
                    <a:lnTo>
                      <a:pt x="13219" y="18032"/>
                    </a:lnTo>
                    <a:lnTo>
                      <a:pt x="13219" y="17947"/>
                    </a:lnTo>
                    <a:lnTo>
                      <a:pt x="13264" y="17904"/>
                    </a:lnTo>
                    <a:lnTo>
                      <a:pt x="13219" y="17947"/>
                    </a:lnTo>
                    <a:lnTo>
                      <a:pt x="13219" y="18075"/>
                    </a:lnTo>
                    <a:lnTo>
                      <a:pt x="13264" y="18075"/>
                    </a:lnTo>
                    <a:lnTo>
                      <a:pt x="13310" y="18032"/>
                    </a:lnTo>
                    <a:lnTo>
                      <a:pt x="13401" y="18032"/>
                    </a:lnTo>
                    <a:lnTo>
                      <a:pt x="13491" y="18075"/>
                    </a:lnTo>
                    <a:lnTo>
                      <a:pt x="13582" y="18160"/>
                    </a:lnTo>
                    <a:lnTo>
                      <a:pt x="13719" y="18331"/>
                    </a:lnTo>
                    <a:lnTo>
                      <a:pt x="13878" y="18502"/>
                    </a:lnTo>
                    <a:lnTo>
                      <a:pt x="13923" y="18502"/>
                    </a:lnTo>
                    <a:lnTo>
                      <a:pt x="13923" y="18588"/>
                    </a:lnTo>
                    <a:lnTo>
                      <a:pt x="14105" y="18716"/>
                    </a:lnTo>
                    <a:lnTo>
                      <a:pt x="14377" y="18972"/>
                    </a:lnTo>
                    <a:lnTo>
                      <a:pt x="14468" y="19015"/>
                    </a:lnTo>
                    <a:lnTo>
                      <a:pt x="14514" y="19058"/>
                    </a:lnTo>
                    <a:lnTo>
                      <a:pt x="14695" y="19186"/>
                    </a:lnTo>
                    <a:lnTo>
                      <a:pt x="14786" y="19421"/>
                    </a:lnTo>
                    <a:lnTo>
                      <a:pt x="14786" y="19506"/>
                    </a:lnTo>
                    <a:lnTo>
                      <a:pt x="14741" y="19592"/>
                    </a:lnTo>
                    <a:lnTo>
                      <a:pt x="14786" y="19677"/>
                    </a:lnTo>
                    <a:lnTo>
                      <a:pt x="14832" y="19805"/>
                    </a:lnTo>
                    <a:lnTo>
                      <a:pt x="14968" y="19934"/>
                    </a:lnTo>
                    <a:lnTo>
                      <a:pt x="15150" y="19934"/>
                    </a:lnTo>
                    <a:lnTo>
                      <a:pt x="15331" y="20019"/>
                    </a:lnTo>
                    <a:lnTo>
                      <a:pt x="15422" y="20104"/>
                    </a:lnTo>
                    <a:lnTo>
                      <a:pt x="15468" y="20190"/>
                    </a:lnTo>
                    <a:lnTo>
                      <a:pt x="15513" y="20318"/>
                    </a:lnTo>
                    <a:lnTo>
                      <a:pt x="15649" y="20446"/>
                    </a:lnTo>
                    <a:lnTo>
                      <a:pt x="15740" y="20446"/>
                    </a:lnTo>
                    <a:lnTo>
                      <a:pt x="15785" y="20489"/>
                    </a:lnTo>
                    <a:lnTo>
                      <a:pt x="15876" y="20788"/>
                    </a:lnTo>
                    <a:lnTo>
                      <a:pt x="15922" y="21045"/>
                    </a:lnTo>
                    <a:lnTo>
                      <a:pt x="15967" y="21087"/>
                    </a:lnTo>
                    <a:lnTo>
                      <a:pt x="16013" y="21087"/>
                    </a:lnTo>
                    <a:lnTo>
                      <a:pt x="16058" y="21215"/>
                    </a:lnTo>
                    <a:lnTo>
                      <a:pt x="16103" y="21386"/>
                    </a:lnTo>
                    <a:lnTo>
                      <a:pt x="16103" y="21600"/>
                    </a:lnTo>
                    <a:lnTo>
                      <a:pt x="16194" y="21600"/>
                    </a:lnTo>
                    <a:lnTo>
                      <a:pt x="16421" y="21515"/>
                    </a:lnTo>
                    <a:lnTo>
                      <a:pt x="16512" y="21429"/>
                    </a:lnTo>
                    <a:lnTo>
                      <a:pt x="16694" y="21173"/>
                    </a:lnTo>
                    <a:lnTo>
                      <a:pt x="16989" y="21002"/>
                    </a:lnTo>
                    <a:lnTo>
                      <a:pt x="17126" y="20874"/>
                    </a:lnTo>
                    <a:lnTo>
                      <a:pt x="17035" y="20916"/>
                    </a:lnTo>
                    <a:lnTo>
                      <a:pt x="17262" y="20660"/>
                    </a:lnTo>
                    <a:lnTo>
                      <a:pt x="17444" y="20574"/>
                    </a:lnTo>
                    <a:lnTo>
                      <a:pt x="17489" y="20446"/>
                    </a:lnTo>
                    <a:lnTo>
                      <a:pt x="17580" y="20318"/>
                    </a:lnTo>
                    <a:lnTo>
                      <a:pt x="17807" y="20062"/>
                    </a:lnTo>
                    <a:lnTo>
                      <a:pt x="17989" y="19891"/>
                    </a:lnTo>
                    <a:lnTo>
                      <a:pt x="18079" y="19763"/>
                    </a:lnTo>
                    <a:lnTo>
                      <a:pt x="18170" y="19677"/>
                    </a:lnTo>
                    <a:lnTo>
                      <a:pt x="18170" y="19464"/>
                    </a:lnTo>
                    <a:lnTo>
                      <a:pt x="18307" y="19228"/>
                    </a:lnTo>
                    <a:lnTo>
                      <a:pt x="18488" y="19015"/>
                    </a:lnTo>
                    <a:lnTo>
                      <a:pt x="18670" y="18844"/>
                    </a:lnTo>
                    <a:lnTo>
                      <a:pt x="18715" y="18716"/>
                    </a:lnTo>
                    <a:lnTo>
                      <a:pt x="18715" y="18588"/>
                    </a:lnTo>
                    <a:lnTo>
                      <a:pt x="18897" y="18417"/>
                    </a:lnTo>
                    <a:lnTo>
                      <a:pt x="18897" y="18288"/>
                    </a:lnTo>
                    <a:lnTo>
                      <a:pt x="18943" y="18160"/>
                    </a:lnTo>
                    <a:lnTo>
                      <a:pt x="19215" y="17135"/>
                    </a:lnTo>
                    <a:lnTo>
                      <a:pt x="19261" y="16793"/>
                    </a:lnTo>
                    <a:lnTo>
                      <a:pt x="19261" y="16750"/>
                    </a:lnTo>
                    <a:lnTo>
                      <a:pt x="18852" y="16750"/>
                    </a:lnTo>
                    <a:lnTo>
                      <a:pt x="18715" y="16707"/>
                    </a:lnTo>
                    <a:lnTo>
                      <a:pt x="18625" y="16579"/>
                    </a:lnTo>
                    <a:lnTo>
                      <a:pt x="18579" y="16451"/>
                    </a:lnTo>
                    <a:lnTo>
                      <a:pt x="18488" y="16301"/>
                    </a:lnTo>
                    <a:lnTo>
                      <a:pt x="18443" y="16301"/>
                    </a:lnTo>
                    <a:lnTo>
                      <a:pt x="18307" y="16451"/>
                    </a:lnTo>
                    <a:lnTo>
                      <a:pt x="18307" y="16579"/>
                    </a:lnTo>
                    <a:lnTo>
                      <a:pt x="18216" y="16964"/>
                    </a:lnTo>
                    <a:lnTo>
                      <a:pt x="18125" y="17092"/>
                    </a:lnTo>
                    <a:lnTo>
                      <a:pt x="17943" y="17220"/>
                    </a:lnTo>
                    <a:lnTo>
                      <a:pt x="17716" y="17391"/>
                    </a:lnTo>
                    <a:lnTo>
                      <a:pt x="17580" y="17391"/>
                    </a:lnTo>
                    <a:lnTo>
                      <a:pt x="17534" y="17306"/>
                    </a:lnTo>
                    <a:lnTo>
                      <a:pt x="17625" y="17135"/>
                    </a:lnTo>
                    <a:lnTo>
                      <a:pt x="17489" y="17092"/>
                    </a:lnTo>
                    <a:lnTo>
                      <a:pt x="17444" y="17092"/>
                    </a:lnTo>
                    <a:lnTo>
                      <a:pt x="17398" y="17135"/>
                    </a:lnTo>
                    <a:lnTo>
                      <a:pt x="17398" y="17177"/>
                    </a:lnTo>
                    <a:lnTo>
                      <a:pt x="17444" y="17220"/>
                    </a:lnTo>
                    <a:lnTo>
                      <a:pt x="17489" y="17306"/>
                    </a:lnTo>
                    <a:lnTo>
                      <a:pt x="17398" y="17306"/>
                    </a:lnTo>
                    <a:lnTo>
                      <a:pt x="17353" y="17263"/>
                    </a:lnTo>
                    <a:lnTo>
                      <a:pt x="17262" y="17135"/>
                    </a:lnTo>
                    <a:lnTo>
                      <a:pt x="17216" y="16964"/>
                    </a:lnTo>
                    <a:lnTo>
                      <a:pt x="17171" y="16836"/>
                    </a:lnTo>
                    <a:lnTo>
                      <a:pt x="17080" y="16750"/>
                    </a:lnTo>
                    <a:lnTo>
                      <a:pt x="16921" y="16707"/>
                    </a:lnTo>
                    <a:lnTo>
                      <a:pt x="16876" y="16707"/>
                    </a:lnTo>
                    <a:lnTo>
                      <a:pt x="16830" y="16750"/>
                    </a:lnTo>
                    <a:lnTo>
                      <a:pt x="16649" y="16494"/>
                    </a:lnTo>
                    <a:lnTo>
                      <a:pt x="16512" y="16408"/>
                    </a:lnTo>
                    <a:lnTo>
                      <a:pt x="16467" y="16344"/>
                    </a:lnTo>
                    <a:lnTo>
                      <a:pt x="16421" y="16301"/>
                    </a:lnTo>
                    <a:lnTo>
                      <a:pt x="16512" y="16216"/>
                    </a:lnTo>
                    <a:lnTo>
                      <a:pt x="16467" y="16131"/>
                    </a:lnTo>
                    <a:lnTo>
                      <a:pt x="16421" y="16131"/>
                    </a:lnTo>
                    <a:lnTo>
                      <a:pt x="16421" y="16088"/>
                    </a:lnTo>
                    <a:lnTo>
                      <a:pt x="16467" y="16045"/>
                    </a:lnTo>
                    <a:lnTo>
                      <a:pt x="16558" y="16045"/>
                    </a:lnTo>
                    <a:lnTo>
                      <a:pt x="16694" y="15917"/>
                    </a:lnTo>
                    <a:lnTo>
                      <a:pt x="16739" y="15831"/>
                    </a:lnTo>
                    <a:lnTo>
                      <a:pt x="16876" y="15789"/>
                    </a:lnTo>
                    <a:lnTo>
                      <a:pt x="16921" y="15831"/>
                    </a:lnTo>
                    <a:lnTo>
                      <a:pt x="17035" y="15917"/>
                    </a:lnTo>
                    <a:lnTo>
                      <a:pt x="17216" y="16088"/>
                    </a:lnTo>
                    <a:lnTo>
                      <a:pt x="17262" y="16216"/>
                    </a:lnTo>
                    <a:lnTo>
                      <a:pt x="17307" y="16259"/>
                    </a:lnTo>
                    <a:lnTo>
                      <a:pt x="17580" y="16259"/>
                    </a:lnTo>
                    <a:lnTo>
                      <a:pt x="17852" y="16344"/>
                    </a:lnTo>
                    <a:lnTo>
                      <a:pt x="17943" y="16344"/>
                    </a:lnTo>
                    <a:lnTo>
                      <a:pt x="18079" y="16301"/>
                    </a:lnTo>
                    <a:lnTo>
                      <a:pt x="18170" y="16173"/>
                    </a:lnTo>
                    <a:lnTo>
                      <a:pt x="18261" y="16002"/>
                    </a:lnTo>
                    <a:lnTo>
                      <a:pt x="18307" y="15874"/>
                    </a:lnTo>
                    <a:lnTo>
                      <a:pt x="18352" y="15831"/>
                    </a:lnTo>
                    <a:lnTo>
                      <a:pt x="18397" y="15831"/>
                    </a:lnTo>
                    <a:lnTo>
                      <a:pt x="18488" y="15874"/>
                    </a:lnTo>
                    <a:lnTo>
                      <a:pt x="18625" y="16131"/>
                    </a:lnTo>
                    <a:lnTo>
                      <a:pt x="18715" y="16088"/>
                    </a:lnTo>
                    <a:lnTo>
                      <a:pt x="18943" y="16002"/>
                    </a:lnTo>
                    <a:lnTo>
                      <a:pt x="19033" y="15874"/>
                    </a:lnTo>
                    <a:lnTo>
                      <a:pt x="19306" y="15703"/>
                    </a:lnTo>
                    <a:lnTo>
                      <a:pt x="19760" y="15233"/>
                    </a:lnTo>
                    <a:lnTo>
                      <a:pt x="19760" y="15191"/>
                    </a:lnTo>
                    <a:lnTo>
                      <a:pt x="19897" y="14934"/>
                    </a:lnTo>
                    <a:lnTo>
                      <a:pt x="19897" y="14891"/>
                    </a:lnTo>
                    <a:lnTo>
                      <a:pt x="19987" y="14977"/>
                    </a:lnTo>
                    <a:lnTo>
                      <a:pt x="20283" y="15105"/>
                    </a:lnTo>
                    <a:lnTo>
                      <a:pt x="20374" y="15148"/>
                    </a:lnTo>
                    <a:lnTo>
                      <a:pt x="20419" y="15191"/>
                    </a:lnTo>
                    <a:lnTo>
                      <a:pt x="20464" y="15191"/>
                    </a:lnTo>
                    <a:lnTo>
                      <a:pt x="20510" y="15105"/>
                    </a:lnTo>
                    <a:lnTo>
                      <a:pt x="20510" y="14977"/>
                    </a:lnTo>
                    <a:lnTo>
                      <a:pt x="20555" y="14891"/>
                    </a:lnTo>
                    <a:lnTo>
                      <a:pt x="20601" y="14934"/>
                    </a:lnTo>
                    <a:lnTo>
                      <a:pt x="20601" y="14977"/>
                    </a:lnTo>
                    <a:lnTo>
                      <a:pt x="20555" y="15105"/>
                    </a:lnTo>
                    <a:lnTo>
                      <a:pt x="20555" y="15191"/>
                    </a:lnTo>
                    <a:lnTo>
                      <a:pt x="20646" y="14934"/>
                    </a:lnTo>
                    <a:lnTo>
                      <a:pt x="20828" y="14720"/>
                    </a:lnTo>
                    <a:lnTo>
                      <a:pt x="20873" y="14763"/>
                    </a:lnTo>
                    <a:lnTo>
                      <a:pt x="20873" y="15020"/>
                    </a:lnTo>
                    <a:lnTo>
                      <a:pt x="21009" y="15575"/>
                    </a:lnTo>
                    <a:lnTo>
                      <a:pt x="21009" y="15490"/>
                    </a:lnTo>
                    <a:lnTo>
                      <a:pt x="21100" y="15831"/>
                    </a:lnTo>
                    <a:lnTo>
                      <a:pt x="21146" y="16088"/>
                    </a:lnTo>
                    <a:lnTo>
                      <a:pt x="21237" y="16301"/>
                    </a:lnTo>
                    <a:lnTo>
                      <a:pt x="21282" y="16536"/>
                    </a:lnTo>
                    <a:lnTo>
                      <a:pt x="21418" y="17263"/>
                    </a:lnTo>
                    <a:lnTo>
                      <a:pt x="21464" y="17306"/>
                    </a:lnTo>
                    <a:lnTo>
                      <a:pt x="21600" y="16173"/>
                    </a:lnTo>
                    <a:lnTo>
                      <a:pt x="21600" y="15191"/>
                    </a:lnTo>
                    <a:lnTo>
                      <a:pt x="21555" y="14165"/>
                    </a:lnTo>
                    <a:lnTo>
                      <a:pt x="21509" y="12862"/>
                    </a:lnTo>
                    <a:close/>
                    <a:moveTo>
                      <a:pt x="6087" y="8610"/>
                    </a:moveTo>
                    <a:lnTo>
                      <a:pt x="6132" y="8567"/>
                    </a:lnTo>
                    <a:lnTo>
                      <a:pt x="6178" y="8439"/>
                    </a:lnTo>
                    <a:lnTo>
                      <a:pt x="6223" y="8354"/>
                    </a:lnTo>
                    <a:lnTo>
                      <a:pt x="6314" y="8311"/>
                    </a:lnTo>
                    <a:lnTo>
                      <a:pt x="6405" y="8354"/>
                    </a:lnTo>
                    <a:lnTo>
                      <a:pt x="6087" y="8610"/>
                    </a:lnTo>
                    <a:close/>
                    <a:moveTo>
                      <a:pt x="6450" y="8781"/>
                    </a:moveTo>
                    <a:lnTo>
                      <a:pt x="6450" y="8696"/>
                    </a:lnTo>
                    <a:lnTo>
                      <a:pt x="6587" y="8482"/>
                    </a:lnTo>
                    <a:lnTo>
                      <a:pt x="6541" y="8610"/>
                    </a:lnTo>
                    <a:lnTo>
                      <a:pt x="6450" y="8781"/>
                    </a:lnTo>
                    <a:close/>
                    <a:moveTo>
                      <a:pt x="8381" y="7264"/>
                    </a:moveTo>
                    <a:lnTo>
                      <a:pt x="8426" y="7456"/>
                    </a:lnTo>
                    <a:lnTo>
                      <a:pt x="8472" y="7627"/>
                    </a:lnTo>
                    <a:lnTo>
                      <a:pt x="8472" y="7670"/>
                    </a:lnTo>
                    <a:lnTo>
                      <a:pt x="8426" y="7670"/>
                    </a:lnTo>
                    <a:lnTo>
                      <a:pt x="8336" y="7627"/>
                    </a:lnTo>
                    <a:lnTo>
                      <a:pt x="8290" y="7585"/>
                    </a:lnTo>
                    <a:lnTo>
                      <a:pt x="8290" y="7307"/>
                    </a:lnTo>
                    <a:lnTo>
                      <a:pt x="8245" y="7008"/>
                    </a:lnTo>
                    <a:lnTo>
                      <a:pt x="8336" y="7050"/>
                    </a:lnTo>
                    <a:lnTo>
                      <a:pt x="8472" y="7050"/>
                    </a:lnTo>
                    <a:lnTo>
                      <a:pt x="8472" y="7093"/>
                    </a:lnTo>
                    <a:lnTo>
                      <a:pt x="8381" y="7179"/>
                    </a:lnTo>
                    <a:lnTo>
                      <a:pt x="8381" y="7264"/>
                    </a:lnTo>
                    <a:close/>
                    <a:moveTo>
                      <a:pt x="9517" y="7798"/>
                    </a:moveTo>
                    <a:lnTo>
                      <a:pt x="9426" y="7798"/>
                    </a:lnTo>
                    <a:lnTo>
                      <a:pt x="9153" y="7542"/>
                    </a:lnTo>
                    <a:lnTo>
                      <a:pt x="9108" y="7542"/>
                    </a:lnTo>
                    <a:lnTo>
                      <a:pt x="9062" y="7499"/>
                    </a:lnTo>
                    <a:lnTo>
                      <a:pt x="9108" y="7456"/>
                    </a:lnTo>
                    <a:lnTo>
                      <a:pt x="9108" y="7350"/>
                    </a:lnTo>
                    <a:lnTo>
                      <a:pt x="9199" y="7307"/>
                    </a:lnTo>
                    <a:lnTo>
                      <a:pt x="9380" y="7350"/>
                    </a:lnTo>
                    <a:lnTo>
                      <a:pt x="9562" y="7456"/>
                    </a:lnTo>
                    <a:lnTo>
                      <a:pt x="9608" y="7499"/>
                    </a:lnTo>
                    <a:lnTo>
                      <a:pt x="9608" y="7585"/>
                    </a:lnTo>
                    <a:lnTo>
                      <a:pt x="9562" y="7670"/>
                    </a:lnTo>
                    <a:lnTo>
                      <a:pt x="9517" y="7798"/>
                    </a:lnTo>
                    <a:close/>
                    <a:moveTo>
                      <a:pt x="10244" y="10597"/>
                    </a:moveTo>
                    <a:lnTo>
                      <a:pt x="10334" y="10768"/>
                    </a:lnTo>
                    <a:lnTo>
                      <a:pt x="10244" y="10597"/>
                    </a:lnTo>
                    <a:close/>
                    <a:moveTo>
                      <a:pt x="10766" y="7969"/>
                    </a:moveTo>
                    <a:lnTo>
                      <a:pt x="10766" y="7926"/>
                    </a:lnTo>
                    <a:lnTo>
                      <a:pt x="10675" y="7884"/>
                    </a:lnTo>
                    <a:lnTo>
                      <a:pt x="10630" y="7841"/>
                    </a:lnTo>
                    <a:lnTo>
                      <a:pt x="10562" y="7798"/>
                    </a:lnTo>
                    <a:lnTo>
                      <a:pt x="10630" y="7798"/>
                    </a:lnTo>
                    <a:lnTo>
                      <a:pt x="10721" y="7841"/>
                    </a:lnTo>
                    <a:lnTo>
                      <a:pt x="10902" y="7969"/>
                    </a:lnTo>
                    <a:lnTo>
                      <a:pt x="10993" y="8012"/>
                    </a:lnTo>
                    <a:lnTo>
                      <a:pt x="10902" y="8097"/>
                    </a:lnTo>
                    <a:lnTo>
                      <a:pt x="10811" y="8055"/>
                    </a:lnTo>
                    <a:lnTo>
                      <a:pt x="10562" y="7969"/>
                    </a:lnTo>
                    <a:lnTo>
                      <a:pt x="10675" y="7969"/>
                    </a:lnTo>
                    <a:lnTo>
                      <a:pt x="10721" y="8012"/>
                    </a:lnTo>
                    <a:lnTo>
                      <a:pt x="10766" y="7969"/>
                    </a:lnTo>
                    <a:close/>
                    <a:moveTo>
                      <a:pt x="11402" y="11879"/>
                    </a:moveTo>
                    <a:lnTo>
                      <a:pt x="11311" y="11964"/>
                    </a:lnTo>
                    <a:lnTo>
                      <a:pt x="11266" y="11964"/>
                    </a:lnTo>
                    <a:lnTo>
                      <a:pt x="11493" y="11708"/>
                    </a:lnTo>
                    <a:lnTo>
                      <a:pt x="11584" y="11580"/>
                    </a:lnTo>
                    <a:lnTo>
                      <a:pt x="11629" y="11452"/>
                    </a:lnTo>
                    <a:lnTo>
                      <a:pt x="11629" y="11323"/>
                    </a:lnTo>
                    <a:lnTo>
                      <a:pt x="11493" y="11281"/>
                    </a:lnTo>
                    <a:lnTo>
                      <a:pt x="11447" y="11238"/>
                    </a:lnTo>
                    <a:lnTo>
                      <a:pt x="11084" y="11153"/>
                    </a:lnTo>
                    <a:lnTo>
                      <a:pt x="10902" y="11153"/>
                    </a:lnTo>
                    <a:lnTo>
                      <a:pt x="10630" y="10982"/>
                    </a:lnTo>
                    <a:lnTo>
                      <a:pt x="11038" y="11110"/>
                    </a:lnTo>
                    <a:lnTo>
                      <a:pt x="11493" y="11281"/>
                    </a:lnTo>
                    <a:lnTo>
                      <a:pt x="11538" y="11281"/>
                    </a:lnTo>
                    <a:lnTo>
                      <a:pt x="11584" y="11323"/>
                    </a:lnTo>
                    <a:lnTo>
                      <a:pt x="11629" y="11323"/>
                    </a:lnTo>
                    <a:lnTo>
                      <a:pt x="11629" y="11366"/>
                    </a:lnTo>
                    <a:lnTo>
                      <a:pt x="11720" y="11537"/>
                    </a:lnTo>
                    <a:lnTo>
                      <a:pt x="11674" y="11580"/>
                    </a:lnTo>
                    <a:lnTo>
                      <a:pt x="11584" y="11580"/>
                    </a:lnTo>
                    <a:lnTo>
                      <a:pt x="11493" y="11708"/>
                    </a:lnTo>
                    <a:lnTo>
                      <a:pt x="11402" y="11879"/>
                    </a:lnTo>
                    <a:close/>
                    <a:moveTo>
                      <a:pt x="11856" y="12178"/>
                    </a:moveTo>
                    <a:lnTo>
                      <a:pt x="11765" y="12135"/>
                    </a:lnTo>
                    <a:lnTo>
                      <a:pt x="11493" y="12050"/>
                    </a:lnTo>
                    <a:lnTo>
                      <a:pt x="11856" y="12178"/>
                    </a:lnTo>
                    <a:close/>
                    <a:moveTo>
                      <a:pt x="11674" y="8055"/>
                    </a:moveTo>
                    <a:lnTo>
                      <a:pt x="11856" y="8226"/>
                    </a:lnTo>
                    <a:lnTo>
                      <a:pt x="11674" y="8055"/>
                    </a:lnTo>
                    <a:close/>
                    <a:moveTo>
                      <a:pt x="13491" y="7350"/>
                    </a:moveTo>
                    <a:lnTo>
                      <a:pt x="13401" y="7585"/>
                    </a:lnTo>
                    <a:lnTo>
                      <a:pt x="13491" y="7350"/>
                    </a:lnTo>
                    <a:close/>
                    <a:moveTo>
                      <a:pt x="13128" y="11110"/>
                    </a:moveTo>
                    <a:lnTo>
                      <a:pt x="13128" y="11067"/>
                    </a:lnTo>
                    <a:lnTo>
                      <a:pt x="13083" y="11024"/>
                    </a:lnTo>
                    <a:lnTo>
                      <a:pt x="13128" y="11024"/>
                    </a:lnTo>
                    <a:lnTo>
                      <a:pt x="13174" y="10982"/>
                    </a:lnTo>
                    <a:lnTo>
                      <a:pt x="13174" y="10811"/>
                    </a:lnTo>
                    <a:lnTo>
                      <a:pt x="13128" y="10768"/>
                    </a:lnTo>
                    <a:lnTo>
                      <a:pt x="13174" y="10640"/>
                    </a:lnTo>
                    <a:lnTo>
                      <a:pt x="13219" y="10554"/>
                    </a:lnTo>
                    <a:lnTo>
                      <a:pt x="13174" y="10469"/>
                    </a:lnTo>
                    <a:lnTo>
                      <a:pt x="13083" y="10362"/>
                    </a:lnTo>
                    <a:lnTo>
                      <a:pt x="13174" y="10426"/>
                    </a:lnTo>
                    <a:lnTo>
                      <a:pt x="13264" y="10512"/>
                    </a:lnTo>
                    <a:lnTo>
                      <a:pt x="13219" y="10554"/>
                    </a:lnTo>
                    <a:lnTo>
                      <a:pt x="13264" y="10554"/>
                    </a:lnTo>
                    <a:lnTo>
                      <a:pt x="13219" y="10853"/>
                    </a:lnTo>
                    <a:lnTo>
                      <a:pt x="13128" y="11110"/>
                    </a:lnTo>
                    <a:close/>
                    <a:moveTo>
                      <a:pt x="13355" y="10063"/>
                    </a:moveTo>
                    <a:lnTo>
                      <a:pt x="13355" y="10106"/>
                    </a:lnTo>
                    <a:lnTo>
                      <a:pt x="13401" y="10148"/>
                    </a:lnTo>
                    <a:lnTo>
                      <a:pt x="13446" y="10640"/>
                    </a:lnTo>
                    <a:lnTo>
                      <a:pt x="13310" y="10106"/>
                    </a:lnTo>
                    <a:lnTo>
                      <a:pt x="13219" y="9636"/>
                    </a:lnTo>
                    <a:lnTo>
                      <a:pt x="13264" y="9465"/>
                    </a:lnTo>
                    <a:lnTo>
                      <a:pt x="13264" y="9422"/>
                    </a:lnTo>
                    <a:lnTo>
                      <a:pt x="13310" y="9422"/>
                    </a:lnTo>
                    <a:lnTo>
                      <a:pt x="13355" y="9465"/>
                    </a:lnTo>
                    <a:lnTo>
                      <a:pt x="13310" y="9550"/>
                    </a:lnTo>
                    <a:lnTo>
                      <a:pt x="13219" y="9636"/>
                    </a:lnTo>
                    <a:lnTo>
                      <a:pt x="13264" y="9764"/>
                    </a:lnTo>
                    <a:lnTo>
                      <a:pt x="13355" y="9849"/>
                    </a:lnTo>
                    <a:lnTo>
                      <a:pt x="13446" y="9892"/>
                    </a:lnTo>
                    <a:lnTo>
                      <a:pt x="13491" y="9977"/>
                    </a:lnTo>
                    <a:lnTo>
                      <a:pt x="13491" y="10020"/>
                    </a:lnTo>
                    <a:lnTo>
                      <a:pt x="13446" y="10020"/>
                    </a:lnTo>
                    <a:lnTo>
                      <a:pt x="13355" y="10063"/>
                    </a:lnTo>
                    <a:close/>
                    <a:moveTo>
                      <a:pt x="13401" y="8866"/>
                    </a:moveTo>
                    <a:lnTo>
                      <a:pt x="13355" y="8909"/>
                    </a:lnTo>
                    <a:lnTo>
                      <a:pt x="13401" y="8866"/>
                    </a:lnTo>
                    <a:lnTo>
                      <a:pt x="13264" y="8738"/>
                    </a:lnTo>
                    <a:lnTo>
                      <a:pt x="13128" y="8525"/>
                    </a:lnTo>
                    <a:lnTo>
                      <a:pt x="13083" y="8439"/>
                    </a:lnTo>
                    <a:lnTo>
                      <a:pt x="13037" y="8311"/>
                    </a:lnTo>
                    <a:lnTo>
                      <a:pt x="13083" y="8268"/>
                    </a:lnTo>
                    <a:lnTo>
                      <a:pt x="13174" y="8226"/>
                    </a:lnTo>
                    <a:lnTo>
                      <a:pt x="13355" y="8055"/>
                    </a:lnTo>
                    <a:lnTo>
                      <a:pt x="13355" y="8097"/>
                    </a:lnTo>
                    <a:lnTo>
                      <a:pt x="13264" y="8183"/>
                    </a:lnTo>
                    <a:lnTo>
                      <a:pt x="13128" y="8482"/>
                    </a:lnTo>
                    <a:lnTo>
                      <a:pt x="13264" y="8525"/>
                    </a:lnTo>
                    <a:lnTo>
                      <a:pt x="13355" y="8610"/>
                    </a:lnTo>
                    <a:lnTo>
                      <a:pt x="13355" y="8824"/>
                    </a:lnTo>
                    <a:lnTo>
                      <a:pt x="13401" y="8824"/>
                    </a:lnTo>
                    <a:lnTo>
                      <a:pt x="13446" y="8781"/>
                    </a:lnTo>
                    <a:lnTo>
                      <a:pt x="13491" y="8781"/>
                    </a:lnTo>
                    <a:lnTo>
                      <a:pt x="13401" y="8866"/>
                    </a:lnTo>
                    <a:close/>
                    <a:moveTo>
                      <a:pt x="16649" y="13524"/>
                    </a:moveTo>
                    <a:lnTo>
                      <a:pt x="16558" y="13652"/>
                    </a:lnTo>
                    <a:lnTo>
                      <a:pt x="16421" y="13695"/>
                    </a:lnTo>
                    <a:lnTo>
                      <a:pt x="16331" y="13695"/>
                    </a:lnTo>
                    <a:lnTo>
                      <a:pt x="16194" y="13652"/>
                    </a:lnTo>
                    <a:lnTo>
                      <a:pt x="15922" y="13524"/>
                    </a:lnTo>
                    <a:lnTo>
                      <a:pt x="15695" y="13374"/>
                    </a:lnTo>
                    <a:lnTo>
                      <a:pt x="15649" y="13332"/>
                    </a:lnTo>
                    <a:lnTo>
                      <a:pt x="15649" y="12990"/>
                    </a:lnTo>
                    <a:lnTo>
                      <a:pt x="15740" y="12819"/>
                    </a:lnTo>
                    <a:lnTo>
                      <a:pt x="15740" y="12648"/>
                    </a:lnTo>
                    <a:lnTo>
                      <a:pt x="15558" y="12648"/>
                    </a:lnTo>
                    <a:lnTo>
                      <a:pt x="15468" y="12605"/>
                    </a:lnTo>
                    <a:lnTo>
                      <a:pt x="15422" y="12563"/>
                    </a:lnTo>
                    <a:lnTo>
                      <a:pt x="15422" y="12520"/>
                    </a:lnTo>
                    <a:lnTo>
                      <a:pt x="15377" y="12477"/>
                    </a:lnTo>
                    <a:lnTo>
                      <a:pt x="15150" y="12349"/>
                    </a:lnTo>
                    <a:lnTo>
                      <a:pt x="14922" y="12178"/>
                    </a:lnTo>
                    <a:lnTo>
                      <a:pt x="14786" y="12050"/>
                    </a:lnTo>
                    <a:lnTo>
                      <a:pt x="14786" y="11964"/>
                    </a:lnTo>
                    <a:lnTo>
                      <a:pt x="14741" y="11836"/>
                    </a:lnTo>
                    <a:lnTo>
                      <a:pt x="14695" y="11793"/>
                    </a:lnTo>
                    <a:lnTo>
                      <a:pt x="14604" y="11751"/>
                    </a:lnTo>
                    <a:lnTo>
                      <a:pt x="14514" y="11751"/>
                    </a:lnTo>
                    <a:lnTo>
                      <a:pt x="14468" y="11708"/>
                    </a:lnTo>
                    <a:lnTo>
                      <a:pt x="14468" y="11580"/>
                    </a:lnTo>
                    <a:lnTo>
                      <a:pt x="14514" y="11409"/>
                    </a:lnTo>
                    <a:lnTo>
                      <a:pt x="14650" y="11153"/>
                    </a:lnTo>
                    <a:lnTo>
                      <a:pt x="14650" y="10939"/>
                    </a:lnTo>
                    <a:lnTo>
                      <a:pt x="14695" y="10853"/>
                    </a:lnTo>
                    <a:lnTo>
                      <a:pt x="14741" y="10682"/>
                    </a:lnTo>
                    <a:lnTo>
                      <a:pt x="14786" y="10597"/>
                    </a:lnTo>
                    <a:lnTo>
                      <a:pt x="14832" y="10554"/>
                    </a:lnTo>
                    <a:lnTo>
                      <a:pt x="14922" y="10512"/>
                    </a:lnTo>
                    <a:lnTo>
                      <a:pt x="15286" y="10597"/>
                    </a:lnTo>
                    <a:lnTo>
                      <a:pt x="15331" y="10682"/>
                    </a:lnTo>
                    <a:lnTo>
                      <a:pt x="15331" y="10725"/>
                    </a:lnTo>
                    <a:lnTo>
                      <a:pt x="15377" y="10853"/>
                    </a:lnTo>
                    <a:lnTo>
                      <a:pt x="15422" y="10896"/>
                    </a:lnTo>
                    <a:lnTo>
                      <a:pt x="15468" y="10896"/>
                    </a:lnTo>
                    <a:lnTo>
                      <a:pt x="15377" y="10939"/>
                    </a:lnTo>
                    <a:lnTo>
                      <a:pt x="15240" y="10982"/>
                    </a:lnTo>
                    <a:lnTo>
                      <a:pt x="15195" y="10982"/>
                    </a:lnTo>
                    <a:lnTo>
                      <a:pt x="15150" y="11067"/>
                    </a:lnTo>
                    <a:lnTo>
                      <a:pt x="15286" y="11153"/>
                    </a:lnTo>
                    <a:lnTo>
                      <a:pt x="15331" y="11238"/>
                    </a:lnTo>
                    <a:lnTo>
                      <a:pt x="15331" y="11281"/>
                    </a:lnTo>
                    <a:lnTo>
                      <a:pt x="15286" y="11323"/>
                    </a:lnTo>
                    <a:lnTo>
                      <a:pt x="15195" y="11323"/>
                    </a:lnTo>
                    <a:lnTo>
                      <a:pt x="15150" y="11366"/>
                    </a:lnTo>
                    <a:lnTo>
                      <a:pt x="15104" y="11366"/>
                    </a:lnTo>
                    <a:lnTo>
                      <a:pt x="15104" y="11409"/>
                    </a:lnTo>
                    <a:lnTo>
                      <a:pt x="15150" y="11409"/>
                    </a:lnTo>
                    <a:lnTo>
                      <a:pt x="15240" y="11452"/>
                    </a:lnTo>
                    <a:lnTo>
                      <a:pt x="15468" y="11623"/>
                    </a:lnTo>
                    <a:lnTo>
                      <a:pt x="15468" y="11665"/>
                    </a:lnTo>
                    <a:lnTo>
                      <a:pt x="15513" y="11708"/>
                    </a:lnTo>
                    <a:lnTo>
                      <a:pt x="15740" y="11708"/>
                    </a:lnTo>
                    <a:lnTo>
                      <a:pt x="15831" y="11751"/>
                    </a:lnTo>
                    <a:lnTo>
                      <a:pt x="15876" y="11793"/>
                    </a:lnTo>
                    <a:lnTo>
                      <a:pt x="15876" y="11879"/>
                    </a:lnTo>
                    <a:lnTo>
                      <a:pt x="15922" y="12007"/>
                    </a:lnTo>
                    <a:lnTo>
                      <a:pt x="15967" y="12007"/>
                    </a:lnTo>
                    <a:lnTo>
                      <a:pt x="16013" y="11879"/>
                    </a:lnTo>
                    <a:lnTo>
                      <a:pt x="16013" y="11836"/>
                    </a:lnTo>
                    <a:lnTo>
                      <a:pt x="16058" y="11793"/>
                    </a:lnTo>
                    <a:lnTo>
                      <a:pt x="16103" y="11793"/>
                    </a:lnTo>
                    <a:lnTo>
                      <a:pt x="16194" y="11879"/>
                    </a:lnTo>
                    <a:lnTo>
                      <a:pt x="16285" y="11922"/>
                    </a:lnTo>
                    <a:lnTo>
                      <a:pt x="16421" y="12007"/>
                    </a:lnTo>
                    <a:lnTo>
                      <a:pt x="16331" y="12093"/>
                    </a:lnTo>
                    <a:lnTo>
                      <a:pt x="16285" y="12221"/>
                    </a:lnTo>
                    <a:lnTo>
                      <a:pt x="16149" y="12349"/>
                    </a:lnTo>
                    <a:lnTo>
                      <a:pt x="16149" y="12434"/>
                    </a:lnTo>
                    <a:lnTo>
                      <a:pt x="16285" y="12563"/>
                    </a:lnTo>
                    <a:lnTo>
                      <a:pt x="16240" y="12477"/>
                    </a:lnTo>
                    <a:lnTo>
                      <a:pt x="16376" y="12605"/>
                    </a:lnTo>
                    <a:lnTo>
                      <a:pt x="16558" y="12691"/>
                    </a:lnTo>
                    <a:lnTo>
                      <a:pt x="16603" y="12776"/>
                    </a:lnTo>
                    <a:lnTo>
                      <a:pt x="16649" y="12904"/>
                    </a:lnTo>
                    <a:lnTo>
                      <a:pt x="16785" y="13204"/>
                    </a:lnTo>
                    <a:lnTo>
                      <a:pt x="16649" y="13524"/>
                    </a:lnTo>
                    <a:close/>
                    <a:moveTo>
                      <a:pt x="16512" y="10853"/>
                    </a:moveTo>
                    <a:lnTo>
                      <a:pt x="16467" y="10853"/>
                    </a:lnTo>
                    <a:lnTo>
                      <a:pt x="16421" y="10811"/>
                    </a:lnTo>
                    <a:lnTo>
                      <a:pt x="16421" y="10725"/>
                    </a:lnTo>
                    <a:lnTo>
                      <a:pt x="16285" y="10554"/>
                    </a:lnTo>
                    <a:lnTo>
                      <a:pt x="16240" y="10319"/>
                    </a:lnTo>
                    <a:lnTo>
                      <a:pt x="16240" y="10148"/>
                    </a:lnTo>
                    <a:lnTo>
                      <a:pt x="16331" y="9977"/>
                    </a:lnTo>
                    <a:lnTo>
                      <a:pt x="16421" y="9764"/>
                    </a:lnTo>
                    <a:lnTo>
                      <a:pt x="16421" y="9807"/>
                    </a:lnTo>
                    <a:lnTo>
                      <a:pt x="16467" y="9935"/>
                    </a:lnTo>
                    <a:lnTo>
                      <a:pt x="16512" y="10020"/>
                    </a:lnTo>
                    <a:lnTo>
                      <a:pt x="16558" y="10020"/>
                    </a:lnTo>
                    <a:lnTo>
                      <a:pt x="16649" y="10063"/>
                    </a:lnTo>
                    <a:lnTo>
                      <a:pt x="16739" y="10234"/>
                    </a:lnTo>
                    <a:lnTo>
                      <a:pt x="16785" y="10469"/>
                    </a:lnTo>
                    <a:lnTo>
                      <a:pt x="16830" y="10640"/>
                    </a:lnTo>
                    <a:lnTo>
                      <a:pt x="16785" y="10725"/>
                    </a:lnTo>
                    <a:lnTo>
                      <a:pt x="16739" y="10768"/>
                    </a:lnTo>
                    <a:lnTo>
                      <a:pt x="16649" y="10811"/>
                    </a:lnTo>
                    <a:lnTo>
                      <a:pt x="16512" y="10853"/>
                    </a:lnTo>
                    <a:close/>
                    <a:moveTo>
                      <a:pt x="17943" y="8866"/>
                    </a:moveTo>
                    <a:lnTo>
                      <a:pt x="17671" y="8610"/>
                    </a:lnTo>
                    <a:lnTo>
                      <a:pt x="17671" y="8482"/>
                    </a:lnTo>
                    <a:lnTo>
                      <a:pt x="17716" y="8183"/>
                    </a:lnTo>
                    <a:lnTo>
                      <a:pt x="17807" y="8140"/>
                    </a:lnTo>
                    <a:lnTo>
                      <a:pt x="17807" y="8012"/>
                    </a:lnTo>
                    <a:lnTo>
                      <a:pt x="17852" y="7926"/>
                    </a:lnTo>
                    <a:lnTo>
                      <a:pt x="17852" y="7884"/>
                    </a:lnTo>
                    <a:lnTo>
                      <a:pt x="17898" y="7884"/>
                    </a:lnTo>
                    <a:lnTo>
                      <a:pt x="17943" y="7926"/>
                    </a:lnTo>
                    <a:lnTo>
                      <a:pt x="17943" y="8012"/>
                    </a:lnTo>
                    <a:lnTo>
                      <a:pt x="17852" y="8183"/>
                    </a:lnTo>
                    <a:lnTo>
                      <a:pt x="17716" y="8311"/>
                    </a:lnTo>
                    <a:lnTo>
                      <a:pt x="17716" y="8396"/>
                    </a:lnTo>
                    <a:lnTo>
                      <a:pt x="17898" y="8781"/>
                    </a:lnTo>
                    <a:lnTo>
                      <a:pt x="17943" y="8866"/>
                    </a:lnTo>
                    <a:close/>
                  </a:path>
                </a:pathLst>
              </a:custGeom>
              <a:solidFill>
                <a:srgbClr val="000000"/>
              </a:solidFill>
              <a:ln w="12700" cap="flat">
                <a:solidFill>
                  <a:srgbClr val="71685A"/>
                </a:solidFill>
                <a:prstDash val="solid"/>
                <a:round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417" name="Shape 417"/>
              <p:cNvSpPr/>
              <p:nvPr/>
            </p:nvSpPr>
            <p:spPr>
              <a:xfrm>
                <a:off x="759858" y="627617"/>
                <a:ext cx="1" cy="317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h="21600" extrusionOk="0">
                    <a:moveTo>
                      <a:pt x="0" y="21600"/>
                    </a:moveTo>
                    <a:lnTo>
                      <a:pt x="0" y="0"/>
                    </a:lnTo>
                    <a:lnTo>
                      <a:pt x="0" y="21600"/>
                    </a:lnTo>
                    <a:close/>
                  </a:path>
                </a:pathLst>
              </a:custGeom>
              <a:noFill/>
              <a:ln w="12700" cap="flat">
                <a:solidFill>
                  <a:srgbClr val="71685A"/>
                </a:solidFill>
                <a:prstDash val="solid"/>
                <a:round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418" name="Shape 418"/>
              <p:cNvSpPr/>
              <p:nvPr/>
            </p:nvSpPr>
            <p:spPr>
              <a:xfrm>
                <a:off x="659064" y="504946"/>
                <a:ext cx="3176" cy="446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0800" y="7200"/>
                    </a:lnTo>
                    <a:lnTo>
                      <a:pt x="0" y="21600"/>
                    </a:lnTo>
                    <a:lnTo>
                      <a:pt x="10800" y="21600"/>
                    </a:lnTo>
                    <a:lnTo>
                      <a:pt x="21600" y="1440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0000"/>
              </a:solidFill>
              <a:ln w="12700" cap="flat">
                <a:solidFill>
                  <a:srgbClr val="71685A"/>
                </a:solidFill>
                <a:prstDash val="solid"/>
                <a:round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419" name="Shape 419"/>
              <p:cNvSpPr/>
              <p:nvPr/>
            </p:nvSpPr>
            <p:spPr>
              <a:xfrm>
                <a:off x="557526" y="286092"/>
                <a:ext cx="1" cy="317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h="21600" extrusionOk="0">
                    <a:moveTo>
                      <a:pt x="0" y="21600"/>
                    </a:moveTo>
                    <a:lnTo>
                      <a:pt x="0" y="0"/>
                    </a:lnTo>
                    <a:lnTo>
                      <a:pt x="0" y="21600"/>
                    </a:lnTo>
                    <a:close/>
                  </a:path>
                </a:pathLst>
              </a:custGeom>
              <a:noFill/>
              <a:ln w="12700" cap="flat">
                <a:solidFill>
                  <a:srgbClr val="71685A"/>
                </a:solidFill>
                <a:prstDash val="solid"/>
                <a:round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420" name="Shape 420"/>
              <p:cNvSpPr/>
              <p:nvPr/>
            </p:nvSpPr>
            <p:spPr>
              <a:xfrm>
                <a:off x="618995" y="535353"/>
                <a:ext cx="5952" cy="317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0" y="0"/>
                    </a:lnTo>
                    <a:lnTo>
                      <a:pt x="5400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0000"/>
              </a:solidFill>
              <a:ln w="12700" cap="flat">
                <a:solidFill>
                  <a:srgbClr val="71685A"/>
                </a:solidFill>
                <a:prstDash val="solid"/>
                <a:round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421" name="Shape 421"/>
              <p:cNvSpPr/>
              <p:nvPr/>
            </p:nvSpPr>
            <p:spPr>
              <a:xfrm>
                <a:off x="500993" y="340408"/>
                <a:ext cx="1" cy="317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h="21600" extrusionOk="0">
                    <a:moveTo>
                      <a:pt x="0" y="0"/>
                    </a:moveTo>
                    <a:lnTo>
                      <a:pt x="0" y="2160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solidFill>
                  <a:srgbClr val="71685A"/>
                </a:solidFill>
                <a:prstDash val="solid"/>
                <a:round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422" name="Shape 422"/>
              <p:cNvSpPr/>
              <p:nvPr/>
            </p:nvSpPr>
            <p:spPr>
              <a:xfrm>
                <a:off x="473941" y="362086"/>
                <a:ext cx="4464" cy="818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7200" y="21600"/>
                    </a:moveTo>
                    <a:lnTo>
                      <a:pt x="14400" y="17673"/>
                    </a:lnTo>
                    <a:lnTo>
                      <a:pt x="14400" y="13745"/>
                    </a:lnTo>
                    <a:lnTo>
                      <a:pt x="21600" y="0"/>
                    </a:lnTo>
                    <a:lnTo>
                      <a:pt x="14400" y="0"/>
                    </a:lnTo>
                    <a:lnTo>
                      <a:pt x="7200" y="3927"/>
                    </a:lnTo>
                    <a:lnTo>
                      <a:pt x="0" y="17673"/>
                    </a:lnTo>
                    <a:lnTo>
                      <a:pt x="0" y="21600"/>
                    </a:lnTo>
                    <a:lnTo>
                      <a:pt x="7200" y="21600"/>
                    </a:lnTo>
                    <a:close/>
                  </a:path>
                </a:pathLst>
              </a:custGeom>
              <a:solidFill>
                <a:srgbClr val="000000"/>
              </a:solidFill>
              <a:ln w="12700" cap="flat">
                <a:solidFill>
                  <a:srgbClr val="71685A"/>
                </a:solidFill>
                <a:prstDash val="solid"/>
                <a:round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423" name="Shape 423"/>
              <p:cNvSpPr/>
              <p:nvPr/>
            </p:nvSpPr>
            <p:spPr>
              <a:xfrm>
                <a:off x="704539" y="422355"/>
                <a:ext cx="11903" cy="446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6200" y="14400"/>
                    </a:moveTo>
                    <a:lnTo>
                      <a:pt x="21600" y="21600"/>
                    </a:lnTo>
                    <a:lnTo>
                      <a:pt x="0" y="0"/>
                    </a:lnTo>
                    <a:lnTo>
                      <a:pt x="16200" y="14400"/>
                    </a:lnTo>
                    <a:close/>
                  </a:path>
                </a:pathLst>
              </a:custGeom>
              <a:solidFill>
                <a:srgbClr val="000000"/>
              </a:solidFill>
              <a:ln w="12700" cap="flat">
                <a:solidFill>
                  <a:srgbClr val="71685A"/>
                </a:solidFill>
                <a:prstDash val="solid"/>
                <a:round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424" name="Shape 424"/>
              <p:cNvSpPr/>
              <p:nvPr/>
            </p:nvSpPr>
            <p:spPr>
              <a:xfrm>
                <a:off x="660552" y="516007"/>
                <a:ext cx="3176" cy="317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0" y="0"/>
                    </a:moveTo>
                    <a:lnTo>
                      <a:pt x="10800" y="21600"/>
                    </a:lnTo>
                    <a:lnTo>
                      <a:pt x="21600" y="21600"/>
                    </a:lnTo>
                    <a:lnTo>
                      <a:pt x="1080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 w="12700" cap="flat">
                <a:solidFill>
                  <a:srgbClr val="71685A"/>
                </a:solidFill>
                <a:prstDash val="solid"/>
                <a:round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425" name="Shape 425"/>
              <p:cNvSpPr/>
              <p:nvPr/>
            </p:nvSpPr>
            <p:spPr>
              <a:xfrm>
                <a:off x="1028393" y="418535"/>
                <a:ext cx="1" cy="317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h="21600" extrusionOk="0">
                    <a:moveTo>
                      <a:pt x="0" y="21600"/>
                    </a:moveTo>
                    <a:lnTo>
                      <a:pt x="0" y="0"/>
                    </a:lnTo>
                    <a:lnTo>
                      <a:pt x="0" y="21600"/>
                    </a:lnTo>
                    <a:close/>
                  </a:path>
                </a:pathLst>
              </a:custGeom>
              <a:noFill/>
              <a:ln w="12700" cap="flat">
                <a:solidFill>
                  <a:srgbClr val="71685A"/>
                </a:solidFill>
                <a:prstDash val="solid"/>
                <a:round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426" name="Shape 426"/>
              <p:cNvSpPr/>
              <p:nvPr/>
            </p:nvSpPr>
            <p:spPr>
              <a:xfrm>
                <a:off x="104984" y="839030"/>
                <a:ext cx="11903" cy="1637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8900" y="17673"/>
                    </a:moveTo>
                    <a:lnTo>
                      <a:pt x="0" y="0"/>
                    </a:lnTo>
                    <a:lnTo>
                      <a:pt x="0" y="3927"/>
                    </a:lnTo>
                    <a:lnTo>
                      <a:pt x="5400" y="5891"/>
                    </a:lnTo>
                    <a:lnTo>
                      <a:pt x="21600" y="21600"/>
                    </a:lnTo>
                    <a:lnTo>
                      <a:pt x="18900" y="17673"/>
                    </a:lnTo>
                    <a:close/>
                  </a:path>
                </a:pathLst>
              </a:custGeom>
              <a:solidFill>
                <a:srgbClr val="000000"/>
              </a:solidFill>
              <a:ln w="12700" cap="flat">
                <a:solidFill>
                  <a:srgbClr val="71685A"/>
                </a:solidFill>
                <a:prstDash val="solid"/>
                <a:round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427" name="Shape 427"/>
              <p:cNvSpPr/>
              <p:nvPr/>
            </p:nvSpPr>
            <p:spPr>
              <a:xfrm>
                <a:off x="0" y="536196"/>
                <a:ext cx="3175" cy="57294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0" y="0"/>
                    </a:moveTo>
                    <a:lnTo>
                      <a:pt x="0" y="12904"/>
                    </a:lnTo>
                    <a:lnTo>
                      <a:pt x="21600" y="21600"/>
                    </a:lnTo>
                    <a:lnTo>
                      <a:pt x="1080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 w="12700" cap="flat">
                <a:solidFill>
                  <a:srgbClr val="71685A"/>
                </a:solidFill>
                <a:prstDash val="solid"/>
                <a:round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428" name="Shape 428"/>
              <p:cNvSpPr/>
              <p:nvPr/>
            </p:nvSpPr>
            <p:spPr>
              <a:xfrm>
                <a:off x="3075" y="593489"/>
                <a:ext cx="109349" cy="251494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21089"/>
                    </a:moveTo>
                    <a:lnTo>
                      <a:pt x="21306" y="20705"/>
                    </a:lnTo>
                    <a:lnTo>
                      <a:pt x="20718" y="20194"/>
                    </a:lnTo>
                    <a:lnTo>
                      <a:pt x="19543" y="19299"/>
                    </a:lnTo>
                    <a:lnTo>
                      <a:pt x="18073" y="18660"/>
                    </a:lnTo>
                    <a:lnTo>
                      <a:pt x="18073" y="18533"/>
                    </a:lnTo>
                    <a:lnTo>
                      <a:pt x="18073" y="18788"/>
                    </a:lnTo>
                    <a:lnTo>
                      <a:pt x="17486" y="18277"/>
                    </a:lnTo>
                    <a:lnTo>
                      <a:pt x="15722" y="16999"/>
                    </a:lnTo>
                    <a:lnTo>
                      <a:pt x="10727" y="13740"/>
                    </a:lnTo>
                    <a:lnTo>
                      <a:pt x="10139" y="13612"/>
                    </a:lnTo>
                    <a:lnTo>
                      <a:pt x="9845" y="13484"/>
                    </a:lnTo>
                    <a:lnTo>
                      <a:pt x="9551" y="12717"/>
                    </a:lnTo>
                    <a:lnTo>
                      <a:pt x="7935" y="11567"/>
                    </a:lnTo>
                    <a:lnTo>
                      <a:pt x="7641" y="11311"/>
                    </a:lnTo>
                    <a:lnTo>
                      <a:pt x="7347" y="10928"/>
                    </a:lnTo>
                    <a:lnTo>
                      <a:pt x="6465" y="10544"/>
                    </a:lnTo>
                    <a:lnTo>
                      <a:pt x="6171" y="10289"/>
                    </a:lnTo>
                    <a:lnTo>
                      <a:pt x="5290" y="9266"/>
                    </a:lnTo>
                    <a:lnTo>
                      <a:pt x="4408" y="8372"/>
                    </a:lnTo>
                    <a:lnTo>
                      <a:pt x="4702" y="8244"/>
                    </a:lnTo>
                    <a:lnTo>
                      <a:pt x="4702" y="7988"/>
                    </a:lnTo>
                    <a:lnTo>
                      <a:pt x="4408" y="7733"/>
                    </a:lnTo>
                    <a:lnTo>
                      <a:pt x="4114" y="7157"/>
                    </a:lnTo>
                    <a:lnTo>
                      <a:pt x="2939" y="5496"/>
                    </a:lnTo>
                    <a:lnTo>
                      <a:pt x="882" y="2173"/>
                    </a:lnTo>
                    <a:lnTo>
                      <a:pt x="882" y="2301"/>
                    </a:lnTo>
                    <a:lnTo>
                      <a:pt x="0" y="0"/>
                    </a:lnTo>
                    <a:lnTo>
                      <a:pt x="0" y="511"/>
                    </a:lnTo>
                    <a:lnTo>
                      <a:pt x="294" y="1534"/>
                    </a:lnTo>
                    <a:lnTo>
                      <a:pt x="882" y="2684"/>
                    </a:lnTo>
                    <a:lnTo>
                      <a:pt x="2351" y="5496"/>
                    </a:lnTo>
                    <a:lnTo>
                      <a:pt x="4114" y="8372"/>
                    </a:lnTo>
                    <a:lnTo>
                      <a:pt x="5584" y="10033"/>
                    </a:lnTo>
                    <a:lnTo>
                      <a:pt x="7347" y="11695"/>
                    </a:lnTo>
                    <a:lnTo>
                      <a:pt x="11020" y="15018"/>
                    </a:lnTo>
                    <a:lnTo>
                      <a:pt x="15429" y="18149"/>
                    </a:lnTo>
                    <a:lnTo>
                      <a:pt x="20131" y="21089"/>
                    </a:lnTo>
                    <a:lnTo>
                      <a:pt x="21012" y="21472"/>
                    </a:lnTo>
                    <a:lnTo>
                      <a:pt x="21012" y="21600"/>
                    </a:lnTo>
                    <a:lnTo>
                      <a:pt x="21306" y="21600"/>
                    </a:lnTo>
                    <a:lnTo>
                      <a:pt x="21600" y="21089"/>
                    </a:lnTo>
                    <a:close/>
                  </a:path>
                </a:pathLst>
              </a:custGeom>
              <a:solidFill>
                <a:srgbClr val="000000"/>
              </a:solidFill>
              <a:ln w="12700" cap="flat">
                <a:solidFill>
                  <a:srgbClr val="71685A"/>
                </a:solidFill>
                <a:prstDash val="solid"/>
                <a:round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</p:grpSp>
      </p:grpSp>
      <p:sp>
        <p:nvSpPr>
          <p:cNvPr id="431" name="Shape 431"/>
          <p:cNvSpPr>
            <a:spLocks noGrp="1"/>
          </p:cNvSpPr>
          <p:nvPr>
            <p:ph type="title"/>
          </p:nvPr>
        </p:nvSpPr>
        <p:spPr>
          <a:xfrm>
            <a:off x="1527175" y="268287"/>
            <a:ext cx="7616825" cy="1216026"/>
          </a:xfrm>
          <a:prstGeom prst="rect">
            <a:avLst/>
          </a:prstGeom>
          <a:solidFill>
            <a:srgbClr val="94C600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9" rIns="45719" anchor="ctr"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CAF278"/>
                </a:solidFill>
              </a:rPr>
              <a:t>Title Text</a:t>
            </a:r>
          </a:p>
        </p:txBody>
      </p:sp>
      <p:sp>
        <p:nvSpPr>
          <p:cNvPr id="432" name="Shape 432"/>
          <p:cNvSpPr>
            <a:spLocks noGrp="1"/>
          </p:cNvSpPr>
          <p:nvPr>
            <p:ph type="body" idx="1"/>
          </p:nvPr>
        </p:nvSpPr>
        <p:spPr>
          <a:xfrm>
            <a:off x="1527175" y="1484312"/>
            <a:ext cx="6357938" cy="537368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9" rIns="45719"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FFFFFF"/>
                </a:solidFill>
              </a:rPr>
              <a:t>Body Level One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FFFFFF"/>
                </a:solidFill>
              </a:rPr>
              <a:t>Body Level Two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FFFFFF"/>
                </a:solidFill>
              </a:rPr>
              <a:t>Body Level Three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FFFFFF"/>
                </a:solidFill>
              </a:rPr>
              <a:t>Body Level Four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FFFFFF"/>
                </a:solidFill>
              </a:rPr>
              <a:t>Body Level Five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ransition spd="med"/>
  <p:txStyles>
    <p:titleStyle>
      <a:lvl1pPr>
        <a:defRPr sz="3200">
          <a:solidFill>
            <a:srgbClr val="CAF278"/>
          </a:solidFill>
          <a:latin typeface="Arial"/>
          <a:ea typeface="Arial"/>
          <a:cs typeface="Arial"/>
          <a:sym typeface="Arial"/>
        </a:defRPr>
      </a:lvl1pPr>
      <a:lvl2pPr>
        <a:defRPr sz="3200">
          <a:solidFill>
            <a:srgbClr val="CAF278"/>
          </a:solidFill>
          <a:latin typeface="Arial"/>
          <a:ea typeface="Arial"/>
          <a:cs typeface="Arial"/>
          <a:sym typeface="Arial"/>
        </a:defRPr>
      </a:lvl2pPr>
      <a:lvl3pPr>
        <a:defRPr sz="3200">
          <a:solidFill>
            <a:srgbClr val="CAF278"/>
          </a:solidFill>
          <a:latin typeface="Arial"/>
          <a:ea typeface="Arial"/>
          <a:cs typeface="Arial"/>
          <a:sym typeface="Arial"/>
        </a:defRPr>
      </a:lvl3pPr>
      <a:lvl4pPr>
        <a:defRPr sz="3200">
          <a:solidFill>
            <a:srgbClr val="CAF278"/>
          </a:solidFill>
          <a:latin typeface="Arial"/>
          <a:ea typeface="Arial"/>
          <a:cs typeface="Arial"/>
          <a:sym typeface="Arial"/>
        </a:defRPr>
      </a:lvl4pPr>
      <a:lvl5pPr>
        <a:defRPr sz="3200">
          <a:solidFill>
            <a:srgbClr val="CAF278"/>
          </a:solidFill>
          <a:latin typeface="Arial"/>
          <a:ea typeface="Arial"/>
          <a:cs typeface="Arial"/>
          <a:sym typeface="Arial"/>
        </a:defRPr>
      </a:lvl5pPr>
      <a:lvl6pPr indent="457200">
        <a:defRPr sz="3200">
          <a:solidFill>
            <a:srgbClr val="CAF278"/>
          </a:solidFill>
          <a:latin typeface="Arial"/>
          <a:ea typeface="Arial"/>
          <a:cs typeface="Arial"/>
          <a:sym typeface="Arial"/>
        </a:defRPr>
      </a:lvl6pPr>
      <a:lvl7pPr indent="914400">
        <a:defRPr sz="3200">
          <a:solidFill>
            <a:srgbClr val="CAF278"/>
          </a:solidFill>
          <a:latin typeface="Arial"/>
          <a:ea typeface="Arial"/>
          <a:cs typeface="Arial"/>
          <a:sym typeface="Arial"/>
        </a:defRPr>
      </a:lvl7pPr>
      <a:lvl8pPr indent="1371600">
        <a:defRPr sz="3200">
          <a:solidFill>
            <a:srgbClr val="CAF278"/>
          </a:solidFill>
          <a:latin typeface="Arial"/>
          <a:ea typeface="Arial"/>
          <a:cs typeface="Arial"/>
          <a:sym typeface="Arial"/>
        </a:defRPr>
      </a:lvl8pPr>
      <a:lvl9pPr indent="1828800">
        <a:defRPr sz="3200">
          <a:solidFill>
            <a:srgbClr val="CAF278"/>
          </a:solidFill>
          <a:latin typeface="Arial"/>
          <a:ea typeface="Arial"/>
          <a:cs typeface="Arial"/>
          <a:sym typeface="Arial"/>
        </a:defRPr>
      </a:lvl9pPr>
    </p:titleStyle>
    <p:bodyStyle>
      <a:lvl1pPr marL="342900" indent="-342900">
        <a:spcBef>
          <a:spcPts val="600"/>
        </a:spcBef>
        <a:buSzPct val="100000"/>
        <a:buChar char="»"/>
        <a:defRPr sz="2800">
          <a:solidFill>
            <a:srgbClr val="FFFFFF"/>
          </a:solidFill>
          <a:latin typeface="Arial"/>
          <a:ea typeface="Arial"/>
          <a:cs typeface="Arial"/>
          <a:sym typeface="Arial"/>
        </a:defRPr>
      </a:lvl1pPr>
      <a:lvl2pPr marL="790575" indent="-333375">
        <a:spcBef>
          <a:spcPts val="600"/>
        </a:spcBef>
        <a:buSzPct val="100000"/>
        <a:buChar char="–"/>
        <a:defRPr sz="2800">
          <a:solidFill>
            <a:srgbClr val="FFFFFF"/>
          </a:solidFill>
          <a:latin typeface="Arial"/>
          <a:ea typeface="Arial"/>
          <a:cs typeface="Arial"/>
          <a:sym typeface="Arial"/>
        </a:defRPr>
      </a:lvl2pPr>
      <a:lvl3pPr marL="1234439" indent="-320039">
        <a:spcBef>
          <a:spcPts val="600"/>
        </a:spcBef>
        <a:buSzPct val="100000"/>
        <a:buChar char="•"/>
        <a:defRPr sz="2800">
          <a:solidFill>
            <a:srgbClr val="FFFFFF"/>
          </a:solidFill>
          <a:latin typeface="Arial"/>
          <a:ea typeface="Arial"/>
          <a:cs typeface="Arial"/>
          <a:sym typeface="Arial"/>
        </a:defRPr>
      </a:lvl3pPr>
      <a:lvl4pPr marL="1727200" indent="-355600">
        <a:spcBef>
          <a:spcPts val="600"/>
        </a:spcBef>
        <a:buSzPct val="100000"/>
        <a:buChar char="–"/>
        <a:defRPr sz="2800">
          <a:solidFill>
            <a:srgbClr val="FFFFFF"/>
          </a:solidFill>
          <a:latin typeface="Arial"/>
          <a:ea typeface="Arial"/>
          <a:cs typeface="Arial"/>
          <a:sym typeface="Arial"/>
        </a:defRPr>
      </a:lvl4pPr>
      <a:lvl5pPr marL="2184400" indent="-355600">
        <a:spcBef>
          <a:spcPts val="600"/>
        </a:spcBef>
        <a:buSzPct val="100000"/>
        <a:buChar char="»"/>
        <a:defRPr sz="2800">
          <a:solidFill>
            <a:srgbClr val="FFFFFF"/>
          </a:solidFill>
          <a:latin typeface="Arial"/>
          <a:ea typeface="Arial"/>
          <a:cs typeface="Arial"/>
          <a:sym typeface="Arial"/>
        </a:defRPr>
      </a:lvl5pPr>
      <a:lvl6pPr marL="2641600" indent="-355600">
        <a:spcBef>
          <a:spcPts val="600"/>
        </a:spcBef>
        <a:buSzPct val="100000"/>
        <a:buChar char="•"/>
        <a:defRPr sz="2800">
          <a:solidFill>
            <a:srgbClr val="FFFFFF"/>
          </a:solidFill>
          <a:latin typeface="Arial"/>
          <a:ea typeface="Arial"/>
          <a:cs typeface="Arial"/>
          <a:sym typeface="Arial"/>
        </a:defRPr>
      </a:lvl6pPr>
      <a:lvl7pPr marL="3098800" indent="-355600">
        <a:spcBef>
          <a:spcPts val="600"/>
        </a:spcBef>
        <a:buSzPct val="100000"/>
        <a:buChar char="•"/>
        <a:defRPr sz="2800">
          <a:solidFill>
            <a:srgbClr val="FFFFFF"/>
          </a:solidFill>
          <a:latin typeface="Arial"/>
          <a:ea typeface="Arial"/>
          <a:cs typeface="Arial"/>
          <a:sym typeface="Arial"/>
        </a:defRPr>
      </a:lvl7pPr>
      <a:lvl8pPr marL="3556000" indent="-355600">
        <a:spcBef>
          <a:spcPts val="600"/>
        </a:spcBef>
        <a:buSzPct val="100000"/>
        <a:buChar char="•"/>
        <a:defRPr sz="2800">
          <a:solidFill>
            <a:srgbClr val="FFFFFF"/>
          </a:solidFill>
          <a:latin typeface="Arial"/>
          <a:ea typeface="Arial"/>
          <a:cs typeface="Arial"/>
          <a:sym typeface="Arial"/>
        </a:defRPr>
      </a:lvl8pPr>
      <a:lvl9pPr marL="4013200" indent="-355600">
        <a:spcBef>
          <a:spcPts val="600"/>
        </a:spcBef>
        <a:buSzPct val="100000"/>
        <a:buChar char="•"/>
        <a:defRPr sz="2800">
          <a:solidFill>
            <a:srgbClr val="FFFFFF"/>
          </a:solidFill>
          <a:latin typeface="Arial"/>
          <a:ea typeface="Arial"/>
          <a:cs typeface="Arial"/>
          <a:sym typeface="Arial"/>
        </a:defRPr>
      </a:lvl9pPr>
    </p:bodyStyle>
    <p:otherStyle>
      <a:lvl1pPr algn="r">
        <a:defRPr sz="1200">
          <a:solidFill>
            <a:schemeClr val="tx1"/>
          </a:solidFill>
          <a:latin typeface="+mn-lt"/>
          <a:ea typeface="+mn-ea"/>
          <a:cs typeface="+mn-cs"/>
          <a:sym typeface="Arial Bold"/>
        </a:defRPr>
      </a:lvl1pPr>
      <a:lvl2pPr indent="457200" algn="r">
        <a:defRPr sz="1200">
          <a:solidFill>
            <a:schemeClr val="tx1"/>
          </a:solidFill>
          <a:latin typeface="+mn-lt"/>
          <a:ea typeface="+mn-ea"/>
          <a:cs typeface="+mn-cs"/>
          <a:sym typeface="Arial Bold"/>
        </a:defRPr>
      </a:lvl2pPr>
      <a:lvl3pPr indent="914400" algn="r">
        <a:defRPr sz="1200">
          <a:solidFill>
            <a:schemeClr val="tx1"/>
          </a:solidFill>
          <a:latin typeface="+mn-lt"/>
          <a:ea typeface="+mn-ea"/>
          <a:cs typeface="+mn-cs"/>
          <a:sym typeface="Arial Bold"/>
        </a:defRPr>
      </a:lvl3pPr>
      <a:lvl4pPr indent="1371600" algn="r">
        <a:defRPr sz="1200">
          <a:solidFill>
            <a:schemeClr val="tx1"/>
          </a:solidFill>
          <a:latin typeface="+mn-lt"/>
          <a:ea typeface="+mn-ea"/>
          <a:cs typeface="+mn-cs"/>
          <a:sym typeface="Arial Bold"/>
        </a:defRPr>
      </a:lvl4pPr>
      <a:lvl5pPr indent="1828800" algn="r">
        <a:defRPr sz="1200">
          <a:solidFill>
            <a:schemeClr val="tx1"/>
          </a:solidFill>
          <a:latin typeface="+mn-lt"/>
          <a:ea typeface="+mn-ea"/>
          <a:cs typeface="+mn-cs"/>
          <a:sym typeface="Arial Bold"/>
        </a:defRPr>
      </a:lvl5pPr>
      <a:lvl6pPr algn="r">
        <a:defRPr sz="1200">
          <a:solidFill>
            <a:schemeClr val="tx1"/>
          </a:solidFill>
          <a:latin typeface="+mn-lt"/>
          <a:ea typeface="+mn-ea"/>
          <a:cs typeface="+mn-cs"/>
          <a:sym typeface="Arial Bold"/>
        </a:defRPr>
      </a:lvl6pPr>
      <a:lvl7pPr algn="r">
        <a:defRPr sz="1200">
          <a:solidFill>
            <a:schemeClr val="tx1"/>
          </a:solidFill>
          <a:latin typeface="+mn-lt"/>
          <a:ea typeface="+mn-ea"/>
          <a:cs typeface="+mn-cs"/>
          <a:sym typeface="Arial Bold"/>
        </a:defRPr>
      </a:lvl7pPr>
      <a:lvl8pPr algn="r">
        <a:defRPr sz="1200">
          <a:solidFill>
            <a:schemeClr val="tx1"/>
          </a:solidFill>
          <a:latin typeface="+mn-lt"/>
          <a:ea typeface="+mn-ea"/>
          <a:cs typeface="+mn-cs"/>
          <a:sym typeface="Arial Bold"/>
        </a:defRPr>
      </a:lvl8pPr>
      <a:lvl9pPr algn="r">
        <a:defRPr sz="1200">
          <a:solidFill>
            <a:schemeClr val="tx1"/>
          </a:solidFill>
          <a:latin typeface="+mn-lt"/>
          <a:ea typeface="+mn-ea"/>
          <a:cs typeface="+mn-cs"/>
          <a:sym typeface="Arial Bold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http://www.diakonia.sk" TargetMode="Externa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8" name="Shape 868"/>
          <p:cNvSpPr>
            <a:spLocks noGrp="1"/>
          </p:cNvSpPr>
          <p:nvPr>
            <p:ph type="title" idx="4294967295"/>
          </p:nvPr>
        </p:nvSpPr>
        <p:spPr>
          <a:xfrm>
            <a:off x="1554162" y="2133600"/>
            <a:ext cx="4283076" cy="1643063"/>
          </a:xfrm>
          <a:prstGeom prst="rect">
            <a:avLst/>
          </a:prstGeom>
          <a:noFill/>
        </p:spPr>
        <p:txBody>
          <a:bodyPr lIns="0" tIns="0" rIns="0" bIns="0">
            <a:normAutofit/>
          </a:bodyPr>
          <a:lstStyle>
            <a:lvl1pPr>
              <a:defRPr sz="7200">
                <a:solidFill>
                  <a:srgbClr val="FFFFFF"/>
                </a:solidFill>
                <a:latin typeface="Arial Bold"/>
                <a:ea typeface="Arial Bold"/>
                <a:cs typeface="Arial Bold"/>
                <a:sym typeface="Arial Bold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7200">
                <a:solidFill>
                  <a:srgbClr val="FFFFFF"/>
                </a:solidFill>
              </a:rPr>
              <a:t>Diakonia</a:t>
            </a:r>
          </a:p>
        </p:txBody>
      </p:sp>
      <p:sp>
        <p:nvSpPr>
          <p:cNvPr id="869" name="Shape 869"/>
          <p:cNvSpPr>
            <a:spLocks noGrp="1"/>
          </p:cNvSpPr>
          <p:nvPr>
            <p:ph type="body" idx="4294967295"/>
          </p:nvPr>
        </p:nvSpPr>
        <p:spPr>
          <a:xfrm>
            <a:off x="1554162" y="3813175"/>
            <a:ext cx="4283076" cy="55245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700"/>
              </a:spcBef>
              <a:buSzTx/>
              <a:buNone/>
              <a:defRPr sz="3200">
                <a:solidFill>
                  <a:srgbClr val="CAF278"/>
                </a:solidFill>
                <a:latin typeface="Arial Bold"/>
                <a:ea typeface="Arial Bold"/>
                <a:cs typeface="Arial Bold"/>
                <a:sym typeface="Arial Bold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CAF278"/>
                </a:solidFill>
              </a:rPr>
              <a:t>Služba blížnemu</a:t>
            </a:r>
          </a:p>
        </p:txBody>
      </p:sp>
    </p:spTree>
  </p:cSld>
  <p:clrMapOvr>
    <a:masterClrMapping/>
  </p:clrMapOvr>
  <p:transition spd="med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9" name="Shape 889"/>
          <p:cNvSpPr>
            <a:spLocks noGrp="1"/>
          </p:cNvSpPr>
          <p:nvPr>
            <p:ph type="title"/>
          </p:nvPr>
        </p:nvSpPr>
        <p:spPr>
          <a:xfrm>
            <a:off x="1441516" y="241485"/>
            <a:ext cx="7616826" cy="1216026"/>
          </a:xfrm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3200" dirty="0" err="1">
                <a:solidFill>
                  <a:srgbClr val="FFFFFF"/>
                </a:solidFill>
              </a:rPr>
              <a:t>Kto</a:t>
            </a:r>
            <a:r>
              <a:rPr sz="3200" dirty="0">
                <a:solidFill>
                  <a:srgbClr val="FFFFFF"/>
                </a:solidFill>
              </a:rPr>
              <a:t> </a:t>
            </a:r>
            <a:r>
              <a:rPr sz="3200" dirty="0" err="1">
                <a:solidFill>
                  <a:srgbClr val="FFFFFF"/>
                </a:solidFill>
              </a:rPr>
              <a:t>je</a:t>
            </a:r>
            <a:r>
              <a:rPr sz="3200" dirty="0">
                <a:solidFill>
                  <a:srgbClr val="FFFFFF"/>
                </a:solidFill>
              </a:rPr>
              <a:t> </a:t>
            </a:r>
            <a:r>
              <a:rPr sz="3200" dirty="0" err="1">
                <a:solidFill>
                  <a:srgbClr val="FFFFFF"/>
                </a:solidFill>
              </a:rPr>
              <a:t>môj</a:t>
            </a:r>
            <a:r>
              <a:rPr sz="3200" dirty="0">
                <a:solidFill>
                  <a:srgbClr val="FFFFFF"/>
                </a:solidFill>
              </a:rPr>
              <a:t> </a:t>
            </a:r>
            <a:r>
              <a:rPr sz="3200" dirty="0" err="1">
                <a:solidFill>
                  <a:srgbClr val="FFFFFF"/>
                </a:solidFill>
              </a:rPr>
              <a:t>blížny</a:t>
            </a:r>
            <a:r>
              <a:rPr sz="3200" dirty="0">
                <a:solidFill>
                  <a:srgbClr val="FFFFFF"/>
                </a:solidFill>
              </a:rPr>
              <a:t>?</a:t>
            </a:r>
          </a:p>
        </p:txBody>
      </p:sp>
      <p:sp>
        <p:nvSpPr>
          <p:cNvPr id="890" name="Shape 890"/>
          <p:cNvSpPr>
            <a:spLocks noGrp="1"/>
          </p:cNvSpPr>
          <p:nvPr>
            <p:ph type="body" idx="1"/>
          </p:nvPr>
        </p:nvSpPr>
        <p:spPr>
          <a:xfrm>
            <a:off x="1505760" y="1441483"/>
            <a:ext cx="6357939" cy="5373688"/>
          </a:xfrm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FFFFFF"/>
                </a:solidFill>
              </a:rPr>
              <a:t>...</a:t>
            </a:r>
          </a:p>
          <a:p>
            <a:pPr lvl="0"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FFFFFF"/>
                </a:solidFill>
              </a:rPr>
              <a:t>Suma zákona </a:t>
            </a:r>
          </a:p>
        </p:txBody>
      </p:sp>
    </p:spTree>
  </p:cSld>
  <p:clrMapOvr>
    <a:masterClrMapping/>
  </p:clrMapOvr>
  <p:transition spd="med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2" name="Shape 89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3200" dirty="0" err="1">
                <a:solidFill>
                  <a:srgbClr val="FFFFFF"/>
                </a:solidFill>
              </a:rPr>
              <a:t>Sestry</a:t>
            </a:r>
            <a:r>
              <a:rPr sz="3200" dirty="0">
                <a:solidFill>
                  <a:srgbClr val="FFFFFF"/>
                </a:solidFill>
              </a:rPr>
              <a:t> </a:t>
            </a:r>
            <a:r>
              <a:rPr sz="3200" dirty="0" err="1">
                <a:solidFill>
                  <a:srgbClr val="FFFFFF"/>
                </a:solidFill>
              </a:rPr>
              <a:t>Royové</a:t>
            </a:r>
            <a:endParaRPr sz="3200" dirty="0">
              <a:solidFill>
                <a:srgbClr val="FFFFFF"/>
              </a:solidFill>
            </a:endParaRPr>
          </a:p>
        </p:txBody>
      </p:sp>
      <p:sp>
        <p:nvSpPr>
          <p:cNvPr id="893" name="Shape 893"/>
          <p:cNvSpPr>
            <a:spLocks noGrp="1"/>
          </p:cNvSpPr>
          <p:nvPr>
            <p:ph type="body" idx="1"/>
          </p:nvPr>
        </p:nvSpPr>
        <p:spPr>
          <a:xfrm>
            <a:off x="1527174" y="1484312"/>
            <a:ext cx="7452233" cy="53736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sk-SK" dirty="0"/>
              <a:t>Boli dcérami evanjelického farára na Starej Turej</a:t>
            </a:r>
          </a:p>
          <a:p>
            <a:pPr lvl="0"/>
            <a:r>
              <a:rPr lang="sk-SK" dirty="0"/>
              <a:t>Tam prežili celý svoj život</a:t>
            </a:r>
          </a:p>
          <a:p>
            <a:pPr lvl="0"/>
            <a:r>
              <a:rPr lang="sk-SK" dirty="0"/>
              <a:t>Zriadili Útulňu pre zanedbané deti</a:t>
            </a:r>
          </a:p>
          <a:p>
            <a:pPr lvl="0"/>
            <a:r>
              <a:rPr lang="sk-SK" dirty="0"/>
              <a:t>Postupne rozvinuli aj starostlivosť o chorých</a:t>
            </a:r>
          </a:p>
          <a:p>
            <a:pPr lvl="0"/>
            <a:r>
              <a:rPr lang="sk-SK" dirty="0"/>
              <a:t>Postavili aj malú </a:t>
            </a:r>
            <a:r>
              <a:rPr lang="sk-SK" dirty="0" err="1"/>
              <a:t>nemocnicuzaložili</a:t>
            </a:r>
            <a:r>
              <a:rPr lang="sk-SK" dirty="0"/>
              <a:t> </a:t>
            </a:r>
            <a:r>
              <a:rPr lang="sk-SK" dirty="0" err="1"/>
              <a:t>diakonický</a:t>
            </a:r>
            <a:r>
              <a:rPr lang="sk-SK" dirty="0"/>
              <a:t> spolok Vieroslava</a:t>
            </a:r>
          </a:p>
          <a:p>
            <a:pPr lvl="0"/>
            <a:r>
              <a:rPr lang="sk-SK" dirty="0"/>
              <a:t>Zriadili detský domov – sirotinec Chalúpka</a:t>
            </a:r>
          </a:p>
          <a:p>
            <a:pPr lvl="0"/>
            <a:r>
              <a:rPr lang="sk-SK" dirty="0"/>
              <a:t>Zriadili domov dôchodcov – starobinec Domov bielych hláv</a:t>
            </a:r>
          </a:p>
          <a:p>
            <a:pPr lvl="0"/>
            <a:endParaRPr dirty="0"/>
          </a:p>
        </p:txBody>
      </p:sp>
    </p:spTree>
  </p:cSld>
  <p:clrMapOvr>
    <a:masterClrMapping/>
  </p:clrMapOvr>
  <p:transition spd="med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2" name="Shape 89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lang="sk-SK" sz="3200" dirty="0">
                <a:solidFill>
                  <a:srgbClr val="FFFFFF"/>
                </a:solidFill>
              </a:rPr>
              <a:t>Mária </a:t>
            </a:r>
            <a:r>
              <a:rPr lang="sk-SK" sz="3200" dirty="0" err="1">
                <a:solidFill>
                  <a:srgbClr val="FFFFFF"/>
                </a:solidFill>
              </a:rPr>
              <a:t>Royová</a:t>
            </a:r>
            <a:endParaRPr sz="3200" dirty="0">
              <a:solidFill>
                <a:srgbClr val="FFFFFF"/>
              </a:solidFill>
            </a:endParaRPr>
          </a:p>
        </p:txBody>
      </p:sp>
      <p:sp>
        <p:nvSpPr>
          <p:cNvPr id="893" name="Shape 893"/>
          <p:cNvSpPr>
            <a:spLocks noGrp="1"/>
          </p:cNvSpPr>
          <p:nvPr>
            <p:ph type="body" idx="1"/>
          </p:nvPr>
        </p:nvSpPr>
        <p:spPr>
          <a:xfrm>
            <a:off x="1527174" y="1484312"/>
            <a:ext cx="7452233" cy="53736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sk-SK" dirty="0"/>
              <a:t>1858 – 1924</a:t>
            </a:r>
          </a:p>
          <a:p>
            <a:pPr lvl="0"/>
            <a:r>
              <a:rPr lang="sk-SK" dirty="0"/>
              <a:t>Bola chudobná skladateľka, diakonisa, autorka duchovných piesni</a:t>
            </a:r>
          </a:p>
          <a:p>
            <a:pPr lvl="0"/>
            <a:r>
              <a:rPr lang="sk-SK" dirty="0"/>
              <a:t>Písala povesti a rozprávky a </a:t>
            </a:r>
            <a:r>
              <a:rPr lang="sk-SK" dirty="0" err="1"/>
              <a:t>skaldala</a:t>
            </a:r>
            <a:r>
              <a:rPr lang="sk-SK" dirty="0"/>
              <a:t> na klavíri krásne </a:t>
            </a:r>
            <a:r>
              <a:rPr lang="sk-SK" dirty="0" err="1"/>
              <a:t>chrámove</a:t>
            </a:r>
            <a:r>
              <a:rPr lang="sk-SK" dirty="0"/>
              <a:t> skladby</a:t>
            </a:r>
          </a:p>
          <a:p>
            <a:pPr lvl="0"/>
            <a:r>
              <a:rPr lang="sk-SK" dirty="0"/>
              <a:t>V roku 1906 vyšiel spevník Piesne sionské, ktoré obsahovali 310 piesní </a:t>
            </a:r>
          </a:p>
          <a:p>
            <a:pPr lvl="0"/>
            <a:r>
              <a:rPr lang="sk-SK" dirty="0"/>
              <a:t>Boli to prvé duchovné piesne vytvorené slovenskou ženou</a:t>
            </a:r>
          </a:p>
          <a:p>
            <a:pPr lvl="0"/>
            <a:endParaRPr dirty="0"/>
          </a:p>
        </p:txBody>
      </p:sp>
      <p:pic>
        <p:nvPicPr>
          <p:cNvPr id="1026" name="Picture 2" descr="Výsledok vyhľadávania obrázkov pre dopyt Mária Royová">
            <a:extLst>
              <a:ext uri="{FF2B5EF4-FFF2-40B4-BE49-F238E27FC236}">
                <a16:creationId xmlns:a16="http://schemas.microsoft.com/office/drawing/2014/main" id="{C0692330-6249-42BF-A6DE-1C1111CAC05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83172" y="268286"/>
            <a:ext cx="1428750" cy="1381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75128915"/>
      </p:ext>
    </p:extLst>
  </p:cSld>
  <p:clrMapOvr>
    <a:masterClrMapping/>
  </p:clrMapOvr>
  <p:transition spd="med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2" name="Shape 89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lang="sk-SK" sz="3200" dirty="0">
                <a:solidFill>
                  <a:srgbClr val="FFFFFF"/>
                </a:solidFill>
              </a:rPr>
              <a:t>Kristína </a:t>
            </a:r>
            <a:r>
              <a:rPr lang="sk-SK" sz="3200" dirty="0" err="1">
                <a:solidFill>
                  <a:srgbClr val="FFFFFF"/>
                </a:solidFill>
              </a:rPr>
              <a:t>Royová</a:t>
            </a:r>
            <a:endParaRPr sz="3200" dirty="0">
              <a:solidFill>
                <a:srgbClr val="FFFFFF"/>
              </a:solidFill>
            </a:endParaRPr>
          </a:p>
        </p:txBody>
      </p:sp>
      <p:sp>
        <p:nvSpPr>
          <p:cNvPr id="893" name="Shape 893"/>
          <p:cNvSpPr>
            <a:spLocks noGrp="1"/>
          </p:cNvSpPr>
          <p:nvPr>
            <p:ph type="body" idx="1"/>
          </p:nvPr>
        </p:nvSpPr>
        <p:spPr>
          <a:xfrm>
            <a:off x="1527174" y="1484312"/>
            <a:ext cx="7452233" cy="53736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sk-SK" dirty="0"/>
              <a:t>1860 - 1936</a:t>
            </a:r>
          </a:p>
          <a:p>
            <a:pPr lvl="0"/>
            <a:r>
              <a:rPr lang="sk-SK" dirty="0"/>
              <a:t>Bola autorka duchovnej </a:t>
            </a:r>
            <a:r>
              <a:rPr lang="sk-SK" dirty="0" err="1"/>
              <a:t>literatúri</a:t>
            </a:r>
            <a:r>
              <a:rPr lang="sk-SK" dirty="0"/>
              <a:t> pre mládež i dospelých</a:t>
            </a:r>
          </a:p>
          <a:p>
            <a:pPr lvl="0"/>
            <a:r>
              <a:rPr lang="sk-SK" dirty="0"/>
              <a:t>Vzdelávala sa súkromne</a:t>
            </a:r>
          </a:p>
          <a:p>
            <a:pPr lvl="0"/>
            <a:r>
              <a:rPr lang="sk-SK" dirty="0"/>
              <a:t>Stala sa zakladateľkou a vedúcou osobnosťou Modrého kríža</a:t>
            </a:r>
          </a:p>
          <a:p>
            <a:pPr lvl="0"/>
            <a:r>
              <a:rPr lang="sk-SK" dirty="0"/>
              <a:t>V Starej Turej založila sirotinec, starobinec, nemocnicu...</a:t>
            </a:r>
          </a:p>
          <a:p>
            <a:pPr lvl="0"/>
            <a:r>
              <a:rPr lang="sk-SK" dirty="0"/>
              <a:t>Stala sa najprekladanejšou slovenskou autorkou – jej diela boli preložené do 17 jazykov</a:t>
            </a:r>
          </a:p>
          <a:p>
            <a:pPr lvl="0"/>
            <a:endParaRPr dirty="0"/>
          </a:p>
        </p:txBody>
      </p:sp>
      <p:pic>
        <p:nvPicPr>
          <p:cNvPr id="2050" name="Picture 2" descr="Výsledok vyhľadávania obrázkov pre dopyt Mária Royová">
            <a:extLst>
              <a:ext uri="{FF2B5EF4-FFF2-40B4-BE49-F238E27FC236}">
                <a16:creationId xmlns:a16="http://schemas.microsoft.com/office/drawing/2014/main" id="{9D62A490-21B2-4117-8EC0-A1B37415E29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7161690" y="268286"/>
            <a:ext cx="1121033" cy="17616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27779084"/>
      </p:ext>
    </p:extLst>
  </p:cSld>
  <p:clrMapOvr>
    <a:masterClrMapping/>
  </p:clrMapOvr>
  <p:transition spd="med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5" name="Shape 895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r>
              <a:rPr lang="sk-SK" dirty="0">
                <a:solidFill>
                  <a:srgbClr val="FFFFFF"/>
                </a:solidFill>
              </a:rPr>
              <a:t>Strediská </a:t>
            </a:r>
            <a:r>
              <a:rPr lang="sk-SK" dirty="0" err="1">
                <a:solidFill>
                  <a:srgbClr val="FFFFFF"/>
                </a:solidFill>
              </a:rPr>
              <a:t>diakonie</a:t>
            </a:r>
            <a:endParaRPr dirty="0">
              <a:solidFill>
                <a:srgbClr val="FFFFFF"/>
              </a:solidFill>
            </a:endParaRPr>
          </a:p>
        </p:txBody>
      </p:sp>
      <p:pic>
        <p:nvPicPr>
          <p:cNvPr id="4098" name="Picture 2" descr="Výsledok vyhľadávania obrázkov pre dopyt strediská diakonie">
            <a:extLst>
              <a:ext uri="{FF2B5EF4-FFF2-40B4-BE49-F238E27FC236}">
                <a16:creationId xmlns:a16="http://schemas.microsoft.com/office/drawing/2014/main" id="{2CEC58C4-D342-454A-9ACB-4CFB7DF18EE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569" y="1859081"/>
            <a:ext cx="9122431" cy="47306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spd="med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5" name="Shape 895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r>
              <a:rPr lang="sk-SK" dirty="0">
                <a:solidFill>
                  <a:srgbClr val="FFFFFF"/>
                </a:solidFill>
              </a:rPr>
              <a:t>www.diakonia.sk</a:t>
            </a:r>
            <a:endParaRPr dirty="0">
              <a:solidFill>
                <a:srgbClr val="FFFFFF"/>
              </a:solidFill>
            </a:endParaRPr>
          </a:p>
        </p:txBody>
      </p:sp>
      <p:sp>
        <p:nvSpPr>
          <p:cNvPr id="896" name="Shape 896">
            <a:hlinkClick r:id="rId2"/>
          </p:cNvPr>
          <p:cNvSpPr>
            <a:spLocks noGrp="1"/>
          </p:cNvSpPr>
          <p:nvPr>
            <p:ph type="body" idx="1"/>
          </p:nvPr>
        </p:nvSpPr>
        <p:spPr>
          <a:xfrm>
            <a:off x="1527175" y="2290713"/>
            <a:ext cx="6357938" cy="1338608"/>
          </a:xfrm>
          <a:prstGeom prst="rect">
            <a:avLst/>
          </a:prstGeom>
        </p:spPr>
        <p:txBody>
          <a:bodyPr/>
          <a:lstStyle>
            <a:lvl1pPr>
              <a:defRPr u="sng">
                <a:solidFill>
                  <a:srgbClr val="E68200"/>
                </a:solidFill>
                <a:uFill>
                  <a:solidFill>
                    <a:srgbClr val="E68200"/>
                  </a:solidFill>
                </a:uFill>
                <a:hlinkClick r:id="rId2"/>
              </a:defRPr>
            </a:lvl1pPr>
          </a:lstStyle>
          <a:p>
            <a:pPr lvl="0">
              <a:defRPr sz="1800" u="none">
                <a:solidFill>
                  <a:srgbClr val="000000"/>
                </a:solidFill>
                <a:uFillTx/>
              </a:defRPr>
            </a:pPr>
            <a:r>
              <a:rPr sz="2800" u="sng" dirty="0">
                <a:solidFill>
                  <a:srgbClr val="E68200"/>
                </a:solidFill>
                <a:uFill>
                  <a:solidFill>
                    <a:srgbClr val="E68200"/>
                  </a:solidFill>
                </a:uFill>
                <a:hlinkClick r:id="rId2"/>
              </a:rPr>
              <a:t>http://www.diakonia.sk</a:t>
            </a:r>
            <a:endParaRPr sz="2800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03878326"/>
      </p:ext>
    </p:extLst>
  </p:cSld>
  <p:clrMapOvr>
    <a:masterClrMapping/>
  </p:clrMapOvr>
  <p:transition spd="med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1" name="Shape 871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3200" dirty="0" err="1">
                <a:solidFill>
                  <a:srgbClr val="FFFFFF"/>
                </a:solidFill>
              </a:rPr>
              <a:t>Služba</a:t>
            </a:r>
            <a:r>
              <a:rPr sz="3200" dirty="0">
                <a:solidFill>
                  <a:srgbClr val="FFFFFF"/>
                </a:solidFill>
              </a:rPr>
              <a:t> </a:t>
            </a:r>
            <a:r>
              <a:rPr sz="3200" dirty="0" err="1">
                <a:solidFill>
                  <a:srgbClr val="FFFFFF"/>
                </a:solidFill>
              </a:rPr>
              <a:t>slova</a:t>
            </a:r>
            <a:endParaRPr sz="3200" dirty="0">
              <a:solidFill>
                <a:srgbClr val="FFFFFF"/>
              </a:solidFill>
            </a:endParaRPr>
          </a:p>
        </p:txBody>
      </p:sp>
      <p:sp>
        <p:nvSpPr>
          <p:cNvPr id="872" name="Shape 872"/>
          <p:cNvSpPr>
            <a:spLocks noGrp="1"/>
          </p:cNvSpPr>
          <p:nvPr>
            <p:ph type="body" idx="1"/>
          </p:nvPr>
        </p:nvSpPr>
        <p:spPr>
          <a:xfrm>
            <a:off x="1393031" y="1473605"/>
            <a:ext cx="6357938" cy="5373688"/>
          </a:xfrm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FFFFFF"/>
                </a:solidFill>
              </a:rPr>
              <a:t>Zvestovanie evanjelia</a:t>
            </a:r>
          </a:p>
        </p:txBody>
      </p:sp>
    </p:spTree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4" name="Shape 874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3200" dirty="0" err="1">
                <a:solidFill>
                  <a:srgbClr val="FFFFFF"/>
                </a:solidFill>
              </a:rPr>
              <a:t>Služba</a:t>
            </a:r>
            <a:r>
              <a:rPr sz="3200" dirty="0">
                <a:solidFill>
                  <a:srgbClr val="FFFFFF"/>
                </a:solidFill>
              </a:rPr>
              <a:t> </a:t>
            </a:r>
            <a:r>
              <a:rPr sz="3200" dirty="0" err="1">
                <a:solidFill>
                  <a:srgbClr val="FFFFFF"/>
                </a:solidFill>
              </a:rPr>
              <a:t>stola</a:t>
            </a:r>
            <a:endParaRPr sz="3200" dirty="0">
              <a:solidFill>
                <a:srgbClr val="FFFFFF"/>
              </a:solidFill>
            </a:endParaRPr>
          </a:p>
        </p:txBody>
      </p:sp>
      <p:sp>
        <p:nvSpPr>
          <p:cNvPr id="875" name="Shape 875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FFFFFF"/>
                </a:solidFill>
              </a:rPr>
              <a:t>Prisluhovanie sviatosti Večere Panovej</a:t>
            </a:r>
          </a:p>
        </p:txBody>
      </p:sp>
    </p:spTree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7" name="Shape 877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3200" dirty="0" err="1">
                <a:solidFill>
                  <a:srgbClr val="FFFFFF"/>
                </a:solidFill>
              </a:rPr>
              <a:t>Služba</a:t>
            </a:r>
            <a:r>
              <a:rPr sz="3200" dirty="0">
                <a:solidFill>
                  <a:srgbClr val="FFFFFF"/>
                </a:solidFill>
              </a:rPr>
              <a:t> </a:t>
            </a:r>
            <a:r>
              <a:rPr sz="3200" dirty="0" err="1">
                <a:solidFill>
                  <a:srgbClr val="FFFFFF"/>
                </a:solidFill>
              </a:rPr>
              <a:t>lásky</a:t>
            </a:r>
            <a:r>
              <a:rPr sz="3200" dirty="0">
                <a:solidFill>
                  <a:srgbClr val="FFFFFF"/>
                </a:solidFill>
              </a:rPr>
              <a:t> </a:t>
            </a:r>
          </a:p>
        </p:txBody>
      </p:sp>
      <p:sp>
        <p:nvSpPr>
          <p:cNvPr id="878" name="Shape 878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FFFFFF"/>
                </a:solidFill>
              </a:rPr>
              <a:t>Diakonia</a:t>
            </a:r>
          </a:p>
        </p:txBody>
      </p:sp>
    </p:spTree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" name="Shape 880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3200" dirty="0" err="1">
                <a:solidFill>
                  <a:srgbClr val="FFFFFF"/>
                </a:solidFill>
              </a:rPr>
              <a:t>Diakonia</a:t>
            </a:r>
            <a:endParaRPr sz="3200" dirty="0">
              <a:solidFill>
                <a:srgbClr val="FFFFFF"/>
              </a:solidFill>
            </a:endParaRPr>
          </a:p>
        </p:txBody>
      </p:sp>
      <p:sp>
        <p:nvSpPr>
          <p:cNvPr id="881" name="Shape 881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FFFFFF"/>
                </a:solidFill>
              </a:rPr>
              <a:t>Pomoc ľudom, ktorí ju potrebujú</a:t>
            </a:r>
          </a:p>
          <a:p>
            <a:pPr lvl="0"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FFFFFF"/>
                </a:solidFill>
              </a:rPr>
              <a:t>Je prejavom Kristovej lásky </a:t>
            </a:r>
          </a:p>
        </p:txBody>
      </p:sp>
    </p:spTree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3" name="Shape 883"/>
          <p:cNvSpPr>
            <a:spLocks noGrp="1"/>
          </p:cNvSpPr>
          <p:nvPr>
            <p:ph type="title"/>
          </p:nvPr>
        </p:nvSpPr>
        <p:spPr>
          <a:xfrm>
            <a:off x="1495053" y="241485"/>
            <a:ext cx="7616826" cy="1216026"/>
          </a:xfrm>
          <a:prstGeom prst="rect">
            <a:avLst/>
          </a:prstGeom>
        </p:spPr>
        <p:txBody>
          <a:bodyPr lIns="0" tIns="0" rIns="0" bIns="0"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3200" dirty="0" err="1">
                <a:solidFill>
                  <a:srgbClr val="FFFFFF"/>
                </a:solidFill>
              </a:rPr>
              <a:t>Jk</a:t>
            </a:r>
            <a:r>
              <a:rPr sz="3200" dirty="0">
                <a:solidFill>
                  <a:srgbClr val="FFFFFF"/>
                </a:solidFill>
              </a:rPr>
              <a:t> 2,14-18</a:t>
            </a:r>
          </a:p>
        </p:txBody>
      </p:sp>
      <p:sp>
        <p:nvSpPr>
          <p:cNvPr id="884" name="Shape 884"/>
          <p:cNvSpPr>
            <a:spLocks noGrp="1"/>
          </p:cNvSpPr>
          <p:nvPr>
            <p:ph type="body" idx="1"/>
          </p:nvPr>
        </p:nvSpPr>
        <p:spPr>
          <a:xfrm>
            <a:off x="1527175" y="1484312"/>
            <a:ext cx="7396542" cy="5373688"/>
          </a:xfrm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2800" dirty="0" err="1">
                <a:solidFill>
                  <a:srgbClr val="FFFFFF"/>
                </a:solidFill>
              </a:rPr>
              <a:t>Čo</a:t>
            </a:r>
            <a:r>
              <a:rPr sz="2800" dirty="0">
                <a:solidFill>
                  <a:srgbClr val="FFFFFF"/>
                </a:solidFill>
              </a:rPr>
              <a:t> </a:t>
            </a:r>
            <a:r>
              <a:rPr sz="2800" dirty="0" err="1">
                <a:solidFill>
                  <a:srgbClr val="FFFFFF"/>
                </a:solidFill>
              </a:rPr>
              <a:t>je</a:t>
            </a:r>
            <a:r>
              <a:rPr sz="2800" dirty="0">
                <a:solidFill>
                  <a:srgbClr val="FFFFFF"/>
                </a:solidFill>
              </a:rPr>
              <a:t> </a:t>
            </a:r>
            <a:r>
              <a:rPr sz="2800" dirty="0" err="1">
                <a:solidFill>
                  <a:srgbClr val="FFFFFF"/>
                </a:solidFill>
              </a:rPr>
              <a:t>platné</a:t>
            </a:r>
            <a:r>
              <a:rPr sz="2800" dirty="0">
                <a:solidFill>
                  <a:srgbClr val="FFFFFF"/>
                </a:solidFill>
              </a:rPr>
              <a:t>, </a:t>
            </a:r>
            <a:r>
              <a:rPr sz="2800" dirty="0" err="1">
                <a:solidFill>
                  <a:srgbClr val="FFFFFF"/>
                </a:solidFill>
              </a:rPr>
              <a:t>bratia</a:t>
            </a:r>
            <a:r>
              <a:rPr sz="2800" dirty="0">
                <a:solidFill>
                  <a:srgbClr val="FFFFFF"/>
                </a:solidFill>
              </a:rPr>
              <a:t> </a:t>
            </a:r>
            <a:r>
              <a:rPr sz="2800" dirty="0" err="1">
                <a:solidFill>
                  <a:srgbClr val="FFFFFF"/>
                </a:solidFill>
              </a:rPr>
              <a:t>moji</a:t>
            </a:r>
            <a:r>
              <a:rPr sz="2800" dirty="0">
                <a:solidFill>
                  <a:srgbClr val="FFFFFF"/>
                </a:solidFill>
              </a:rPr>
              <a:t>, </a:t>
            </a:r>
            <a:r>
              <a:rPr sz="2800" dirty="0" err="1">
                <a:solidFill>
                  <a:srgbClr val="FFFFFF"/>
                </a:solidFill>
              </a:rPr>
              <a:t>keď</a:t>
            </a:r>
            <a:r>
              <a:rPr sz="2800" dirty="0">
                <a:solidFill>
                  <a:srgbClr val="FFFFFF"/>
                </a:solidFill>
              </a:rPr>
              <a:t> </a:t>
            </a:r>
            <a:r>
              <a:rPr sz="2800" dirty="0" err="1">
                <a:solidFill>
                  <a:srgbClr val="FFFFFF"/>
                </a:solidFill>
              </a:rPr>
              <a:t>niekto</a:t>
            </a:r>
            <a:r>
              <a:rPr sz="2800" dirty="0">
                <a:solidFill>
                  <a:srgbClr val="FFFFFF"/>
                </a:solidFill>
              </a:rPr>
              <a:t> </a:t>
            </a:r>
            <a:r>
              <a:rPr sz="2800" dirty="0" err="1">
                <a:solidFill>
                  <a:srgbClr val="FFFFFF"/>
                </a:solidFill>
              </a:rPr>
              <a:t>povie</a:t>
            </a:r>
            <a:r>
              <a:rPr sz="2800" dirty="0">
                <a:solidFill>
                  <a:srgbClr val="FFFFFF"/>
                </a:solidFill>
              </a:rPr>
              <a:t>, </a:t>
            </a:r>
            <a:r>
              <a:rPr sz="2800" dirty="0" err="1">
                <a:solidFill>
                  <a:srgbClr val="FFFFFF"/>
                </a:solidFill>
              </a:rPr>
              <a:t>že</a:t>
            </a:r>
            <a:r>
              <a:rPr sz="2800" dirty="0">
                <a:solidFill>
                  <a:srgbClr val="FFFFFF"/>
                </a:solidFill>
              </a:rPr>
              <a:t> </a:t>
            </a:r>
            <a:r>
              <a:rPr sz="2800" dirty="0" err="1">
                <a:solidFill>
                  <a:srgbClr val="FFFFFF"/>
                </a:solidFill>
              </a:rPr>
              <a:t>má</a:t>
            </a:r>
            <a:r>
              <a:rPr sz="2800" dirty="0">
                <a:solidFill>
                  <a:srgbClr val="FFFFFF"/>
                </a:solidFill>
              </a:rPr>
              <a:t> </a:t>
            </a:r>
            <a:r>
              <a:rPr sz="2800" dirty="0" err="1">
                <a:solidFill>
                  <a:srgbClr val="FFFFFF"/>
                </a:solidFill>
              </a:rPr>
              <a:t>vieru</a:t>
            </a:r>
            <a:r>
              <a:rPr sz="2800" dirty="0">
                <a:solidFill>
                  <a:srgbClr val="FFFFFF"/>
                </a:solidFill>
              </a:rPr>
              <a:t>, ale </a:t>
            </a:r>
            <a:r>
              <a:rPr sz="2800" dirty="0" err="1">
                <a:solidFill>
                  <a:srgbClr val="FFFFFF"/>
                </a:solidFill>
              </a:rPr>
              <a:t>nemá</a:t>
            </a:r>
            <a:r>
              <a:rPr sz="2800" dirty="0">
                <a:solidFill>
                  <a:srgbClr val="FFFFFF"/>
                </a:solidFill>
              </a:rPr>
              <a:t> </a:t>
            </a:r>
            <a:r>
              <a:rPr sz="2800" dirty="0" err="1">
                <a:solidFill>
                  <a:srgbClr val="FFFFFF"/>
                </a:solidFill>
              </a:rPr>
              <a:t>skutky</a:t>
            </a:r>
            <a:r>
              <a:rPr sz="2800" dirty="0">
                <a:solidFill>
                  <a:srgbClr val="FFFFFF"/>
                </a:solidFill>
              </a:rPr>
              <a:t>? </a:t>
            </a:r>
            <a:r>
              <a:rPr sz="2800" dirty="0" err="1">
                <a:solidFill>
                  <a:srgbClr val="FFFFFF"/>
                </a:solidFill>
              </a:rPr>
              <a:t>Či</a:t>
            </a:r>
            <a:r>
              <a:rPr sz="2800" dirty="0">
                <a:solidFill>
                  <a:srgbClr val="FFFFFF"/>
                </a:solidFill>
              </a:rPr>
              <a:t> ho (</a:t>
            </a:r>
            <a:r>
              <a:rPr sz="2800" dirty="0" err="1">
                <a:solidFill>
                  <a:srgbClr val="FFFFFF"/>
                </a:solidFill>
              </a:rPr>
              <a:t>takáto</a:t>
            </a:r>
            <a:r>
              <a:rPr sz="2800" dirty="0">
                <a:solidFill>
                  <a:srgbClr val="FFFFFF"/>
                </a:solidFill>
              </a:rPr>
              <a:t>) </a:t>
            </a:r>
            <a:r>
              <a:rPr sz="2800" dirty="0" err="1">
                <a:solidFill>
                  <a:srgbClr val="FFFFFF"/>
                </a:solidFill>
              </a:rPr>
              <a:t>viera</a:t>
            </a:r>
            <a:r>
              <a:rPr sz="2800" dirty="0">
                <a:solidFill>
                  <a:srgbClr val="FFFFFF"/>
                </a:solidFill>
              </a:rPr>
              <a:t> </a:t>
            </a:r>
            <a:r>
              <a:rPr sz="2800" dirty="0" err="1">
                <a:solidFill>
                  <a:srgbClr val="FFFFFF"/>
                </a:solidFill>
              </a:rPr>
              <a:t>môže</a:t>
            </a:r>
            <a:r>
              <a:rPr sz="2800" dirty="0">
                <a:solidFill>
                  <a:srgbClr val="FFFFFF"/>
                </a:solidFill>
              </a:rPr>
              <a:t> </a:t>
            </a:r>
            <a:r>
              <a:rPr sz="2800" dirty="0" err="1">
                <a:solidFill>
                  <a:srgbClr val="FFFFFF"/>
                </a:solidFill>
              </a:rPr>
              <a:t>spasiť</a:t>
            </a:r>
            <a:r>
              <a:rPr sz="2800" dirty="0">
                <a:solidFill>
                  <a:srgbClr val="FFFFFF"/>
                </a:solidFill>
              </a:rPr>
              <a:t>? </a:t>
            </a:r>
            <a:r>
              <a:rPr sz="2800" dirty="0" err="1">
                <a:solidFill>
                  <a:srgbClr val="FFFFFF"/>
                </a:solidFill>
              </a:rPr>
              <a:t>Ak</a:t>
            </a:r>
            <a:r>
              <a:rPr sz="2800" dirty="0">
                <a:solidFill>
                  <a:srgbClr val="FFFFFF"/>
                </a:solidFill>
              </a:rPr>
              <a:t> brat </a:t>
            </a:r>
            <a:r>
              <a:rPr sz="2800" dirty="0" err="1">
                <a:solidFill>
                  <a:srgbClr val="FFFFFF"/>
                </a:solidFill>
              </a:rPr>
              <a:t>alebo</a:t>
            </a:r>
            <a:r>
              <a:rPr sz="2800" dirty="0">
                <a:solidFill>
                  <a:srgbClr val="FFFFFF"/>
                </a:solidFill>
              </a:rPr>
              <a:t> </a:t>
            </a:r>
            <a:r>
              <a:rPr sz="2800" dirty="0" err="1">
                <a:solidFill>
                  <a:srgbClr val="FFFFFF"/>
                </a:solidFill>
              </a:rPr>
              <a:t>sestra</a:t>
            </a:r>
            <a:r>
              <a:rPr sz="2800" dirty="0">
                <a:solidFill>
                  <a:srgbClr val="FFFFFF"/>
                </a:solidFill>
              </a:rPr>
              <a:t> </a:t>
            </a:r>
            <a:r>
              <a:rPr sz="2800" dirty="0" err="1">
                <a:solidFill>
                  <a:srgbClr val="FFFFFF"/>
                </a:solidFill>
              </a:rPr>
              <a:t>nemá</a:t>
            </a:r>
            <a:r>
              <a:rPr sz="2800" dirty="0">
                <a:solidFill>
                  <a:srgbClr val="FFFFFF"/>
                </a:solidFill>
              </a:rPr>
              <a:t> </a:t>
            </a:r>
            <a:r>
              <a:rPr sz="2800" dirty="0" err="1">
                <a:solidFill>
                  <a:srgbClr val="FFFFFF"/>
                </a:solidFill>
              </a:rPr>
              <a:t>odev</a:t>
            </a:r>
            <a:r>
              <a:rPr sz="2800" dirty="0">
                <a:solidFill>
                  <a:srgbClr val="FFFFFF"/>
                </a:solidFill>
              </a:rPr>
              <a:t> a </a:t>
            </a:r>
            <a:r>
              <a:rPr sz="2800" dirty="0" err="1">
                <a:solidFill>
                  <a:srgbClr val="FFFFFF"/>
                </a:solidFill>
              </a:rPr>
              <a:t>nedostáva</a:t>
            </a:r>
            <a:r>
              <a:rPr sz="2800" dirty="0">
                <a:solidFill>
                  <a:srgbClr val="FFFFFF"/>
                </a:solidFill>
              </a:rPr>
              <a:t> </a:t>
            </a:r>
            <a:r>
              <a:rPr sz="2800" dirty="0" err="1">
                <a:solidFill>
                  <a:srgbClr val="FFFFFF"/>
                </a:solidFill>
              </a:rPr>
              <a:t>sa</a:t>
            </a:r>
            <a:r>
              <a:rPr sz="2800" dirty="0">
                <a:solidFill>
                  <a:srgbClr val="FFFFFF"/>
                </a:solidFill>
              </a:rPr>
              <a:t> </a:t>
            </a:r>
            <a:r>
              <a:rPr sz="2800" dirty="0" err="1">
                <a:solidFill>
                  <a:srgbClr val="FFFFFF"/>
                </a:solidFill>
              </a:rPr>
              <a:t>im</a:t>
            </a:r>
            <a:r>
              <a:rPr sz="2800" dirty="0">
                <a:solidFill>
                  <a:srgbClr val="FFFFFF"/>
                </a:solidFill>
              </a:rPr>
              <a:t> </a:t>
            </a:r>
            <a:r>
              <a:rPr sz="2800" dirty="0" err="1">
                <a:solidFill>
                  <a:srgbClr val="FFFFFF"/>
                </a:solidFill>
              </a:rPr>
              <a:t>denný</a:t>
            </a:r>
            <a:r>
              <a:rPr sz="2800" dirty="0">
                <a:solidFill>
                  <a:srgbClr val="FFFFFF"/>
                </a:solidFill>
              </a:rPr>
              <a:t> </a:t>
            </a:r>
            <a:r>
              <a:rPr sz="2800" dirty="0" err="1">
                <a:solidFill>
                  <a:srgbClr val="FFFFFF"/>
                </a:solidFill>
              </a:rPr>
              <a:t>pokrm</a:t>
            </a:r>
            <a:r>
              <a:rPr sz="2800" dirty="0">
                <a:solidFill>
                  <a:srgbClr val="FFFFFF"/>
                </a:solidFill>
              </a:rPr>
              <a:t>, a </a:t>
            </a:r>
            <a:r>
              <a:rPr sz="2800" dirty="0" err="1">
                <a:solidFill>
                  <a:srgbClr val="FFFFFF"/>
                </a:solidFill>
              </a:rPr>
              <a:t>niekto</a:t>
            </a:r>
            <a:r>
              <a:rPr sz="2800" dirty="0">
                <a:solidFill>
                  <a:srgbClr val="FFFFFF"/>
                </a:solidFill>
              </a:rPr>
              <a:t> z </a:t>
            </a:r>
            <a:r>
              <a:rPr sz="2800" dirty="0" err="1">
                <a:solidFill>
                  <a:srgbClr val="FFFFFF"/>
                </a:solidFill>
              </a:rPr>
              <a:t>vás</a:t>
            </a:r>
            <a:r>
              <a:rPr sz="2800" dirty="0">
                <a:solidFill>
                  <a:srgbClr val="FFFFFF"/>
                </a:solidFill>
              </a:rPr>
              <a:t> </a:t>
            </a:r>
            <a:r>
              <a:rPr sz="2800" dirty="0" err="1">
                <a:solidFill>
                  <a:srgbClr val="FFFFFF"/>
                </a:solidFill>
              </a:rPr>
              <a:t>im</a:t>
            </a:r>
            <a:r>
              <a:rPr sz="2800" dirty="0">
                <a:solidFill>
                  <a:srgbClr val="FFFFFF"/>
                </a:solidFill>
              </a:rPr>
              <a:t> </a:t>
            </a:r>
            <a:r>
              <a:rPr sz="2800" dirty="0" err="1">
                <a:solidFill>
                  <a:srgbClr val="FFFFFF"/>
                </a:solidFill>
              </a:rPr>
              <a:t>povie</a:t>
            </a:r>
            <a:r>
              <a:rPr sz="2800" dirty="0">
                <a:solidFill>
                  <a:srgbClr val="FFFFFF"/>
                </a:solidFill>
              </a:rPr>
              <a:t>: </a:t>
            </a:r>
            <a:r>
              <a:rPr sz="2800" dirty="0" err="1">
                <a:solidFill>
                  <a:srgbClr val="FFFFFF"/>
                </a:solidFill>
              </a:rPr>
              <a:t>Choďte</a:t>
            </a:r>
            <a:r>
              <a:rPr sz="2800" dirty="0">
                <a:solidFill>
                  <a:srgbClr val="FFFFFF"/>
                </a:solidFill>
              </a:rPr>
              <a:t> v </a:t>
            </a:r>
            <a:r>
              <a:rPr sz="2800" dirty="0" err="1">
                <a:solidFill>
                  <a:srgbClr val="FFFFFF"/>
                </a:solidFill>
              </a:rPr>
              <a:t>pokoji</a:t>
            </a:r>
            <a:r>
              <a:rPr sz="2800" dirty="0">
                <a:solidFill>
                  <a:srgbClr val="FFFFFF"/>
                </a:solidFill>
              </a:rPr>
              <a:t>, </a:t>
            </a:r>
            <a:r>
              <a:rPr sz="2800" dirty="0" err="1">
                <a:solidFill>
                  <a:srgbClr val="FFFFFF"/>
                </a:solidFill>
              </a:rPr>
              <a:t>zohrejte</a:t>
            </a:r>
            <a:r>
              <a:rPr sz="2800" dirty="0">
                <a:solidFill>
                  <a:srgbClr val="FFFFFF"/>
                </a:solidFill>
              </a:rPr>
              <a:t> a </a:t>
            </a:r>
            <a:r>
              <a:rPr sz="2800" dirty="0" err="1">
                <a:solidFill>
                  <a:srgbClr val="FFFFFF"/>
                </a:solidFill>
              </a:rPr>
              <a:t>najedzte</a:t>
            </a:r>
            <a:r>
              <a:rPr sz="2800" dirty="0">
                <a:solidFill>
                  <a:srgbClr val="FFFFFF"/>
                </a:solidFill>
              </a:rPr>
              <a:t> </a:t>
            </a:r>
            <a:r>
              <a:rPr sz="2800" dirty="0" err="1">
                <a:solidFill>
                  <a:srgbClr val="FFFFFF"/>
                </a:solidFill>
              </a:rPr>
              <a:t>sa</a:t>
            </a:r>
            <a:r>
              <a:rPr sz="2800" dirty="0">
                <a:solidFill>
                  <a:srgbClr val="FFFFFF"/>
                </a:solidFill>
              </a:rPr>
              <a:t>! ale </a:t>
            </a:r>
            <a:r>
              <a:rPr sz="2800" dirty="0" err="1">
                <a:solidFill>
                  <a:srgbClr val="FFFFFF"/>
                </a:solidFill>
              </a:rPr>
              <a:t>nedáte</a:t>
            </a:r>
            <a:r>
              <a:rPr sz="2800" dirty="0">
                <a:solidFill>
                  <a:srgbClr val="FFFFFF"/>
                </a:solidFill>
              </a:rPr>
              <a:t> </a:t>
            </a:r>
            <a:r>
              <a:rPr sz="2800" dirty="0" err="1">
                <a:solidFill>
                  <a:srgbClr val="FFFFFF"/>
                </a:solidFill>
              </a:rPr>
              <a:t>im</a:t>
            </a:r>
            <a:r>
              <a:rPr sz="2800" dirty="0">
                <a:solidFill>
                  <a:srgbClr val="FFFFFF"/>
                </a:solidFill>
              </a:rPr>
              <a:t>, </a:t>
            </a:r>
            <a:r>
              <a:rPr sz="2800" dirty="0" err="1">
                <a:solidFill>
                  <a:srgbClr val="FFFFFF"/>
                </a:solidFill>
              </a:rPr>
              <a:t>čo</a:t>
            </a:r>
            <a:r>
              <a:rPr sz="2800" dirty="0">
                <a:solidFill>
                  <a:srgbClr val="FFFFFF"/>
                </a:solidFill>
              </a:rPr>
              <a:t> </a:t>
            </a:r>
            <a:r>
              <a:rPr sz="2800" dirty="0" err="1">
                <a:solidFill>
                  <a:srgbClr val="FFFFFF"/>
                </a:solidFill>
              </a:rPr>
              <a:t>potrebujú</a:t>
            </a:r>
            <a:r>
              <a:rPr sz="2800" dirty="0">
                <a:solidFill>
                  <a:srgbClr val="FFFFFF"/>
                </a:solidFill>
              </a:rPr>
              <a:t> pre </a:t>
            </a:r>
            <a:r>
              <a:rPr sz="2800" dirty="0" err="1">
                <a:solidFill>
                  <a:srgbClr val="FFFFFF"/>
                </a:solidFill>
              </a:rPr>
              <a:t>telo</a:t>
            </a:r>
            <a:r>
              <a:rPr sz="2800" dirty="0">
                <a:solidFill>
                  <a:srgbClr val="FFFFFF"/>
                </a:solidFill>
              </a:rPr>
              <a:t>, </a:t>
            </a:r>
            <a:r>
              <a:rPr sz="2800" dirty="0" err="1">
                <a:solidFill>
                  <a:srgbClr val="FFFFFF"/>
                </a:solidFill>
              </a:rPr>
              <a:t>čo</a:t>
            </a:r>
            <a:r>
              <a:rPr sz="2800" dirty="0">
                <a:solidFill>
                  <a:srgbClr val="FFFFFF"/>
                </a:solidFill>
              </a:rPr>
              <a:t> </a:t>
            </a:r>
            <a:r>
              <a:rPr sz="2800" dirty="0" err="1">
                <a:solidFill>
                  <a:srgbClr val="FFFFFF"/>
                </a:solidFill>
              </a:rPr>
              <a:t>je</a:t>
            </a:r>
            <a:r>
              <a:rPr sz="2800" dirty="0">
                <a:solidFill>
                  <a:srgbClr val="FFFFFF"/>
                </a:solidFill>
              </a:rPr>
              <a:t> to </a:t>
            </a:r>
            <a:r>
              <a:rPr sz="2800" dirty="0" err="1">
                <a:solidFill>
                  <a:srgbClr val="FFFFFF"/>
                </a:solidFill>
              </a:rPr>
              <a:t>platné</a:t>
            </a:r>
            <a:r>
              <a:rPr sz="2800" dirty="0">
                <a:solidFill>
                  <a:srgbClr val="FFFFFF"/>
                </a:solidFill>
              </a:rPr>
              <a:t>? </a:t>
            </a:r>
            <a:r>
              <a:rPr sz="2800" dirty="0" err="1">
                <a:solidFill>
                  <a:srgbClr val="FFFFFF"/>
                </a:solidFill>
              </a:rPr>
              <a:t>Tak</a:t>
            </a:r>
            <a:r>
              <a:rPr sz="2800" dirty="0">
                <a:solidFill>
                  <a:srgbClr val="FFFFFF"/>
                </a:solidFill>
              </a:rPr>
              <a:t> </a:t>
            </a:r>
            <a:r>
              <a:rPr sz="2800" dirty="0" err="1">
                <a:solidFill>
                  <a:srgbClr val="FFFFFF"/>
                </a:solidFill>
              </a:rPr>
              <a:t>aj</a:t>
            </a:r>
            <a:r>
              <a:rPr sz="2800" dirty="0">
                <a:solidFill>
                  <a:srgbClr val="FFFFFF"/>
                </a:solidFill>
              </a:rPr>
              <a:t> </a:t>
            </a:r>
            <a:r>
              <a:rPr sz="2800" dirty="0" err="1">
                <a:solidFill>
                  <a:srgbClr val="FFFFFF"/>
                </a:solidFill>
              </a:rPr>
              <a:t>viera</a:t>
            </a:r>
            <a:r>
              <a:rPr sz="2800" dirty="0">
                <a:solidFill>
                  <a:srgbClr val="FFFFFF"/>
                </a:solidFill>
              </a:rPr>
              <a:t>, </a:t>
            </a:r>
            <a:r>
              <a:rPr sz="2800" dirty="0" err="1">
                <a:solidFill>
                  <a:srgbClr val="FFFFFF"/>
                </a:solidFill>
              </a:rPr>
              <a:t>ak</a:t>
            </a:r>
            <a:r>
              <a:rPr sz="2800" dirty="0">
                <a:solidFill>
                  <a:srgbClr val="FFFFFF"/>
                </a:solidFill>
              </a:rPr>
              <a:t> </a:t>
            </a:r>
            <a:r>
              <a:rPr sz="2800" dirty="0" err="1">
                <a:solidFill>
                  <a:srgbClr val="FFFFFF"/>
                </a:solidFill>
              </a:rPr>
              <a:t>nemá</a:t>
            </a:r>
            <a:r>
              <a:rPr sz="2800" dirty="0">
                <a:solidFill>
                  <a:srgbClr val="FFFFFF"/>
                </a:solidFill>
              </a:rPr>
              <a:t> </a:t>
            </a:r>
            <a:r>
              <a:rPr sz="2800" dirty="0" err="1">
                <a:solidFill>
                  <a:srgbClr val="FFFFFF"/>
                </a:solidFill>
              </a:rPr>
              <a:t>skutkov</a:t>
            </a:r>
            <a:r>
              <a:rPr sz="2800" dirty="0">
                <a:solidFill>
                  <a:srgbClr val="FFFFFF"/>
                </a:solidFill>
              </a:rPr>
              <a:t>, </a:t>
            </a:r>
            <a:r>
              <a:rPr sz="2800" dirty="0" err="1">
                <a:solidFill>
                  <a:srgbClr val="FFFFFF"/>
                </a:solidFill>
              </a:rPr>
              <a:t>je</a:t>
            </a:r>
            <a:r>
              <a:rPr sz="2800" dirty="0">
                <a:solidFill>
                  <a:srgbClr val="FFFFFF"/>
                </a:solidFill>
              </a:rPr>
              <a:t> </a:t>
            </a:r>
            <a:r>
              <a:rPr sz="2800" dirty="0" err="1">
                <a:solidFill>
                  <a:srgbClr val="FFFFFF"/>
                </a:solidFill>
              </a:rPr>
              <a:t>sama</a:t>
            </a:r>
            <a:r>
              <a:rPr sz="2800" dirty="0">
                <a:solidFill>
                  <a:srgbClr val="FFFFFF"/>
                </a:solidFill>
              </a:rPr>
              <a:t> </a:t>
            </a:r>
            <a:r>
              <a:rPr sz="2800" dirty="0" err="1">
                <a:solidFill>
                  <a:srgbClr val="FFFFFF"/>
                </a:solidFill>
              </a:rPr>
              <a:t>osebe</a:t>
            </a:r>
            <a:r>
              <a:rPr sz="2800" dirty="0">
                <a:solidFill>
                  <a:srgbClr val="FFFFFF"/>
                </a:solidFill>
              </a:rPr>
              <a:t> </a:t>
            </a:r>
            <a:r>
              <a:rPr sz="2800" dirty="0" err="1">
                <a:solidFill>
                  <a:srgbClr val="FFFFFF"/>
                </a:solidFill>
              </a:rPr>
              <a:t>mŕtva</a:t>
            </a:r>
            <a:r>
              <a:rPr sz="2800" dirty="0">
                <a:solidFill>
                  <a:srgbClr val="FFFFFF"/>
                </a:solidFill>
              </a:rPr>
              <a:t>. Ale </a:t>
            </a:r>
            <a:r>
              <a:rPr sz="2800" dirty="0" err="1">
                <a:solidFill>
                  <a:srgbClr val="FFFFFF"/>
                </a:solidFill>
              </a:rPr>
              <a:t>povie</a:t>
            </a:r>
            <a:r>
              <a:rPr sz="2800" dirty="0">
                <a:solidFill>
                  <a:srgbClr val="FFFFFF"/>
                </a:solidFill>
              </a:rPr>
              <a:t> </a:t>
            </a:r>
            <a:r>
              <a:rPr sz="2800" dirty="0" err="1">
                <a:solidFill>
                  <a:srgbClr val="FFFFFF"/>
                </a:solidFill>
              </a:rPr>
              <a:t>niekto</a:t>
            </a:r>
            <a:r>
              <a:rPr sz="2800" dirty="0">
                <a:solidFill>
                  <a:srgbClr val="FFFFFF"/>
                </a:solidFill>
              </a:rPr>
              <a:t>: Ty </a:t>
            </a:r>
            <a:r>
              <a:rPr sz="2800" dirty="0" err="1">
                <a:solidFill>
                  <a:srgbClr val="FFFFFF"/>
                </a:solidFill>
              </a:rPr>
              <a:t>máš</a:t>
            </a:r>
            <a:r>
              <a:rPr sz="2800" dirty="0">
                <a:solidFill>
                  <a:srgbClr val="FFFFFF"/>
                </a:solidFill>
              </a:rPr>
              <a:t> </a:t>
            </a:r>
            <a:r>
              <a:rPr sz="2800" dirty="0" err="1">
                <a:solidFill>
                  <a:srgbClr val="FFFFFF"/>
                </a:solidFill>
              </a:rPr>
              <a:t>vieru</a:t>
            </a:r>
            <a:r>
              <a:rPr sz="2800" dirty="0">
                <a:solidFill>
                  <a:srgbClr val="FFFFFF"/>
                </a:solidFill>
              </a:rPr>
              <a:t> a ja </a:t>
            </a:r>
            <a:r>
              <a:rPr sz="2800" dirty="0" err="1">
                <a:solidFill>
                  <a:srgbClr val="FFFFFF"/>
                </a:solidFill>
              </a:rPr>
              <a:t>mám</a:t>
            </a:r>
            <a:r>
              <a:rPr sz="2800" dirty="0">
                <a:solidFill>
                  <a:srgbClr val="FFFFFF"/>
                </a:solidFill>
              </a:rPr>
              <a:t> </a:t>
            </a:r>
            <a:r>
              <a:rPr sz="2800" dirty="0" err="1">
                <a:solidFill>
                  <a:srgbClr val="FFFFFF"/>
                </a:solidFill>
              </a:rPr>
              <a:t>skutky</a:t>
            </a:r>
            <a:r>
              <a:rPr sz="2800" dirty="0">
                <a:solidFill>
                  <a:srgbClr val="FFFFFF"/>
                </a:solidFill>
              </a:rPr>
              <a:t>! </a:t>
            </a:r>
            <a:r>
              <a:rPr sz="2800" dirty="0" err="1">
                <a:solidFill>
                  <a:srgbClr val="FFFFFF"/>
                </a:solidFill>
              </a:rPr>
              <a:t>Ukáž</a:t>
            </a:r>
            <a:r>
              <a:rPr sz="2800" dirty="0">
                <a:solidFill>
                  <a:srgbClr val="FFFFFF"/>
                </a:solidFill>
              </a:rPr>
              <a:t> mi </a:t>
            </a:r>
            <a:r>
              <a:rPr sz="2800" dirty="0" err="1">
                <a:solidFill>
                  <a:srgbClr val="FFFFFF"/>
                </a:solidFill>
              </a:rPr>
              <a:t>svoju</a:t>
            </a:r>
            <a:r>
              <a:rPr sz="2800" dirty="0">
                <a:solidFill>
                  <a:srgbClr val="FFFFFF"/>
                </a:solidFill>
              </a:rPr>
              <a:t> </a:t>
            </a:r>
            <a:r>
              <a:rPr sz="2800" dirty="0" err="1">
                <a:solidFill>
                  <a:srgbClr val="FFFFFF"/>
                </a:solidFill>
              </a:rPr>
              <a:t>vieru</a:t>
            </a:r>
            <a:r>
              <a:rPr sz="2800" dirty="0">
                <a:solidFill>
                  <a:srgbClr val="FFFFFF"/>
                </a:solidFill>
              </a:rPr>
              <a:t> bez </a:t>
            </a:r>
            <a:r>
              <a:rPr sz="2800" dirty="0" err="1">
                <a:solidFill>
                  <a:srgbClr val="FFFFFF"/>
                </a:solidFill>
              </a:rPr>
              <a:t>skutkov</a:t>
            </a:r>
            <a:r>
              <a:rPr sz="2800" dirty="0">
                <a:solidFill>
                  <a:srgbClr val="FFFFFF"/>
                </a:solidFill>
              </a:rPr>
              <a:t>! Ja </a:t>
            </a:r>
            <a:r>
              <a:rPr sz="2800" dirty="0" err="1">
                <a:solidFill>
                  <a:srgbClr val="FFFFFF"/>
                </a:solidFill>
              </a:rPr>
              <a:t>ti</a:t>
            </a:r>
            <a:r>
              <a:rPr sz="2800" dirty="0">
                <a:solidFill>
                  <a:srgbClr val="FFFFFF"/>
                </a:solidFill>
              </a:rPr>
              <a:t> zo </a:t>
            </a:r>
            <a:r>
              <a:rPr sz="2800" dirty="0" err="1">
                <a:solidFill>
                  <a:srgbClr val="FFFFFF"/>
                </a:solidFill>
              </a:rPr>
              <a:t>svojich</a:t>
            </a:r>
            <a:r>
              <a:rPr sz="2800" dirty="0">
                <a:solidFill>
                  <a:srgbClr val="FFFFFF"/>
                </a:solidFill>
              </a:rPr>
              <a:t> </a:t>
            </a:r>
            <a:r>
              <a:rPr sz="2800" dirty="0" err="1">
                <a:solidFill>
                  <a:srgbClr val="FFFFFF"/>
                </a:solidFill>
              </a:rPr>
              <a:t>skutkov</a:t>
            </a:r>
            <a:r>
              <a:rPr sz="2800" dirty="0">
                <a:solidFill>
                  <a:srgbClr val="FFFFFF"/>
                </a:solidFill>
              </a:rPr>
              <a:t> </a:t>
            </a:r>
            <a:r>
              <a:rPr sz="2800" dirty="0" err="1">
                <a:solidFill>
                  <a:srgbClr val="FFFFFF"/>
                </a:solidFill>
              </a:rPr>
              <a:t>ukážem</a:t>
            </a:r>
            <a:r>
              <a:rPr sz="2800" dirty="0">
                <a:solidFill>
                  <a:srgbClr val="FFFFFF"/>
                </a:solidFill>
              </a:rPr>
              <a:t> </a:t>
            </a:r>
            <a:r>
              <a:rPr sz="2800" dirty="0" err="1">
                <a:solidFill>
                  <a:srgbClr val="FFFFFF"/>
                </a:solidFill>
              </a:rPr>
              <a:t>vieru</a:t>
            </a:r>
            <a:r>
              <a:rPr sz="2800" dirty="0">
                <a:solidFill>
                  <a:srgbClr val="FFFFFF"/>
                </a:solidFill>
              </a:rPr>
              <a:t>. (</a:t>
            </a:r>
            <a:r>
              <a:rPr sz="2800" dirty="0" err="1">
                <a:solidFill>
                  <a:srgbClr val="FFFFFF"/>
                </a:solidFill>
              </a:rPr>
              <a:t>Jakubov</a:t>
            </a:r>
            <a:r>
              <a:rPr sz="2800" dirty="0">
                <a:solidFill>
                  <a:srgbClr val="FFFFFF"/>
                </a:solidFill>
              </a:rPr>
              <a:t> 2:14-18 SLB)</a:t>
            </a:r>
          </a:p>
        </p:txBody>
      </p:sp>
    </p:spTree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6" name="Shape 886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3200" dirty="0" err="1">
                <a:solidFill>
                  <a:srgbClr val="FFFFFF"/>
                </a:solidFill>
              </a:rPr>
              <a:t>Diakonia</a:t>
            </a:r>
            <a:endParaRPr sz="3200" dirty="0">
              <a:solidFill>
                <a:srgbClr val="FFFFFF"/>
              </a:solidFill>
            </a:endParaRPr>
          </a:p>
        </p:txBody>
      </p:sp>
      <p:sp>
        <p:nvSpPr>
          <p:cNvPr id="887" name="Shape 887"/>
          <p:cNvSpPr>
            <a:spLocks noGrp="1"/>
          </p:cNvSpPr>
          <p:nvPr>
            <p:ph type="body" idx="1"/>
          </p:nvPr>
        </p:nvSpPr>
        <p:spPr>
          <a:xfrm>
            <a:off x="1495053" y="1409361"/>
            <a:ext cx="6357938" cy="5373689"/>
          </a:xfrm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2800" dirty="0" err="1">
                <a:solidFill>
                  <a:srgbClr val="FFFFFF"/>
                </a:solidFill>
              </a:rPr>
              <a:t>Je</a:t>
            </a:r>
            <a:r>
              <a:rPr sz="2800" dirty="0">
                <a:solidFill>
                  <a:srgbClr val="FFFFFF"/>
                </a:solidFill>
              </a:rPr>
              <a:t> </a:t>
            </a:r>
            <a:r>
              <a:rPr sz="2800" dirty="0" err="1">
                <a:solidFill>
                  <a:srgbClr val="FFFFFF"/>
                </a:solidFill>
              </a:rPr>
              <a:t>dôležitou</a:t>
            </a:r>
            <a:r>
              <a:rPr sz="2800" dirty="0">
                <a:solidFill>
                  <a:srgbClr val="FFFFFF"/>
                </a:solidFill>
              </a:rPr>
              <a:t> </a:t>
            </a:r>
            <a:r>
              <a:rPr sz="2800" dirty="0" err="1">
                <a:solidFill>
                  <a:srgbClr val="FFFFFF"/>
                </a:solidFill>
              </a:rPr>
              <a:t>súčasťou</a:t>
            </a:r>
            <a:r>
              <a:rPr sz="2800" dirty="0">
                <a:solidFill>
                  <a:srgbClr val="FFFFFF"/>
                </a:solidFill>
              </a:rPr>
              <a:t> </a:t>
            </a:r>
            <a:r>
              <a:rPr sz="2800" dirty="0" err="1">
                <a:solidFill>
                  <a:srgbClr val="FFFFFF"/>
                </a:solidFill>
              </a:rPr>
              <a:t>života</a:t>
            </a:r>
            <a:r>
              <a:rPr sz="2800" dirty="0">
                <a:solidFill>
                  <a:srgbClr val="FFFFFF"/>
                </a:solidFill>
              </a:rPr>
              <a:t> </a:t>
            </a:r>
            <a:r>
              <a:rPr sz="2800" dirty="0" err="1">
                <a:solidFill>
                  <a:srgbClr val="FFFFFF"/>
                </a:solidFill>
              </a:rPr>
              <a:t>kresťana</a:t>
            </a:r>
            <a:r>
              <a:rPr sz="2800" dirty="0">
                <a:solidFill>
                  <a:srgbClr val="FFFFFF"/>
                </a:solidFill>
              </a:rPr>
              <a:t> </a:t>
            </a:r>
          </a:p>
          <a:p>
            <a:pPr lvl="0">
              <a:defRPr sz="1800">
                <a:solidFill>
                  <a:srgbClr val="000000"/>
                </a:solidFill>
              </a:defRPr>
            </a:pPr>
            <a:r>
              <a:rPr sz="2800" dirty="0" err="1">
                <a:solidFill>
                  <a:srgbClr val="FFFFFF"/>
                </a:solidFill>
              </a:rPr>
              <a:t>Vyvolenie</a:t>
            </a:r>
            <a:r>
              <a:rPr sz="2800" dirty="0">
                <a:solidFill>
                  <a:srgbClr val="FFFFFF"/>
                </a:solidFill>
              </a:rPr>
              <a:t> </a:t>
            </a:r>
            <a:r>
              <a:rPr sz="2800" dirty="0" err="1">
                <a:solidFill>
                  <a:srgbClr val="FFFFFF"/>
                </a:solidFill>
              </a:rPr>
              <a:t>siedmich</a:t>
            </a:r>
            <a:r>
              <a:rPr sz="2800" dirty="0">
                <a:solidFill>
                  <a:srgbClr val="FFFFFF"/>
                </a:solidFill>
              </a:rPr>
              <a:t> </a:t>
            </a:r>
            <a:r>
              <a:rPr sz="2800" dirty="0" err="1">
                <a:solidFill>
                  <a:srgbClr val="FFFFFF"/>
                </a:solidFill>
              </a:rPr>
              <a:t>diakonov</a:t>
            </a:r>
            <a:r>
              <a:rPr sz="2800" dirty="0">
                <a:solidFill>
                  <a:srgbClr val="FFFFFF"/>
                </a:solidFill>
              </a:rPr>
              <a:t> - </a:t>
            </a:r>
            <a:r>
              <a:rPr sz="2800" dirty="0" err="1">
                <a:solidFill>
                  <a:srgbClr val="FFFFFF"/>
                </a:solidFill>
              </a:rPr>
              <a:t>medzi</a:t>
            </a:r>
            <a:r>
              <a:rPr sz="2800" dirty="0">
                <a:solidFill>
                  <a:srgbClr val="FFFFFF"/>
                </a:solidFill>
              </a:rPr>
              <a:t> </a:t>
            </a:r>
            <a:r>
              <a:rPr sz="2800" dirty="0" err="1">
                <a:solidFill>
                  <a:srgbClr val="FFFFFF"/>
                </a:solidFill>
              </a:rPr>
              <a:t>nimi</a:t>
            </a:r>
            <a:r>
              <a:rPr sz="2800" dirty="0">
                <a:solidFill>
                  <a:srgbClr val="FFFFFF"/>
                </a:solidFill>
              </a:rPr>
              <a:t> </a:t>
            </a:r>
            <a:r>
              <a:rPr sz="2800" dirty="0" err="1">
                <a:solidFill>
                  <a:srgbClr val="FFFFFF"/>
                </a:solidFill>
              </a:rPr>
              <a:t>bol</a:t>
            </a:r>
            <a:r>
              <a:rPr sz="2800" dirty="0">
                <a:solidFill>
                  <a:srgbClr val="FFFFFF"/>
                </a:solidFill>
              </a:rPr>
              <a:t> </a:t>
            </a:r>
            <a:r>
              <a:rPr sz="2800" dirty="0" err="1">
                <a:solidFill>
                  <a:srgbClr val="FFFFFF"/>
                </a:solidFill>
              </a:rPr>
              <a:t>aj</a:t>
            </a:r>
            <a:r>
              <a:rPr sz="2800" dirty="0">
                <a:solidFill>
                  <a:srgbClr val="FFFFFF"/>
                </a:solidFill>
              </a:rPr>
              <a:t> </a:t>
            </a:r>
            <a:r>
              <a:rPr sz="2800" dirty="0" err="1">
                <a:solidFill>
                  <a:srgbClr val="FFFFFF"/>
                </a:solidFill>
              </a:rPr>
              <a:t>Štefan</a:t>
            </a:r>
            <a:endParaRPr sz="2800" dirty="0">
              <a:solidFill>
                <a:srgbClr val="FFFFFF"/>
              </a:solidFill>
            </a:endParaRPr>
          </a:p>
          <a:p>
            <a:pPr lvl="0">
              <a:defRPr sz="1800">
                <a:solidFill>
                  <a:srgbClr val="000000"/>
                </a:solidFill>
              </a:defRPr>
            </a:pPr>
            <a:r>
              <a:rPr sz="2800" dirty="0" err="1">
                <a:solidFill>
                  <a:srgbClr val="FFFFFF"/>
                </a:solidFill>
              </a:rPr>
              <a:t>Zabezpečovali</a:t>
            </a:r>
            <a:r>
              <a:rPr sz="2800" dirty="0">
                <a:solidFill>
                  <a:srgbClr val="FFFFFF"/>
                </a:solidFill>
              </a:rPr>
              <a:t> </a:t>
            </a:r>
            <a:r>
              <a:rPr sz="2800" dirty="0" err="1">
                <a:solidFill>
                  <a:srgbClr val="FFFFFF"/>
                </a:solidFill>
              </a:rPr>
              <a:t>jedlo</a:t>
            </a:r>
            <a:r>
              <a:rPr sz="2800" dirty="0">
                <a:solidFill>
                  <a:srgbClr val="FFFFFF"/>
                </a:solidFill>
              </a:rPr>
              <a:t> pre </a:t>
            </a:r>
            <a:r>
              <a:rPr sz="2800" dirty="0" err="1">
                <a:solidFill>
                  <a:srgbClr val="FFFFFF"/>
                </a:solidFill>
              </a:rPr>
              <a:t>chudobných</a:t>
            </a:r>
            <a:r>
              <a:rPr sz="2800" dirty="0">
                <a:solidFill>
                  <a:srgbClr val="FFFFFF"/>
                </a:solidFill>
              </a:rPr>
              <a:t> </a:t>
            </a:r>
          </a:p>
          <a:p>
            <a:pPr lvl="0">
              <a:defRPr sz="1800">
                <a:solidFill>
                  <a:srgbClr val="000000"/>
                </a:solidFill>
              </a:defRPr>
            </a:pPr>
            <a:r>
              <a:rPr sz="2800" dirty="0" err="1">
                <a:solidFill>
                  <a:srgbClr val="FFFFFF"/>
                </a:solidFill>
              </a:rPr>
              <a:t>Robili</a:t>
            </a:r>
            <a:r>
              <a:rPr sz="2800" dirty="0">
                <a:solidFill>
                  <a:srgbClr val="FFFFFF"/>
                </a:solidFill>
              </a:rPr>
              <a:t> </a:t>
            </a:r>
            <a:r>
              <a:rPr sz="2800" dirty="0" err="1">
                <a:solidFill>
                  <a:srgbClr val="FFFFFF"/>
                </a:solidFill>
              </a:rPr>
              <a:t>zbierky</a:t>
            </a:r>
            <a:r>
              <a:rPr sz="2800" dirty="0">
                <a:solidFill>
                  <a:srgbClr val="FFFFFF"/>
                </a:solidFill>
              </a:rPr>
              <a:t> </a:t>
            </a:r>
            <a:r>
              <a:rPr sz="2800" dirty="0" err="1">
                <a:solidFill>
                  <a:srgbClr val="FFFFFF"/>
                </a:solidFill>
              </a:rPr>
              <a:t>na</a:t>
            </a:r>
            <a:r>
              <a:rPr sz="2800" dirty="0">
                <a:solidFill>
                  <a:srgbClr val="FFFFFF"/>
                </a:solidFill>
              </a:rPr>
              <a:t> </a:t>
            </a:r>
            <a:r>
              <a:rPr sz="2800" dirty="0" err="1">
                <a:solidFill>
                  <a:srgbClr val="FFFFFF"/>
                </a:solidFill>
              </a:rPr>
              <a:t>podporu</a:t>
            </a:r>
            <a:r>
              <a:rPr sz="2800" dirty="0">
                <a:solidFill>
                  <a:srgbClr val="FFFFFF"/>
                </a:solidFill>
              </a:rPr>
              <a:t> </a:t>
            </a:r>
            <a:r>
              <a:rPr sz="2800" dirty="0" err="1">
                <a:solidFill>
                  <a:srgbClr val="FFFFFF"/>
                </a:solidFill>
              </a:rPr>
              <a:t>jednotlivcov</a:t>
            </a:r>
            <a:r>
              <a:rPr sz="2800" dirty="0">
                <a:solidFill>
                  <a:srgbClr val="FFFFFF"/>
                </a:solidFill>
              </a:rPr>
              <a:t> </a:t>
            </a:r>
            <a:r>
              <a:rPr sz="2800" dirty="0" err="1">
                <a:solidFill>
                  <a:srgbClr val="FFFFFF"/>
                </a:solidFill>
              </a:rPr>
              <a:t>či</a:t>
            </a:r>
            <a:r>
              <a:rPr sz="2800" dirty="0">
                <a:solidFill>
                  <a:srgbClr val="FFFFFF"/>
                </a:solidFill>
              </a:rPr>
              <a:t> </a:t>
            </a:r>
            <a:r>
              <a:rPr sz="2800" dirty="0" err="1">
                <a:solidFill>
                  <a:srgbClr val="FFFFFF"/>
                </a:solidFill>
              </a:rPr>
              <a:t>cirkevných</a:t>
            </a:r>
            <a:r>
              <a:rPr sz="2800" dirty="0">
                <a:solidFill>
                  <a:srgbClr val="FFFFFF"/>
                </a:solidFill>
              </a:rPr>
              <a:t> </a:t>
            </a:r>
            <a:r>
              <a:rPr sz="2800" dirty="0" err="1">
                <a:solidFill>
                  <a:srgbClr val="FFFFFF"/>
                </a:solidFill>
              </a:rPr>
              <a:t>zborov</a:t>
            </a:r>
            <a:endParaRPr sz="2800" dirty="0">
              <a:solidFill>
                <a:srgbClr val="FFFFFF"/>
              </a:solidFill>
            </a:endParaRPr>
          </a:p>
          <a:p>
            <a:pPr lvl="0">
              <a:defRPr sz="1800">
                <a:solidFill>
                  <a:srgbClr val="000000"/>
                </a:solidFill>
              </a:defRPr>
            </a:pPr>
            <a:r>
              <a:rPr sz="2800" dirty="0" err="1">
                <a:solidFill>
                  <a:srgbClr val="FFFFFF"/>
                </a:solidFill>
              </a:rPr>
              <a:t>Starali</a:t>
            </a:r>
            <a:r>
              <a:rPr sz="2800" dirty="0">
                <a:solidFill>
                  <a:srgbClr val="FFFFFF"/>
                </a:solidFill>
              </a:rPr>
              <a:t> </a:t>
            </a:r>
            <a:r>
              <a:rPr sz="2800" dirty="0" err="1">
                <a:solidFill>
                  <a:srgbClr val="FFFFFF"/>
                </a:solidFill>
              </a:rPr>
              <a:t>sa</a:t>
            </a:r>
            <a:r>
              <a:rPr sz="2800" dirty="0">
                <a:solidFill>
                  <a:srgbClr val="FFFFFF"/>
                </a:solidFill>
              </a:rPr>
              <a:t> o </a:t>
            </a:r>
            <a:r>
              <a:rPr sz="2800" dirty="0" err="1">
                <a:solidFill>
                  <a:srgbClr val="FFFFFF"/>
                </a:solidFill>
              </a:rPr>
              <a:t>vdovy</a:t>
            </a:r>
            <a:r>
              <a:rPr sz="2800" dirty="0">
                <a:solidFill>
                  <a:srgbClr val="FFFFFF"/>
                </a:solidFill>
              </a:rPr>
              <a:t> a </a:t>
            </a:r>
            <a:r>
              <a:rPr sz="2800" dirty="0" err="1">
                <a:solidFill>
                  <a:srgbClr val="FFFFFF"/>
                </a:solidFill>
              </a:rPr>
              <a:t>siroty</a:t>
            </a:r>
            <a:endParaRPr sz="2800" dirty="0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6" name="Shape 886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3200" dirty="0" err="1">
                <a:solidFill>
                  <a:srgbClr val="FFFFFF"/>
                </a:solidFill>
              </a:rPr>
              <a:t>Diakonia</a:t>
            </a:r>
            <a:endParaRPr sz="3200" dirty="0">
              <a:solidFill>
                <a:srgbClr val="FFFFFF"/>
              </a:solidFill>
            </a:endParaRPr>
          </a:p>
        </p:txBody>
      </p:sp>
      <p:sp>
        <p:nvSpPr>
          <p:cNvPr id="887" name="Shape 887"/>
          <p:cNvSpPr>
            <a:spLocks noGrp="1"/>
          </p:cNvSpPr>
          <p:nvPr>
            <p:ph type="body" idx="1"/>
          </p:nvPr>
        </p:nvSpPr>
        <p:spPr>
          <a:xfrm>
            <a:off x="1495053" y="1409361"/>
            <a:ext cx="6357938" cy="5373689"/>
          </a:xfrm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lang="sk-SK" sz="2800" dirty="0">
                <a:solidFill>
                  <a:srgbClr val="FFFFFF"/>
                </a:solidFill>
              </a:rPr>
              <a:t>Oficiálne u nás vznikla v roku 1931, pod názvom Spolok Slovenskej evanjelickej </a:t>
            </a:r>
            <a:r>
              <a:rPr lang="sk-SK" sz="2800" dirty="0" err="1">
                <a:solidFill>
                  <a:srgbClr val="FFFFFF"/>
                </a:solidFill>
              </a:rPr>
              <a:t>diakonie</a:t>
            </a:r>
            <a:r>
              <a:rPr lang="sk-SK" sz="2800" dirty="0">
                <a:solidFill>
                  <a:srgbClr val="FFFFFF"/>
                </a:solidFill>
              </a:rPr>
              <a:t> SSED, so sídlom v Liptovskom Mikuláši </a:t>
            </a:r>
          </a:p>
          <a:p>
            <a:pPr lvl="0">
              <a:defRPr sz="1800">
                <a:solidFill>
                  <a:srgbClr val="000000"/>
                </a:solidFill>
              </a:defRPr>
            </a:pPr>
            <a:r>
              <a:rPr lang="sk-SK" sz="2800" dirty="0">
                <a:solidFill>
                  <a:srgbClr val="FFFFFF"/>
                </a:solidFill>
              </a:rPr>
              <a:t>V rokoch 1952 – 1956 došlo k nútenému rozpusteniu Evanjelickej </a:t>
            </a:r>
            <a:r>
              <a:rPr lang="sk-SK" sz="2800" dirty="0" err="1">
                <a:solidFill>
                  <a:srgbClr val="FFFFFF"/>
                </a:solidFill>
              </a:rPr>
              <a:t>diakonie</a:t>
            </a:r>
            <a:endParaRPr lang="sk-SK" sz="2800" dirty="0">
              <a:solidFill>
                <a:srgbClr val="FFFFFF"/>
              </a:solidFill>
            </a:endParaRPr>
          </a:p>
          <a:p>
            <a:pPr lvl="0">
              <a:defRPr sz="1800">
                <a:solidFill>
                  <a:srgbClr val="000000"/>
                </a:solidFill>
              </a:defRPr>
            </a:pPr>
            <a:r>
              <a:rPr lang="sk-SK" sz="2800" dirty="0">
                <a:solidFill>
                  <a:srgbClr val="FFFFFF"/>
                </a:solidFill>
              </a:rPr>
              <a:t>Obnovená bola až v roku 1991</a:t>
            </a:r>
          </a:p>
        </p:txBody>
      </p:sp>
    </p:spTree>
    <p:extLst>
      <p:ext uri="{BB962C8B-B14F-4D97-AF65-F5344CB8AC3E}">
        <p14:creationId xmlns:p14="http://schemas.microsoft.com/office/powerpoint/2010/main" val="4278252465"/>
      </p:ext>
    </p:extLst>
  </p:cSld>
  <p:clrMapOvr>
    <a:masterClrMapping/>
  </p:clrMapOvr>
  <p:transition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6" name="Shape 886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3200" dirty="0" err="1">
                <a:solidFill>
                  <a:srgbClr val="FFFFFF"/>
                </a:solidFill>
              </a:rPr>
              <a:t>Diakonia</a:t>
            </a:r>
            <a:endParaRPr sz="3200" dirty="0">
              <a:solidFill>
                <a:srgbClr val="FFFFFF"/>
              </a:solidFill>
            </a:endParaRPr>
          </a:p>
        </p:txBody>
      </p:sp>
      <p:sp>
        <p:nvSpPr>
          <p:cNvPr id="887" name="Shape 887"/>
          <p:cNvSpPr>
            <a:spLocks noGrp="1"/>
          </p:cNvSpPr>
          <p:nvPr>
            <p:ph type="body" idx="1"/>
          </p:nvPr>
        </p:nvSpPr>
        <p:spPr>
          <a:xfrm>
            <a:off x="1495052" y="1409361"/>
            <a:ext cx="7548363" cy="5373689"/>
          </a:xfrm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lang="sk-SK" sz="2800" dirty="0">
                <a:solidFill>
                  <a:srgbClr val="FFFFFF"/>
                </a:solidFill>
              </a:rPr>
              <a:t>Znak Evanjelickej </a:t>
            </a:r>
            <a:r>
              <a:rPr lang="sk-SK" sz="2800" dirty="0" err="1">
                <a:solidFill>
                  <a:srgbClr val="FFFFFF"/>
                </a:solidFill>
              </a:rPr>
              <a:t>diakonie</a:t>
            </a:r>
            <a:r>
              <a:rPr lang="sk-SK" sz="2800" dirty="0">
                <a:solidFill>
                  <a:srgbClr val="FFFFFF"/>
                </a:solidFill>
              </a:rPr>
              <a:t> </a:t>
            </a:r>
          </a:p>
          <a:p>
            <a:pPr lvl="0">
              <a:defRPr sz="1800">
                <a:solidFill>
                  <a:srgbClr val="000000"/>
                </a:solidFill>
              </a:defRPr>
            </a:pPr>
            <a:r>
              <a:rPr lang="sk-SK" sz="2800" dirty="0">
                <a:solidFill>
                  <a:srgbClr val="FFFFFF"/>
                </a:solidFill>
              </a:rPr>
              <a:t>Symbol koruny a kríža</a:t>
            </a:r>
          </a:p>
          <a:p>
            <a:pPr lvl="0">
              <a:defRPr sz="1800">
                <a:solidFill>
                  <a:srgbClr val="000000"/>
                </a:solidFill>
              </a:defRPr>
            </a:pPr>
            <a:r>
              <a:rPr lang="sk-SK" sz="2800" b="1" dirty="0">
                <a:solidFill>
                  <a:srgbClr val="FFFFFF"/>
                </a:solidFill>
              </a:rPr>
              <a:t>Kríž</a:t>
            </a:r>
            <a:r>
              <a:rPr lang="sk-SK" sz="2800" dirty="0">
                <a:solidFill>
                  <a:srgbClr val="FFFFFF"/>
                </a:solidFill>
              </a:rPr>
              <a:t> spája núdzu a smrť, poukazuje na obeť Ježiša Krista pre nás</a:t>
            </a:r>
          </a:p>
          <a:p>
            <a:pPr lvl="0">
              <a:defRPr sz="1800">
                <a:solidFill>
                  <a:srgbClr val="000000"/>
                </a:solidFill>
              </a:defRPr>
            </a:pPr>
            <a:r>
              <a:rPr lang="sk-SK" sz="2800" b="1" dirty="0">
                <a:solidFill>
                  <a:srgbClr val="FFFFFF"/>
                </a:solidFill>
              </a:rPr>
              <a:t>Okno</a:t>
            </a:r>
            <a:r>
              <a:rPr lang="sk-SK" sz="2800" dirty="0">
                <a:solidFill>
                  <a:srgbClr val="FFFFFF"/>
                </a:solidFill>
              </a:rPr>
              <a:t> symbolizuje, že kresťania vidia biedu vo svete a svet vidí cez </a:t>
            </a:r>
            <a:r>
              <a:rPr lang="sk-SK" sz="2800" dirty="0" err="1">
                <a:solidFill>
                  <a:srgbClr val="FFFFFF"/>
                </a:solidFill>
              </a:rPr>
              <a:t>diakoniu</a:t>
            </a:r>
            <a:r>
              <a:rPr lang="sk-SK" sz="2800" dirty="0">
                <a:solidFill>
                  <a:srgbClr val="FFFFFF"/>
                </a:solidFill>
              </a:rPr>
              <a:t> kúsok cirkvi</a:t>
            </a:r>
          </a:p>
          <a:p>
            <a:pPr lvl="0">
              <a:defRPr sz="1800">
                <a:solidFill>
                  <a:srgbClr val="000000"/>
                </a:solidFill>
              </a:defRPr>
            </a:pPr>
            <a:r>
              <a:rPr lang="sk-SK" sz="2800" b="1" dirty="0">
                <a:solidFill>
                  <a:srgbClr val="FFFFFF"/>
                </a:solidFill>
              </a:rPr>
              <a:t>Koruna</a:t>
            </a:r>
            <a:r>
              <a:rPr lang="sk-SK" sz="2800" dirty="0">
                <a:solidFill>
                  <a:srgbClr val="FFFFFF"/>
                </a:solidFill>
              </a:rPr>
              <a:t> pripomína vzkriesenie Ježiša a je symbolom kresťanskej nádeje</a:t>
            </a:r>
          </a:p>
          <a:p>
            <a:pPr lvl="0">
              <a:defRPr sz="1800">
                <a:solidFill>
                  <a:srgbClr val="000000"/>
                </a:solidFill>
              </a:defRPr>
            </a:pPr>
            <a:r>
              <a:rPr lang="sk-SK" sz="2800" dirty="0">
                <a:solidFill>
                  <a:srgbClr val="FFFFFF"/>
                </a:solidFill>
              </a:rPr>
              <a:t>Spojenie koruny a kríža naznačuje, že núdza a smrť sú prekonané, lebo ich Ježiš premohol na kríži</a:t>
            </a:r>
          </a:p>
        </p:txBody>
      </p:sp>
      <p:pic>
        <p:nvPicPr>
          <p:cNvPr id="3074" name="Picture 2" descr="Výsledok vyhľadávania obrázkov pre dopyt diakonia">
            <a:extLst>
              <a:ext uri="{FF2B5EF4-FFF2-40B4-BE49-F238E27FC236}">
                <a16:creationId xmlns:a16="http://schemas.microsoft.com/office/drawing/2014/main" id="{385EF807-11F5-4CA7-AA39-96EEB00DE48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69670" y="47518"/>
            <a:ext cx="2028825" cy="2038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32983919"/>
      </p:ext>
    </p:extLst>
  </p:cSld>
  <p:clrMapOvr>
    <a:masterClrMapping/>
  </p:clrMapOvr>
  <p:transition spd="med"/>
</p:sld>
</file>

<file path=ppt/theme/theme1.xml><?xml version="1.0" encoding="utf-8"?>
<a:theme xmlns:a="http://schemas.openxmlformats.org/drawingml/2006/main" name="Default">
  <a:themeElements>
    <a:clrScheme name="Default">
      <a:dk1>
        <a:srgbClr val="3E3D2D"/>
      </a:dk1>
      <a:lt1>
        <a:srgbClr val="3E3D2D"/>
      </a:lt1>
      <a:dk2>
        <a:srgbClr val="A7A7A7"/>
      </a:dk2>
      <a:lt2>
        <a:srgbClr val="535353"/>
      </a:lt2>
      <a:accent1>
        <a:srgbClr val="94C600"/>
      </a:accent1>
      <a:accent2>
        <a:srgbClr val="71685A"/>
      </a:accent2>
      <a:accent3>
        <a:srgbClr val="AFAFAD"/>
      </a:accent3>
      <a:accent4>
        <a:srgbClr val="DADADA"/>
      </a:accent4>
      <a:accent5>
        <a:srgbClr val="C7DDAA"/>
      </a:accent5>
      <a:accent6>
        <a:srgbClr val="665E52"/>
      </a:accent6>
      <a:hlink>
        <a:srgbClr val="0000FF"/>
      </a:hlink>
      <a:folHlink>
        <a:srgbClr val="FF00FF"/>
      </a:folHlink>
    </a:clrScheme>
    <a:fontScheme name="Default">
      <a:majorFont>
        <a:latin typeface="Helvetica"/>
        <a:ea typeface="Helvetica"/>
        <a:cs typeface="Helvetica"/>
      </a:majorFont>
      <a:minorFont>
        <a:latin typeface="Helvetica Neue"/>
        <a:ea typeface="Helvetica Neue"/>
        <a:cs typeface="Helvetica Neue"/>
      </a:minorFont>
    </a:fontScheme>
    <a:fmtScheme name="Defaul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0000" dir="5400000" rotWithShape="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rgbClr val="94C600"/>
          </a:solidFill>
          <a:prstDash val="solid"/>
          <a:bevel/>
        </a:ln>
        <a:effectLst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3E3D2D"/>
            </a:solidFill>
            <a:effectLst/>
            <a:uFillTx/>
            <a:latin typeface="Arial Bold"/>
            <a:ea typeface="Arial Bold"/>
            <a:cs typeface="Arial Bold"/>
            <a:sym typeface="Arial Bold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94C600"/>
          </a:solidFill>
          <a:prstDash val="solid"/>
          <a:bevel/>
        </a:ln>
        <a:effectLst>
          <a:outerShdw blurRad="38100" dist="20000" dir="5400000" rotWithShape="0">
            <a:srgbClr val="000000">
              <a:alpha val="38000"/>
            </a:srgbClr>
          </a:outerShdw>
        </a:effectLst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3E3D2D"/>
            </a:solidFill>
            <a:effectLst/>
            <a:uFillTx/>
            <a:latin typeface="Arial Bold"/>
            <a:ea typeface="Arial Bold"/>
            <a:cs typeface="Arial Bold"/>
            <a:sym typeface="Arial Bold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Default">
  <a:themeElements>
    <a:clrScheme name="Default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94C600"/>
      </a:accent1>
      <a:accent2>
        <a:srgbClr val="71685A"/>
      </a:accent2>
      <a:accent3>
        <a:srgbClr val="AFAFAD"/>
      </a:accent3>
      <a:accent4>
        <a:srgbClr val="DADADA"/>
      </a:accent4>
      <a:accent5>
        <a:srgbClr val="C7DDAA"/>
      </a:accent5>
      <a:accent6>
        <a:srgbClr val="665E52"/>
      </a:accent6>
      <a:hlink>
        <a:srgbClr val="0000FF"/>
      </a:hlink>
      <a:folHlink>
        <a:srgbClr val="FF00FF"/>
      </a:folHlink>
    </a:clrScheme>
    <a:fontScheme name="Default">
      <a:majorFont>
        <a:latin typeface="Helvetica"/>
        <a:ea typeface="Helvetica"/>
        <a:cs typeface="Helvetica"/>
      </a:majorFont>
      <a:minorFont>
        <a:latin typeface="Helvetica Neue"/>
        <a:ea typeface="Helvetica Neue"/>
        <a:cs typeface="Helvetica Neue"/>
      </a:minorFont>
    </a:fontScheme>
    <a:fmtScheme name="Defaul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0000" dir="5400000" rotWithShape="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rgbClr val="94C600"/>
          </a:solidFill>
          <a:prstDash val="solid"/>
          <a:bevel/>
        </a:ln>
        <a:effectLst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3E3D2D"/>
            </a:solidFill>
            <a:effectLst/>
            <a:uFillTx/>
            <a:latin typeface="Arial Bold"/>
            <a:ea typeface="Arial Bold"/>
            <a:cs typeface="Arial Bold"/>
            <a:sym typeface="Arial Bold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94C600"/>
          </a:solidFill>
          <a:prstDash val="solid"/>
          <a:bevel/>
        </a:ln>
        <a:effectLst>
          <a:outerShdw blurRad="38100" dist="20000" dir="5400000" rotWithShape="0">
            <a:srgbClr val="000000">
              <a:alpha val="38000"/>
            </a:srgbClr>
          </a:outerShdw>
        </a:effectLst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3E3D2D"/>
            </a:solidFill>
            <a:effectLst/>
            <a:uFillTx/>
            <a:latin typeface="Arial Bold"/>
            <a:ea typeface="Arial Bold"/>
            <a:cs typeface="Arial Bold"/>
            <a:sym typeface="Arial Bold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</TotalTime>
  <Words>442</Words>
  <Application>Microsoft Office PowerPoint</Application>
  <PresentationFormat>Prezentácia na obrazovke (4:3)</PresentationFormat>
  <Paragraphs>57</Paragraphs>
  <Slides>16</Slides>
  <Notes>0</Notes>
  <HiddenSlides>0</HiddenSlides>
  <MMClips>0</MMClips>
  <ScaleCrop>false</ScaleCrop>
  <HeadingPairs>
    <vt:vector size="6" baseType="variant">
      <vt:variant>
        <vt:lpstr>Použité písma</vt:lpstr>
      </vt:variant>
      <vt:variant>
        <vt:i4>3</vt:i4>
      </vt:variant>
      <vt:variant>
        <vt:lpstr>Motív</vt:lpstr>
      </vt:variant>
      <vt:variant>
        <vt:i4>1</vt:i4>
      </vt:variant>
      <vt:variant>
        <vt:lpstr>Nadpisy snímok</vt:lpstr>
      </vt:variant>
      <vt:variant>
        <vt:i4>16</vt:i4>
      </vt:variant>
    </vt:vector>
  </HeadingPairs>
  <TitlesOfParts>
    <vt:vector size="20" baseType="lpstr">
      <vt:lpstr>Arial</vt:lpstr>
      <vt:lpstr>Arial Bold</vt:lpstr>
      <vt:lpstr>Helvetica Neue</vt:lpstr>
      <vt:lpstr>Default</vt:lpstr>
      <vt:lpstr>Diakonia</vt:lpstr>
      <vt:lpstr>Služba slova</vt:lpstr>
      <vt:lpstr>Služba stola</vt:lpstr>
      <vt:lpstr>Služba lásky </vt:lpstr>
      <vt:lpstr>Diakonia</vt:lpstr>
      <vt:lpstr>Jk 2,14-18</vt:lpstr>
      <vt:lpstr>Diakonia</vt:lpstr>
      <vt:lpstr>Diakonia</vt:lpstr>
      <vt:lpstr>Diakonia</vt:lpstr>
      <vt:lpstr>Kto je môj blížny?</vt:lpstr>
      <vt:lpstr>Sestry Royové</vt:lpstr>
      <vt:lpstr>Mária Royová</vt:lpstr>
      <vt:lpstr>Kristína Royová</vt:lpstr>
      <vt:lpstr>Strediská diakonie</vt:lpstr>
      <vt:lpstr>www.diakonia.sk</vt:lpstr>
      <vt:lpstr>Prezentácia programu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Diakonia</dc:title>
  <cp:lastModifiedBy>Stanislav Grega</cp:lastModifiedBy>
  <cp:revision>27</cp:revision>
  <dcterms:modified xsi:type="dcterms:W3CDTF">2018-01-18T08:58:39Z</dcterms:modified>
</cp:coreProperties>
</file>