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1" r:id="rId1"/>
  </p:sldMasterIdLst>
  <p:sldIdLst>
    <p:sldId id="256" r:id="rId2"/>
    <p:sldId id="257" r:id="rId3"/>
    <p:sldId id="269" r:id="rId4"/>
    <p:sldId id="258" r:id="rId5"/>
    <p:sldId id="270" r:id="rId6"/>
    <p:sldId id="259" r:id="rId7"/>
    <p:sldId id="271" r:id="rId8"/>
    <p:sldId id="260" r:id="rId9"/>
    <p:sldId id="272" r:id="rId10"/>
    <p:sldId id="261" r:id="rId11"/>
    <p:sldId id="273" r:id="rId12"/>
    <p:sldId id="262" r:id="rId13"/>
    <p:sldId id="274" r:id="rId14"/>
    <p:sldId id="263" r:id="rId15"/>
    <p:sldId id="275" r:id="rId16"/>
    <p:sldId id="264" r:id="rId17"/>
    <p:sldId id="280" r:id="rId18"/>
    <p:sldId id="265" r:id="rId19"/>
    <p:sldId id="276" r:id="rId20"/>
    <p:sldId id="266" r:id="rId21"/>
    <p:sldId id="277" r:id="rId22"/>
    <p:sldId id="267" r:id="rId23"/>
    <p:sldId id="278" r:id="rId24"/>
    <p:sldId id="268" r:id="rId25"/>
    <p:sldId id="279" r:id="rId26"/>
    <p:sldId id="281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Kliknutím 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581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3/29/2017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337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3/29/2017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53950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3/29/2017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29128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 ponu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3/29/2017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95144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alebo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3/29/2017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5782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9242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689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7D7DE-61AE-4BC6-A87E-9454F8FD646E}" type="datetimeFigureOut">
              <a:rPr lang="en-US" smtClean="0"/>
              <a:t>3/29/2017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AA0FC-AF95-454C-A4E6-937690C7EEE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0907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3821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3573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8731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1251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3/29/2017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4698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3/29/2017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763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3/29/2017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1629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3/29/2017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918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sz="9600" dirty="0"/>
              <a:t>Mária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k-SK" sz="3200" dirty="0"/>
              <a:t>Dobre vedieť?!</a:t>
            </a:r>
          </a:p>
        </p:txBody>
      </p:sp>
    </p:spTree>
    <p:extLst>
      <p:ext uri="{BB962C8B-B14F-4D97-AF65-F5344CB8AC3E}">
        <p14:creationId xmlns:p14="http://schemas.microsoft.com/office/powerpoint/2010/main" val="35841898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000" dirty="0"/>
              <a:t>O aký čas prišiel anjel Gabriel od </a:t>
            </a:r>
            <a:r>
              <a:rPr lang="sk-SK" sz="4000" dirty="0" err="1"/>
              <a:t>Zachariáša</a:t>
            </a:r>
            <a:r>
              <a:rPr lang="sk-SK" sz="4000" dirty="0"/>
              <a:t> k Márii: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800" dirty="0"/>
              <a:t>O šesť mesiacov</a:t>
            </a:r>
          </a:p>
          <a:p>
            <a:r>
              <a:rPr lang="sk-SK" sz="2800" dirty="0"/>
              <a:t>O rok</a:t>
            </a:r>
          </a:p>
          <a:p>
            <a:r>
              <a:rPr lang="sk-SK" sz="2800" dirty="0"/>
              <a:t>O sedem mesiacov</a:t>
            </a:r>
          </a:p>
        </p:txBody>
      </p:sp>
    </p:spTree>
    <p:extLst>
      <p:ext uri="{BB962C8B-B14F-4D97-AF65-F5344CB8AC3E}">
        <p14:creationId xmlns:p14="http://schemas.microsoft.com/office/powerpoint/2010/main" val="2365572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000" dirty="0"/>
              <a:t>O aký čas prišiel anjel Gabriel od </a:t>
            </a:r>
            <a:r>
              <a:rPr lang="sk-SK" sz="4000" dirty="0" err="1"/>
              <a:t>Zachariáša</a:t>
            </a:r>
            <a:r>
              <a:rPr lang="sk-SK" sz="4000" dirty="0"/>
              <a:t> k Márii: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800" dirty="0"/>
              <a:t>O šesť mesiacov</a:t>
            </a:r>
          </a:p>
        </p:txBody>
      </p:sp>
    </p:spTree>
    <p:extLst>
      <p:ext uri="{BB962C8B-B14F-4D97-AF65-F5344CB8AC3E}">
        <p14:creationId xmlns:p14="http://schemas.microsoft.com/office/powerpoint/2010/main" val="25130146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000" dirty="0"/>
              <a:t>Aký bol trest za cudzoložstvo v Izraeli: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800" dirty="0"/>
              <a:t>Ukrižovanie</a:t>
            </a:r>
          </a:p>
          <a:p>
            <a:r>
              <a:rPr lang="sk-SK" sz="2800" dirty="0"/>
              <a:t>Ukameňovanie</a:t>
            </a:r>
          </a:p>
          <a:p>
            <a:r>
              <a:rPr lang="sk-SK" sz="2800" dirty="0"/>
              <a:t>Utopenie</a:t>
            </a:r>
          </a:p>
          <a:p>
            <a:endParaRPr lang="sk-SK" sz="2800" dirty="0"/>
          </a:p>
        </p:txBody>
      </p:sp>
    </p:spTree>
    <p:extLst>
      <p:ext uri="{BB962C8B-B14F-4D97-AF65-F5344CB8AC3E}">
        <p14:creationId xmlns:p14="http://schemas.microsoft.com/office/powerpoint/2010/main" val="2046585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000" dirty="0"/>
              <a:t>Aký bol trest za cudzoložstvo v Izraeli: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800" dirty="0"/>
              <a:t>Ukameňovanie</a:t>
            </a:r>
          </a:p>
          <a:p>
            <a:endParaRPr lang="sk-SK" sz="2800" dirty="0"/>
          </a:p>
        </p:txBody>
      </p:sp>
    </p:spTree>
    <p:extLst>
      <p:ext uri="{BB962C8B-B14F-4D97-AF65-F5344CB8AC3E}">
        <p14:creationId xmlns:p14="http://schemas.microsoft.com/office/powerpoint/2010/main" val="27164202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000" dirty="0"/>
              <a:t>Čo znamená meno Emanuel: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800" dirty="0"/>
              <a:t>Boh je milostivý</a:t>
            </a:r>
          </a:p>
          <a:p>
            <a:r>
              <a:rPr lang="sk-SK" sz="2800" dirty="0"/>
              <a:t>Boh s nami</a:t>
            </a:r>
          </a:p>
          <a:p>
            <a:r>
              <a:rPr lang="sk-SK" sz="2800" dirty="0"/>
              <a:t>Boh je veľký</a:t>
            </a:r>
          </a:p>
        </p:txBody>
      </p:sp>
    </p:spTree>
    <p:extLst>
      <p:ext uri="{BB962C8B-B14F-4D97-AF65-F5344CB8AC3E}">
        <p14:creationId xmlns:p14="http://schemas.microsoft.com/office/powerpoint/2010/main" val="2661465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000" dirty="0"/>
              <a:t>Čo znamená meno Emanuel: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800" dirty="0"/>
              <a:t>Boh s nami</a:t>
            </a:r>
          </a:p>
        </p:txBody>
      </p:sp>
    </p:spTree>
    <p:extLst>
      <p:ext uri="{BB962C8B-B14F-4D97-AF65-F5344CB8AC3E}">
        <p14:creationId xmlns:p14="http://schemas.microsoft.com/office/powerpoint/2010/main" val="31612483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000" dirty="0"/>
              <a:t>Mariánsky kult sa „pestuje“: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800" dirty="0"/>
              <a:t>V rímskokatolíckej a pravoslávnej cirkvi</a:t>
            </a:r>
          </a:p>
          <a:p>
            <a:r>
              <a:rPr lang="sk-SK" sz="2800" dirty="0"/>
              <a:t>Vo všetkých kresťanských cirkvách</a:t>
            </a:r>
          </a:p>
          <a:p>
            <a:r>
              <a:rPr lang="sk-SK" sz="2800" dirty="0"/>
              <a:t>V rímskokatolíckej cirkvi</a:t>
            </a:r>
          </a:p>
        </p:txBody>
      </p:sp>
    </p:spTree>
    <p:extLst>
      <p:ext uri="{BB962C8B-B14F-4D97-AF65-F5344CB8AC3E}">
        <p14:creationId xmlns:p14="http://schemas.microsoft.com/office/powerpoint/2010/main" val="2185412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000" dirty="0"/>
              <a:t>Mariánsky kult sa „pestuje“: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800" dirty="0"/>
              <a:t>V rímskokatolíckej a pravoslávnej cirkvi</a:t>
            </a:r>
          </a:p>
        </p:txBody>
      </p:sp>
    </p:spTree>
    <p:extLst>
      <p:ext uri="{BB962C8B-B14F-4D97-AF65-F5344CB8AC3E}">
        <p14:creationId xmlns:p14="http://schemas.microsoft.com/office/powerpoint/2010/main" val="8210115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000" dirty="0"/>
              <a:t>Pojem Bohorodička znamená: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800" dirty="0"/>
              <a:t>Narodená z Boha</a:t>
            </a:r>
          </a:p>
          <a:p>
            <a:r>
              <a:rPr lang="sk-SK" sz="2800" dirty="0"/>
              <a:t>Porodila Boha</a:t>
            </a:r>
          </a:p>
          <a:p>
            <a:r>
              <a:rPr lang="sk-SK" sz="2800" dirty="0"/>
              <a:t>Porodila Ježiša Krista</a:t>
            </a:r>
          </a:p>
        </p:txBody>
      </p:sp>
    </p:spTree>
    <p:extLst>
      <p:ext uri="{BB962C8B-B14F-4D97-AF65-F5344CB8AC3E}">
        <p14:creationId xmlns:p14="http://schemas.microsoft.com/office/powerpoint/2010/main" val="3041385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000" dirty="0"/>
              <a:t>Pojem Bohorodička znamená: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800" dirty="0"/>
              <a:t>Porodila Ježiša Krista</a:t>
            </a:r>
          </a:p>
        </p:txBody>
      </p:sp>
    </p:spTree>
    <p:extLst>
      <p:ext uri="{BB962C8B-B14F-4D97-AF65-F5344CB8AC3E}">
        <p14:creationId xmlns:p14="http://schemas.microsoft.com/office/powerpoint/2010/main" val="3589084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k-SK" sz="4000" dirty="0"/>
              <a:t>Ženské meno „Mária“ znamená: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800" dirty="0"/>
              <a:t>Milovaná Bohom</a:t>
            </a:r>
          </a:p>
          <a:p>
            <a:r>
              <a:rPr lang="sk-SK" sz="2800" dirty="0"/>
              <a:t>Vyprosená od Boha</a:t>
            </a:r>
          </a:p>
          <a:p>
            <a:r>
              <a:rPr lang="sk-SK" sz="2800" dirty="0"/>
              <a:t>Bohom požehnaná</a:t>
            </a:r>
          </a:p>
        </p:txBody>
      </p:sp>
    </p:spTree>
    <p:extLst>
      <p:ext uri="{BB962C8B-B14F-4D97-AF65-F5344CB8AC3E}">
        <p14:creationId xmlns:p14="http://schemas.microsoft.com/office/powerpoint/2010/main" val="3828200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000" dirty="0"/>
              <a:t>Koľký Ježišovi bratia, synovia Márie sú spomenutí v evanjeliách: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800" dirty="0"/>
              <a:t>7</a:t>
            </a:r>
          </a:p>
          <a:p>
            <a:r>
              <a:rPr lang="sk-SK" sz="2800" dirty="0"/>
              <a:t>4</a:t>
            </a:r>
          </a:p>
          <a:p>
            <a:r>
              <a:rPr lang="sk-SK" sz="2800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679493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000" dirty="0"/>
              <a:t>Koľký Ježišovi bratia, synovia Márie sú spomenutí v evanjeliách: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800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233369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000" dirty="0"/>
              <a:t>Nanebovzatie panny Márie je dogma, ktorá hovorí, že: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800" dirty="0"/>
              <a:t>Mária bola vzatá do neba a nezomrela</a:t>
            </a:r>
          </a:p>
          <a:p>
            <a:r>
              <a:rPr lang="sk-SK" sz="2800" dirty="0"/>
              <a:t>Mária bola vzatá do neba a nečaká na vzkriesenie</a:t>
            </a:r>
          </a:p>
          <a:p>
            <a:r>
              <a:rPr lang="sk-SK" sz="2800" dirty="0"/>
              <a:t>Mária bola vzatá do neba a sedí na pravici Ježiša</a:t>
            </a:r>
          </a:p>
        </p:txBody>
      </p:sp>
    </p:spTree>
    <p:extLst>
      <p:ext uri="{BB962C8B-B14F-4D97-AF65-F5344CB8AC3E}">
        <p14:creationId xmlns:p14="http://schemas.microsoft.com/office/powerpoint/2010/main" val="2287967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000" dirty="0"/>
              <a:t>Nanebovzatie panny Márie je dogma, ktorá hovorí, že: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800" dirty="0"/>
              <a:t>Mária bola vzatá do neba a nezomrela</a:t>
            </a:r>
          </a:p>
        </p:txBody>
      </p:sp>
    </p:spTree>
    <p:extLst>
      <p:ext uri="{BB962C8B-B14F-4D97-AF65-F5344CB8AC3E}">
        <p14:creationId xmlns:p14="http://schemas.microsoft.com/office/powerpoint/2010/main" val="29943708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000" dirty="0"/>
              <a:t>Dogmu o nepoškvrnenom počatí panny Márie vyhlásil pápež: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800" dirty="0" err="1"/>
              <a:t>Pius</a:t>
            </a:r>
            <a:r>
              <a:rPr lang="sk-SK" sz="2800" dirty="0"/>
              <a:t> IX.</a:t>
            </a:r>
          </a:p>
          <a:p>
            <a:r>
              <a:rPr lang="sk-SK" sz="2800" dirty="0"/>
              <a:t>František I.</a:t>
            </a:r>
          </a:p>
          <a:p>
            <a:r>
              <a:rPr lang="sk-SK" sz="2800" dirty="0"/>
              <a:t>Ján XII.</a:t>
            </a:r>
          </a:p>
        </p:txBody>
      </p:sp>
    </p:spTree>
    <p:extLst>
      <p:ext uri="{BB962C8B-B14F-4D97-AF65-F5344CB8AC3E}">
        <p14:creationId xmlns:p14="http://schemas.microsoft.com/office/powerpoint/2010/main" val="907235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000" dirty="0"/>
              <a:t>Dogmu o nepoškvrnenom počatí panny Márie vyhlásil pápež: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800" dirty="0" err="1"/>
              <a:t>Pius</a:t>
            </a:r>
            <a:r>
              <a:rPr lang="sk-SK" sz="2800" dirty="0"/>
              <a:t> IX.</a:t>
            </a:r>
          </a:p>
        </p:txBody>
      </p:sp>
    </p:spTree>
    <p:extLst>
      <p:ext uri="{BB962C8B-B14F-4D97-AF65-F5344CB8AC3E}">
        <p14:creationId xmlns:p14="http://schemas.microsoft.com/office/powerpoint/2010/main" val="30368725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800" dirty="0"/>
              <a:t>22. mája 1927 pápež </a:t>
            </a:r>
            <a:r>
              <a:rPr lang="sk-SK" sz="2800" dirty="0" err="1"/>
              <a:t>Pius</a:t>
            </a:r>
            <a:r>
              <a:rPr lang="sk-SK" sz="2800" dirty="0"/>
              <a:t> XI. vyhlásil Sedembolestnú Pannu Máriu za patrónku a ochrankyňu Slovenska</a:t>
            </a:r>
          </a:p>
        </p:txBody>
      </p:sp>
    </p:spTree>
    <p:extLst>
      <p:ext uri="{BB962C8B-B14F-4D97-AF65-F5344CB8AC3E}">
        <p14:creationId xmlns:p14="http://schemas.microsoft.com/office/powerpoint/2010/main" val="3081027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k-SK" sz="4000" dirty="0"/>
              <a:t>Ženské meno „Mária“ znamená: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800" dirty="0"/>
              <a:t>Milovaná Bohom</a:t>
            </a:r>
          </a:p>
        </p:txBody>
      </p:sp>
    </p:spTree>
    <p:extLst>
      <p:ext uri="{BB962C8B-B14F-4D97-AF65-F5344CB8AC3E}">
        <p14:creationId xmlns:p14="http://schemas.microsoft.com/office/powerpoint/2010/main" val="2724721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000" dirty="0"/>
              <a:t>O Ježišovom narodení píšu: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800" dirty="0"/>
              <a:t>Len Matúš a Lukáš</a:t>
            </a:r>
          </a:p>
          <a:p>
            <a:r>
              <a:rPr lang="sk-SK" sz="2800" dirty="0"/>
              <a:t>Všetky evanjeliá</a:t>
            </a:r>
          </a:p>
          <a:p>
            <a:r>
              <a:rPr lang="sk-SK" sz="2800" dirty="0"/>
              <a:t>Tri evanjeliá a apoštol Pavol v liste </a:t>
            </a:r>
            <a:r>
              <a:rPr lang="sk-SK" sz="2800" dirty="0" err="1"/>
              <a:t>Galatským</a:t>
            </a:r>
            <a:endParaRPr lang="sk-SK" sz="2800" dirty="0"/>
          </a:p>
        </p:txBody>
      </p:sp>
    </p:spTree>
    <p:extLst>
      <p:ext uri="{BB962C8B-B14F-4D97-AF65-F5344CB8AC3E}">
        <p14:creationId xmlns:p14="http://schemas.microsoft.com/office/powerpoint/2010/main" val="2444295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000" dirty="0"/>
              <a:t>O Ježišovom narodení píšu: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800" dirty="0"/>
              <a:t>Len Matúš a Lukáš</a:t>
            </a:r>
          </a:p>
        </p:txBody>
      </p:sp>
    </p:spTree>
    <p:extLst>
      <p:ext uri="{BB962C8B-B14F-4D97-AF65-F5344CB8AC3E}">
        <p14:creationId xmlns:p14="http://schemas.microsoft.com/office/powerpoint/2010/main" val="159220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000" dirty="0"/>
              <a:t>Mária bola panna a: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800" dirty="0"/>
              <a:t>Bola slobodná</a:t>
            </a:r>
          </a:p>
          <a:p>
            <a:r>
              <a:rPr lang="sk-SK" sz="2800" dirty="0"/>
              <a:t>Bola vydatá za Jozefa</a:t>
            </a:r>
          </a:p>
          <a:p>
            <a:r>
              <a:rPr lang="sk-SK" sz="2800" dirty="0"/>
              <a:t>Bola zasnúbená s Jozefom</a:t>
            </a:r>
          </a:p>
        </p:txBody>
      </p:sp>
    </p:spTree>
    <p:extLst>
      <p:ext uri="{BB962C8B-B14F-4D97-AF65-F5344CB8AC3E}">
        <p14:creationId xmlns:p14="http://schemas.microsoft.com/office/powerpoint/2010/main" val="3956379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000" dirty="0"/>
              <a:t>Mária bola panna a: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800" dirty="0"/>
              <a:t>Bola zasnúbená s Jozefom</a:t>
            </a:r>
          </a:p>
        </p:txBody>
      </p:sp>
    </p:spTree>
    <p:extLst>
      <p:ext uri="{BB962C8B-B14F-4D97-AF65-F5344CB8AC3E}">
        <p14:creationId xmlns:p14="http://schemas.microsoft.com/office/powerpoint/2010/main" val="18383039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000" dirty="0"/>
              <a:t>Čo znamenalo zasnúbenie:	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800" dirty="0"/>
              <a:t>Snúbenci začali spolu chodiť </a:t>
            </a:r>
          </a:p>
          <a:p>
            <a:r>
              <a:rPr lang="sk-SK" sz="2800" dirty="0"/>
              <a:t>Obrad spoločnej oddanosti a vernosti</a:t>
            </a:r>
          </a:p>
          <a:p>
            <a:r>
              <a:rPr lang="sk-SK" sz="2800" dirty="0"/>
              <a:t>Trvalo 1 rok a bolo súčasťou sobáša</a:t>
            </a:r>
          </a:p>
        </p:txBody>
      </p:sp>
    </p:spTree>
    <p:extLst>
      <p:ext uri="{BB962C8B-B14F-4D97-AF65-F5344CB8AC3E}">
        <p14:creationId xmlns:p14="http://schemas.microsoft.com/office/powerpoint/2010/main" val="3596850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000" dirty="0"/>
              <a:t>Čo znamenalo zasnúbenie:	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800" dirty="0"/>
              <a:t>Trvalo 1 rok a bolo súčasťou sobáša</a:t>
            </a:r>
          </a:p>
        </p:txBody>
      </p:sp>
    </p:spTree>
    <p:extLst>
      <p:ext uri="{BB962C8B-B14F-4D97-AF65-F5344CB8AC3E}">
        <p14:creationId xmlns:p14="http://schemas.microsoft.com/office/powerpoint/2010/main" val="4229894198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126</TotalTime>
  <Words>361</Words>
  <Application>Microsoft Office PowerPoint</Application>
  <PresentationFormat>Širokouhlá</PresentationFormat>
  <Paragraphs>75</Paragraphs>
  <Slides>26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26</vt:i4>
      </vt:variant>
    </vt:vector>
  </HeadingPairs>
  <TitlesOfParts>
    <vt:vector size="30" baseType="lpstr">
      <vt:lpstr>Arial</vt:lpstr>
      <vt:lpstr>Trebuchet MS</vt:lpstr>
      <vt:lpstr>Wingdings 3</vt:lpstr>
      <vt:lpstr>Fazeta</vt:lpstr>
      <vt:lpstr>Mária</vt:lpstr>
      <vt:lpstr>Ženské meno „Mária“ znamená:</vt:lpstr>
      <vt:lpstr>Ženské meno „Mária“ znamená:</vt:lpstr>
      <vt:lpstr>O Ježišovom narodení píšu:</vt:lpstr>
      <vt:lpstr>O Ježišovom narodení píšu:</vt:lpstr>
      <vt:lpstr>Mária bola panna a:</vt:lpstr>
      <vt:lpstr>Mária bola panna a:</vt:lpstr>
      <vt:lpstr>Čo znamenalo zasnúbenie: </vt:lpstr>
      <vt:lpstr>Čo znamenalo zasnúbenie: </vt:lpstr>
      <vt:lpstr>O aký čas prišiel anjel Gabriel od Zachariáša k Márii:</vt:lpstr>
      <vt:lpstr>O aký čas prišiel anjel Gabriel od Zachariáša k Márii:</vt:lpstr>
      <vt:lpstr>Aký bol trest za cudzoložstvo v Izraeli:</vt:lpstr>
      <vt:lpstr>Aký bol trest za cudzoložstvo v Izraeli:</vt:lpstr>
      <vt:lpstr>Čo znamená meno Emanuel:</vt:lpstr>
      <vt:lpstr>Čo znamená meno Emanuel:</vt:lpstr>
      <vt:lpstr>Mariánsky kult sa „pestuje“:</vt:lpstr>
      <vt:lpstr>Mariánsky kult sa „pestuje“:</vt:lpstr>
      <vt:lpstr>Pojem Bohorodička znamená:</vt:lpstr>
      <vt:lpstr>Pojem Bohorodička znamená:</vt:lpstr>
      <vt:lpstr>Koľký Ježišovi bratia, synovia Márie sú spomenutí v evanjeliách:</vt:lpstr>
      <vt:lpstr>Koľký Ježišovi bratia, synovia Márie sú spomenutí v evanjeliách:</vt:lpstr>
      <vt:lpstr>Nanebovzatie panny Márie je dogma, ktorá hovorí, že:</vt:lpstr>
      <vt:lpstr>Nanebovzatie panny Márie je dogma, ktorá hovorí, že:</vt:lpstr>
      <vt:lpstr>Dogmu o nepoškvrnenom počatí panny Márie vyhlásil pápež:</vt:lpstr>
      <vt:lpstr>Dogmu o nepoškvrnenom počatí panny Márie vyhlásil pápež:</vt:lpstr>
      <vt:lpstr>Prezentácia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Mária</dc:title>
  <dc:creator>Marián Grega</dc:creator>
  <cp:lastModifiedBy>Marián Grega</cp:lastModifiedBy>
  <cp:revision>12</cp:revision>
  <dcterms:created xsi:type="dcterms:W3CDTF">2017-03-22T22:01:50Z</dcterms:created>
  <dcterms:modified xsi:type="dcterms:W3CDTF">2017-03-29T21:45:33Z</dcterms:modified>
</cp:coreProperties>
</file>