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8BB37-67E1-420F-B488-3DE93FA3DF1F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6382-B15D-466F-9E7D-0603461872B7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2AE-FC7B-40BA-8844-0693A2434617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8D-9508-4A2C-8FBC-4C089BA52EE5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dirty="0"/>
              <a:t>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19900" dirty="0" smtClean="0"/>
              <a:t>Ježiš</a:t>
            </a:r>
            <a:endParaRPr lang="sk-SK" sz="19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9600" dirty="0" smtClean="0"/>
              <a:t>je náš Spasiteľ</a:t>
            </a:r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30445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Baránok Boží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i="1" dirty="0" smtClean="0"/>
              <a:t>J 1,29</a:t>
            </a:r>
          </a:p>
          <a:p>
            <a:r>
              <a:rPr lang="sk-SK" sz="3200" i="1" dirty="0" smtClean="0"/>
              <a:t>„Keď </a:t>
            </a:r>
            <a:r>
              <a:rPr lang="sk-SK" sz="3200" i="1" dirty="0"/>
              <a:t>druhého dňa videl (Ján) Ježiša, ako prichádza k nemu, povedal: Ajhľa, Baránok Boží, ktorý sníma hriech sveta</a:t>
            </a:r>
            <a:r>
              <a:rPr lang="sk-SK" sz="3200" i="1" dirty="0" smtClean="0"/>
              <a:t>.“</a:t>
            </a:r>
            <a:endParaRPr lang="sk-SK" sz="3200" i="1" dirty="0"/>
          </a:p>
        </p:txBody>
      </p:sp>
      <p:pic>
        <p:nvPicPr>
          <p:cNvPr id="7170" name="Picture 2" descr="http://2.bp.blogspot.com/-ZISFxeCdWWo/TbaZ3SlQpRI/AAAAAAAAEWE/ULfTKH8hMsY/s400/Agnus%2BDei%2BSpani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56" y="1828800"/>
            <a:ext cx="314384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Veľkňaz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Ten ktorý prináša Bohu obeť za hriechy sveta</a:t>
            </a:r>
          </a:p>
          <a:p>
            <a:r>
              <a:rPr lang="sk-SK" sz="3600" dirty="0"/>
              <a:t>Ten, ktorý sám je obetujúcim i obeťou</a:t>
            </a:r>
          </a:p>
          <a:p>
            <a:r>
              <a:rPr lang="sk-SK" sz="3600" dirty="0"/>
              <a:t>Jediný </a:t>
            </a:r>
            <a:r>
              <a:rPr lang="sk-SK" sz="3600" dirty="0" smtClean="0"/>
              <a:t>prostredník</a:t>
            </a:r>
            <a:endParaRPr lang="sk-SK" sz="3600" dirty="0"/>
          </a:p>
          <a:p>
            <a:endParaRPr lang="sk-SK" sz="3600" dirty="0"/>
          </a:p>
        </p:txBody>
      </p:sp>
      <p:pic>
        <p:nvPicPr>
          <p:cNvPr id="8196" name="Picture 4" descr="http://mudpreacher.files.wordpress.com/2012/08/jesus-high-priest-sympath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50" y="191895"/>
            <a:ext cx="5014778" cy="651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http://papyrus.greenville.edu/wp-content/uploads/2013/09/NEH_Unholy-Things_3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2" b="13948"/>
          <a:stretch/>
        </p:blipFill>
        <p:spPr bwMode="auto">
          <a:xfrm>
            <a:off x="1472851" y="0"/>
            <a:ext cx="8996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/>
              <a:t>Chceli by ste žiť večne?</a:t>
            </a:r>
            <a:endParaRPr lang="sk-SK" sz="60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4.bp.blogspot.com/_V8B7o7fSYB8/S-lYaY7vyGI/AAAAAAAAAxA/ZqcXYw67h8U/s1600/choose%2Blif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b="178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Nielen kresťanstvo</a:t>
            </a:r>
            <a:endParaRPr lang="sk-SK" sz="3600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6000" dirty="0" smtClean="0"/>
              <a:t>učí o večnosti a spáse</a:t>
            </a:r>
            <a:endParaRPr lang="sk-SK" sz="6000" dirty="0"/>
          </a:p>
        </p:txBody>
      </p:sp>
      <p:pic>
        <p:nvPicPr>
          <p:cNvPr id="2050" name="Picture 2" descr="http://www.doblu.com/wp-content/uploads/2011/11/shebw13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313645"/>
            <a:ext cx="6800694" cy="38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obrázka 6"/>
          <p:cNvSpPr>
            <a:spLocks noGrp="1"/>
          </p:cNvSpPr>
          <p:nvPr>
            <p:ph type="pic" idx="1"/>
          </p:nvPr>
        </p:nvSpPr>
        <p:spPr/>
      </p:sp>
      <p:pic>
        <p:nvPicPr>
          <p:cNvPr id="9224" name="Picture 8" descr="http://img1.gtsstatic.com/wallpapers/2675089e65e61456aab003a33d5535b3_larg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"/>
          <a:stretch/>
        </p:blipFill>
        <p:spPr bwMode="auto">
          <a:xfrm>
            <a:off x="566057" y="-85616"/>
            <a:ext cx="11625943" cy="69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s.123rf.com/400wm/400/400/michaeldb/michaeldb0711/michaeldb071100066/2055909-sharp-clean-symbols-icons-is-comparative-religion-your-subject-syncretist-polytheist-your-symbols-o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6277"/>
          <a:stretch/>
        </p:blipFill>
        <p:spPr bwMode="auto">
          <a:xfrm>
            <a:off x="-11957" y="0"/>
            <a:ext cx="6006358" cy="68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5994401" y="754743"/>
            <a:ext cx="2102013" cy="9724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7532915" y="1549400"/>
            <a:ext cx="336922" cy="355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Voľný tvar 10"/>
          <p:cNvSpPr/>
          <p:nvPr/>
        </p:nvSpPr>
        <p:spPr>
          <a:xfrm>
            <a:off x="6371602" y="666352"/>
            <a:ext cx="1103935" cy="1325733"/>
          </a:xfrm>
          <a:custGeom>
            <a:avLst/>
            <a:gdLst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40285 w 1117656"/>
              <a:gd name="connsiteY5" fmla="*/ 174171 h 1219200"/>
              <a:gd name="connsiteX6" fmla="*/ 696742 w 1117656"/>
              <a:gd name="connsiteY6" fmla="*/ 232228 h 1219200"/>
              <a:gd name="connsiteX7" fmla="*/ 638685 w 1117656"/>
              <a:gd name="connsiteY7" fmla="*/ 319314 h 1219200"/>
              <a:gd name="connsiteX8" fmla="*/ 595142 w 1117656"/>
              <a:gd name="connsiteY8" fmla="*/ 348343 h 1219200"/>
              <a:gd name="connsiteX9" fmla="*/ 449999 w 1117656"/>
              <a:gd name="connsiteY9" fmla="*/ 566057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696742 w 1117656"/>
              <a:gd name="connsiteY6" fmla="*/ 232228 h 1219200"/>
              <a:gd name="connsiteX7" fmla="*/ 638685 w 1117656"/>
              <a:gd name="connsiteY7" fmla="*/ 319314 h 1219200"/>
              <a:gd name="connsiteX8" fmla="*/ 595142 w 1117656"/>
              <a:gd name="connsiteY8" fmla="*/ 348343 h 1219200"/>
              <a:gd name="connsiteX9" fmla="*/ 449999 w 1117656"/>
              <a:gd name="connsiteY9" fmla="*/ 566057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38685 w 1117656"/>
              <a:gd name="connsiteY7" fmla="*/ 319314 h 1219200"/>
              <a:gd name="connsiteX8" fmla="*/ 595142 w 1117656"/>
              <a:gd name="connsiteY8" fmla="*/ 348343 h 1219200"/>
              <a:gd name="connsiteX9" fmla="*/ 449999 w 1117656"/>
              <a:gd name="connsiteY9" fmla="*/ 566057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595142 w 1117656"/>
              <a:gd name="connsiteY8" fmla="*/ 348343 h 1219200"/>
              <a:gd name="connsiteX9" fmla="*/ 449999 w 1117656"/>
              <a:gd name="connsiteY9" fmla="*/ 566057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49999 w 1117656"/>
              <a:gd name="connsiteY9" fmla="*/ 566057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20970 w 1117656"/>
              <a:gd name="connsiteY10" fmla="*/ 609600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653143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696685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769257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03256 w 1117656"/>
              <a:gd name="connsiteY14" fmla="*/ 870857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17009 w 1117656"/>
              <a:gd name="connsiteY14" fmla="*/ 916221 h 1219200"/>
              <a:gd name="connsiteX15" fmla="*/ 159713 w 1117656"/>
              <a:gd name="connsiteY15" fmla="*/ 899885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17009 w 1117656"/>
              <a:gd name="connsiteY14" fmla="*/ 916221 h 1219200"/>
              <a:gd name="connsiteX15" fmla="*/ 178049 w 1117656"/>
              <a:gd name="connsiteY15" fmla="*/ 940712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72627 w 1117656"/>
              <a:gd name="connsiteY18" fmla="*/ 1074057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17009 w 1117656"/>
              <a:gd name="connsiteY14" fmla="*/ 916221 h 1219200"/>
              <a:gd name="connsiteX15" fmla="*/ 178049 w 1117656"/>
              <a:gd name="connsiteY15" fmla="*/ 940712 h 1219200"/>
              <a:gd name="connsiteX16" fmla="*/ 116170 w 1117656"/>
              <a:gd name="connsiteY16" fmla="*/ 986971 h 1219200"/>
              <a:gd name="connsiteX17" fmla="*/ 87142 w 1117656"/>
              <a:gd name="connsiteY17" fmla="*/ 1030514 h 1219200"/>
              <a:gd name="connsiteX18" fmla="*/ 100132 w 1117656"/>
              <a:gd name="connsiteY18" fmla="*/ 1101275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17009 w 1117656"/>
              <a:gd name="connsiteY14" fmla="*/ 916221 h 1219200"/>
              <a:gd name="connsiteX15" fmla="*/ 178049 w 1117656"/>
              <a:gd name="connsiteY15" fmla="*/ 940712 h 1219200"/>
              <a:gd name="connsiteX16" fmla="*/ 116170 w 1117656"/>
              <a:gd name="connsiteY16" fmla="*/ 986971 h 1219200"/>
              <a:gd name="connsiteX17" fmla="*/ 114647 w 1117656"/>
              <a:gd name="connsiteY17" fmla="*/ 1039587 h 1219200"/>
              <a:gd name="connsiteX18" fmla="*/ 100132 w 1117656"/>
              <a:gd name="connsiteY18" fmla="*/ 1101275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56 w 1117656"/>
              <a:gd name="connsiteY0" fmla="*/ 0 h 1219200"/>
              <a:gd name="connsiteX1" fmla="*/ 1045085 w 1117656"/>
              <a:gd name="connsiteY1" fmla="*/ 29028 h 1219200"/>
              <a:gd name="connsiteX2" fmla="*/ 1001542 w 1117656"/>
              <a:gd name="connsiteY2" fmla="*/ 43543 h 1219200"/>
              <a:gd name="connsiteX3" fmla="*/ 914456 w 1117656"/>
              <a:gd name="connsiteY3" fmla="*/ 87085 h 1219200"/>
              <a:gd name="connsiteX4" fmla="*/ 870913 w 1117656"/>
              <a:gd name="connsiteY4" fmla="*/ 116114 h 1219200"/>
              <a:gd name="connsiteX5" fmla="*/ 781542 w 1117656"/>
              <a:gd name="connsiteY5" fmla="*/ 242217 h 1219200"/>
              <a:gd name="connsiteX6" fmla="*/ 733415 w 1117656"/>
              <a:gd name="connsiteY6" fmla="*/ 309347 h 1219200"/>
              <a:gd name="connsiteX7" fmla="*/ 693695 w 1117656"/>
              <a:gd name="connsiteY7" fmla="*/ 391897 h 1219200"/>
              <a:gd name="connsiteX8" fmla="*/ 627230 w 1117656"/>
              <a:gd name="connsiteY8" fmla="*/ 425462 h 1219200"/>
              <a:gd name="connsiteX9" fmla="*/ 472920 w 1117656"/>
              <a:gd name="connsiteY9" fmla="*/ 597812 h 1219200"/>
              <a:gd name="connsiteX10" fmla="*/ 407218 w 1117656"/>
              <a:gd name="connsiteY10" fmla="*/ 677646 h 1219200"/>
              <a:gd name="connsiteX11" fmla="*/ 391942 w 1117656"/>
              <a:gd name="connsiteY11" fmla="*/ 730262 h 1219200"/>
              <a:gd name="connsiteX12" fmla="*/ 348399 w 1117656"/>
              <a:gd name="connsiteY12" fmla="*/ 769267 h 1219200"/>
              <a:gd name="connsiteX13" fmla="*/ 275827 w 1117656"/>
              <a:gd name="connsiteY13" fmla="*/ 814621 h 1219200"/>
              <a:gd name="connsiteX14" fmla="*/ 217009 w 1117656"/>
              <a:gd name="connsiteY14" fmla="*/ 916221 h 1219200"/>
              <a:gd name="connsiteX15" fmla="*/ 178049 w 1117656"/>
              <a:gd name="connsiteY15" fmla="*/ 940712 h 1219200"/>
              <a:gd name="connsiteX16" fmla="*/ 148259 w 1117656"/>
              <a:gd name="connsiteY16" fmla="*/ 1005117 h 1219200"/>
              <a:gd name="connsiteX17" fmla="*/ 114647 w 1117656"/>
              <a:gd name="connsiteY17" fmla="*/ 1039587 h 1219200"/>
              <a:gd name="connsiteX18" fmla="*/ 100132 w 1117656"/>
              <a:gd name="connsiteY18" fmla="*/ 1101275 h 1219200"/>
              <a:gd name="connsiteX19" fmla="*/ 43599 w 1117656"/>
              <a:gd name="connsiteY19" fmla="*/ 1117600 h 1219200"/>
              <a:gd name="connsiteX20" fmla="*/ 29085 w 1117656"/>
              <a:gd name="connsiteY20" fmla="*/ 1161143 h 1219200"/>
              <a:gd name="connsiteX21" fmla="*/ 56 w 1117656"/>
              <a:gd name="connsiteY21" fmla="*/ 1219200 h 1219200"/>
              <a:gd name="connsiteX0" fmla="*/ 1117600 w 1117600"/>
              <a:gd name="connsiteY0" fmla="*/ 0 h 1219200"/>
              <a:gd name="connsiteX1" fmla="*/ 1045029 w 1117600"/>
              <a:gd name="connsiteY1" fmla="*/ 29028 h 1219200"/>
              <a:gd name="connsiteX2" fmla="*/ 1001486 w 1117600"/>
              <a:gd name="connsiteY2" fmla="*/ 43543 h 1219200"/>
              <a:gd name="connsiteX3" fmla="*/ 914400 w 1117600"/>
              <a:gd name="connsiteY3" fmla="*/ 87085 h 1219200"/>
              <a:gd name="connsiteX4" fmla="*/ 870857 w 1117600"/>
              <a:gd name="connsiteY4" fmla="*/ 116114 h 1219200"/>
              <a:gd name="connsiteX5" fmla="*/ 781486 w 1117600"/>
              <a:gd name="connsiteY5" fmla="*/ 242217 h 1219200"/>
              <a:gd name="connsiteX6" fmla="*/ 733359 w 1117600"/>
              <a:gd name="connsiteY6" fmla="*/ 309347 h 1219200"/>
              <a:gd name="connsiteX7" fmla="*/ 693639 w 1117600"/>
              <a:gd name="connsiteY7" fmla="*/ 391897 h 1219200"/>
              <a:gd name="connsiteX8" fmla="*/ 627174 w 1117600"/>
              <a:gd name="connsiteY8" fmla="*/ 425462 h 1219200"/>
              <a:gd name="connsiteX9" fmla="*/ 472864 w 1117600"/>
              <a:gd name="connsiteY9" fmla="*/ 597812 h 1219200"/>
              <a:gd name="connsiteX10" fmla="*/ 407162 w 1117600"/>
              <a:gd name="connsiteY10" fmla="*/ 677646 h 1219200"/>
              <a:gd name="connsiteX11" fmla="*/ 391886 w 1117600"/>
              <a:gd name="connsiteY11" fmla="*/ 730262 h 1219200"/>
              <a:gd name="connsiteX12" fmla="*/ 348343 w 1117600"/>
              <a:gd name="connsiteY12" fmla="*/ 769267 h 1219200"/>
              <a:gd name="connsiteX13" fmla="*/ 275771 w 1117600"/>
              <a:gd name="connsiteY13" fmla="*/ 814621 h 1219200"/>
              <a:gd name="connsiteX14" fmla="*/ 216953 w 1117600"/>
              <a:gd name="connsiteY14" fmla="*/ 916221 h 1219200"/>
              <a:gd name="connsiteX15" fmla="*/ 177993 w 1117600"/>
              <a:gd name="connsiteY15" fmla="*/ 940712 h 1219200"/>
              <a:gd name="connsiteX16" fmla="*/ 148203 w 1117600"/>
              <a:gd name="connsiteY16" fmla="*/ 1005117 h 1219200"/>
              <a:gd name="connsiteX17" fmla="*/ 114591 w 1117600"/>
              <a:gd name="connsiteY17" fmla="*/ 1039587 h 1219200"/>
              <a:gd name="connsiteX18" fmla="*/ 100076 w 1117600"/>
              <a:gd name="connsiteY18" fmla="*/ 1101275 h 1219200"/>
              <a:gd name="connsiteX19" fmla="*/ 84800 w 1117600"/>
              <a:gd name="connsiteY19" fmla="*/ 1149354 h 1219200"/>
              <a:gd name="connsiteX20" fmla="*/ 29029 w 1117600"/>
              <a:gd name="connsiteY20" fmla="*/ 1161143 h 1219200"/>
              <a:gd name="connsiteX21" fmla="*/ 0 w 1117600"/>
              <a:gd name="connsiteY21" fmla="*/ 1219200 h 1219200"/>
              <a:gd name="connsiteX0" fmla="*/ 1117600 w 1117600"/>
              <a:gd name="connsiteY0" fmla="*/ 0 h 1219200"/>
              <a:gd name="connsiteX1" fmla="*/ 1045029 w 1117600"/>
              <a:gd name="connsiteY1" fmla="*/ 29028 h 1219200"/>
              <a:gd name="connsiteX2" fmla="*/ 1001486 w 1117600"/>
              <a:gd name="connsiteY2" fmla="*/ 43543 h 1219200"/>
              <a:gd name="connsiteX3" fmla="*/ 914400 w 1117600"/>
              <a:gd name="connsiteY3" fmla="*/ 87085 h 1219200"/>
              <a:gd name="connsiteX4" fmla="*/ 870857 w 1117600"/>
              <a:gd name="connsiteY4" fmla="*/ 116114 h 1219200"/>
              <a:gd name="connsiteX5" fmla="*/ 781486 w 1117600"/>
              <a:gd name="connsiteY5" fmla="*/ 242217 h 1219200"/>
              <a:gd name="connsiteX6" fmla="*/ 733359 w 1117600"/>
              <a:gd name="connsiteY6" fmla="*/ 309347 h 1219200"/>
              <a:gd name="connsiteX7" fmla="*/ 693639 w 1117600"/>
              <a:gd name="connsiteY7" fmla="*/ 391897 h 1219200"/>
              <a:gd name="connsiteX8" fmla="*/ 627174 w 1117600"/>
              <a:gd name="connsiteY8" fmla="*/ 425462 h 1219200"/>
              <a:gd name="connsiteX9" fmla="*/ 472864 w 1117600"/>
              <a:gd name="connsiteY9" fmla="*/ 597812 h 1219200"/>
              <a:gd name="connsiteX10" fmla="*/ 407162 w 1117600"/>
              <a:gd name="connsiteY10" fmla="*/ 677646 h 1219200"/>
              <a:gd name="connsiteX11" fmla="*/ 391886 w 1117600"/>
              <a:gd name="connsiteY11" fmla="*/ 730262 h 1219200"/>
              <a:gd name="connsiteX12" fmla="*/ 348343 w 1117600"/>
              <a:gd name="connsiteY12" fmla="*/ 769267 h 1219200"/>
              <a:gd name="connsiteX13" fmla="*/ 275771 w 1117600"/>
              <a:gd name="connsiteY13" fmla="*/ 814621 h 1219200"/>
              <a:gd name="connsiteX14" fmla="*/ 216953 w 1117600"/>
              <a:gd name="connsiteY14" fmla="*/ 916221 h 1219200"/>
              <a:gd name="connsiteX15" fmla="*/ 177993 w 1117600"/>
              <a:gd name="connsiteY15" fmla="*/ 940712 h 1219200"/>
              <a:gd name="connsiteX16" fmla="*/ 148203 w 1117600"/>
              <a:gd name="connsiteY16" fmla="*/ 1005117 h 1219200"/>
              <a:gd name="connsiteX17" fmla="*/ 114591 w 1117600"/>
              <a:gd name="connsiteY17" fmla="*/ 1039587 h 1219200"/>
              <a:gd name="connsiteX18" fmla="*/ 100076 w 1117600"/>
              <a:gd name="connsiteY18" fmla="*/ 1101275 h 1219200"/>
              <a:gd name="connsiteX19" fmla="*/ 84800 w 1117600"/>
              <a:gd name="connsiteY19" fmla="*/ 1149354 h 1219200"/>
              <a:gd name="connsiteX20" fmla="*/ 51949 w 1117600"/>
              <a:gd name="connsiteY20" fmla="*/ 1215579 h 1219200"/>
              <a:gd name="connsiteX21" fmla="*/ 0 w 1117600"/>
              <a:gd name="connsiteY21" fmla="*/ 1219200 h 1219200"/>
              <a:gd name="connsiteX0" fmla="*/ 1071764 w 1071764"/>
              <a:gd name="connsiteY0" fmla="*/ 0 h 1296318"/>
              <a:gd name="connsiteX1" fmla="*/ 999193 w 1071764"/>
              <a:gd name="connsiteY1" fmla="*/ 29028 h 1296318"/>
              <a:gd name="connsiteX2" fmla="*/ 955650 w 1071764"/>
              <a:gd name="connsiteY2" fmla="*/ 43543 h 1296318"/>
              <a:gd name="connsiteX3" fmla="*/ 868564 w 1071764"/>
              <a:gd name="connsiteY3" fmla="*/ 87085 h 1296318"/>
              <a:gd name="connsiteX4" fmla="*/ 825021 w 1071764"/>
              <a:gd name="connsiteY4" fmla="*/ 116114 h 1296318"/>
              <a:gd name="connsiteX5" fmla="*/ 735650 w 1071764"/>
              <a:gd name="connsiteY5" fmla="*/ 242217 h 1296318"/>
              <a:gd name="connsiteX6" fmla="*/ 687523 w 1071764"/>
              <a:gd name="connsiteY6" fmla="*/ 309347 h 1296318"/>
              <a:gd name="connsiteX7" fmla="*/ 647803 w 1071764"/>
              <a:gd name="connsiteY7" fmla="*/ 391897 h 1296318"/>
              <a:gd name="connsiteX8" fmla="*/ 581338 w 1071764"/>
              <a:gd name="connsiteY8" fmla="*/ 425462 h 1296318"/>
              <a:gd name="connsiteX9" fmla="*/ 427028 w 1071764"/>
              <a:gd name="connsiteY9" fmla="*/ 597812 h 1296318"/>
              <a:gd name="connsiteX10" fmla="*/ 361326 w 1071764"/>
              <a:gd name="connsiteY10" fmla="*/ 677646 h 1296318"/>
              <a:gd name="connsiteX11" fmla="*/ 346050 w 1071764"/>
              <a:gd name="connsiteY11" fmla="*/ 730262 h 1296318"/>
              <a:gd name="connsiteX12" fmla="*/ 302507 w 1071764"/>
              <a:gd name="connsiteY12" fmla="*/ 769267 h 1296318"/>
              <a:gd name="connsiteX13" fmla="*/ 229935 w 1071764"/>
              <a:gd name="connsiteY13" fmla="*/ 814621 h 1296318"/>
              <a:gd name="connsiteX14" fmla="*/ 171117 w 1071764"/>
              <a:gd name="connsiteY14" fmla="*/ 916221 h 1296318"/>
              <a:gd name="connsiteX15" fmla="*/ 132157 w 1071764"/>
              <a:gd name="connsiteY15" fmla="*/ 940712 h 1296318"/>
              <a:gd name="connsiteX16" fmla="*/ 102367 w 1071764"/>
              <a:gd name="connsiteY16" fmla="*/ 1005117 h 1296318"/>
              <a:gd name="connsiteX17" fmla="*/ 68755 w 1071764"/>
              <a:gd name="connsiteY17" fmla="*/ 1039587 h 1296318"/>
              <a:gd name="connsiteX18" fmla="*/ 54240 w 1071764"/>
              <a:gd name="connsiteY18" fmla="*/ 1101275 h 1296318"/>
              <a:gd name="connsiteX19" fmla="*/ 38964 w 1071764"/>
              <a:gd name="connsiteY19" fmla="*/ 1149354 h 1296318"/>
              <a:gd name="connsiteX20" fmla="*/ 6113 w 1071764"/>
              <a:gd name="connsiteY20" fmla="*/ 1215579 h 1296318"/>
              <a:gd name="connsiteX21" fmla="*/ 5 w 1071764"/>
              <a:gd name="connsiteY21" fmla="*/ 1296318 h 1296318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886896 w 1090096"/>
              <a:gd name="connsiteY3" fmla="*/ 87085 h 1291781"/>
              <a:gd name="connsiteX4" fmla="*/ 843353 w 1090096"/>
              <a:gd name="connsiteY4" fmla="*/ 116114 h 1291781"/>
              <a:gd name="connsiteX5" fmla="*/ 753982 w 1090096"/>
              <a:gd name="connsiteY5" fmla="*/ 242217 h 1291781"/>
              <a:gd name="connsiteX6" fmla="*/ 705855 w 1090096"/>
              <a:gd name="connsiteY6" fmla="*/ 309347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886896 w 1090096"/>
              <a:gd name="connsiteY3" fmla="*/ 87085 h 1291781"/>
              <a:gd name="connsiteX4" fmla="*/ 843353 w 1090096"/>
              <a:gd name="connsiteY4" fmla="*/ 116114 h 1291781"/>
              <a:gd name="connsiteX5" fmla="*/ 753982 w 1090096"/>
              <a:gd name="connsiteY5" fmla="*/ 242217 h 1291781"/>
              <a:gd name="connsiteX6" fmla="*/ 705855 w 1090096"/>
              <a:gd name="connsiteY6" fmla="*/ 309347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43353 w 1090096"/>
              <a:gd name="connsiteY4" fmla="*/ 116114 h 1291781"/>
              <a:gd name="connsiteX5" fmla="*/ 753982 w 1090096"/>
              <a:gd name="connsiteY5" fmla="*/ 242217 h 1291781"/>
              <a:gd name="connsiteX6" fmla="*/ 705855 w 1090096"/>
              <a:gd name="connsiteY6" fmla="*/ 309347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53982 w 1090096"/>
              <a:gd name="connsiteY5" fmla="*/ 242217 h 1291781"/>
              <a:gd name="connsiteX6" fmla="*/ 705855 w 1090096"/>
              <a:gd name="connsiteY6" fmla="*/ 309347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05855 w 1090096"/>
              <a:gd name="connsiteY6" fmla="*/ 309347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599670 w 1090096"/>
              <a:gd name="connsiteY8" fmla="*/ 425462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45360 w 1090096"/>
              <a:gd name="connsiteY9" fmla="*/ 597812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379658 w 1090096"/>
              <a:gd name="connsiteY10" fmla="*/ 677646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48267 w 1090096"/>
              <a:gd name="connsiteY13" fmla="*/ 814621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89524 w 1090096"/>
              <a:gd name="connsiteY13" fmla="*/ 855449 h 1291781"/>
              <a:gd name="connsiteX14" fmla="*/ 189449 w 1090096"/>
              <a:gd name="connsiteY14" fmla="*/ 916221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50489 w 1090096"/>
              <a:gd name="connsiteY15" fmla="*/ 940712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20699 w 1090096"/>
              <a:gd name="connsiteY16" fmla="*/ 1005117 h 1291781"/>
              <a:gd name="connsiteX17" fmla="*/ 87087 w 1090096"/>
              <a:gd name="connsiteY17" fmla="*/ 1039587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20699 w 1090096"/>
              <a:gd name="connsiteY16" fmla="*/ 1005117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20839 w 1090096"/>
              <a:gd name="connsiteY12" fmla="*/ 769267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64382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02578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477449 w 1090096"/>
              <a:gd name="connsiteY9" fmla="*/ 625031 h 1291781"/>
              <a:gd name="connsiteX10" fmla="*/ 425499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09817 w 1090096"/>
              <a:gd name="connsiteY3" fmla="*/ 91621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500370 w 1090096"/>
              <a:gd name="connsiteY9" fmla="*/ 625031 h 1291781"/>
              <a:gd name="connsiteX10" fmla="*/ 425499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51074 w 1090096"/>
              <a:gd name="connsiteY3" fmla="*/ 100694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500370 w 1090096"/>
              <a:gd name="connsiteY9" fmla="*/ 625031 h 1291781"/>
              <a:gd name="connsiteX10" fmla="*/ 425499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973982 w 1090096"/>
              <a:gd name="connsiteY2" fmla="*/ 43543 h 1291781"/>
              <a:gd name="connsiteX3" fmla="*/ 951074 w 1090096"/>
              <a:gd name="connsiteY3" fmla="*/ 100694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500370 w 1090096"/>
              <a:gd name="connsiteY9" fmla="*/ 625031 h 1291781"/>
              <a:gd name="connsiteX10" fmla="*/ 425499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090096 w 1090096"/>
              <a:gd name="connsiteY0" fmla="*/ 0 h 1291781"/>
              <a:gd name="connsiteX1" fmla="*/ 1017525 w 1090096"/>
              <a:gd name="connsiteY1" fmla="*/ 29028 h 1291781"/>
              <a:gd name="connsiteX2" fmla="*/ 1006071 w 1090096"/>
              <a:gd name="connsiteY2" fmla="*/ 52616 h 1291781"/>
              <a:gd name="connsiteX3" fmla="*/ 951074 w 1090096"/>
              <a:gd name="connsiteY3" fmla="*/ 100694 h 1291781"/>
              <a:gd name="connsiteX4" fmla="*/ 880026 w 1090096"/>
              <a:gd name="connsiteY4" fmla="*/ 161478 h 1291781"/>
              <a:gd name="connsiteX5" fmla="*/ 795240 w 1090096"/>
              <a:gd name="connsiteY5" fmla="*/ 273971 h 1291781"/>
              <a:gd name="connsiteX6" fmla="*/ 719607 w 1090096"/>
              <a:gd name="connsiteY6" fmla="*/ 341102 h 1291781"/>
              <a:gd name="connsiteX7" fmla="*/ 666135 w 1090096"/>
              <a:gd name="connsiteY7" fmla="*/ 391897 h 1291781"/>
              <a:gd name="connsiteX8" fmla="*/ 613422 w 1090096"/>
              <a:gd name="connsiteY8" fmla="*/ 470826 h 1291781"/>
              <a:gd name="connsiteX9" fmla="*/ 500370 w 1090096"/>
              <a:gd name="connsiteY9" fmla="*/ 625031 h 1291781"/>
              <a:gd name="connsiteX10" fmla="*/ 425499 w 1090096"/>
              <a:gd name="connsiteY10" fmla="*/ 695792 h 1291781"/>
              <a:gd name="connsiteX11" fmla="*/ 396471 w 1090096"/>
              <a:gd name="connsiteY11" fmla="*/ 730262 h 1291781"/>
              <a:gd name="connsiteX12" fmla="*/ 362096 w 1090096"/>
              <a:gd name="connsiteY12" fmla="*/ 764730 h 1291781"/>
              <a:gd name="connsiteX13" fmla="*/ 289524 w 1090096"/>
              <a:gd name="connsiteY13" fmla="*/ 855449 h 1291781"/>
              <a:gd name="connsiteX14" fmla="*/ 221538 w 1090096"/>
              <a:gd name="connsiteY14" fmla="*/ 938904 h 1291781"/>
              <a:gd name="connsiteX15" fmla="*/ 168825 w 1090096"/>
              <a:gd name="connsiteY15" fmla="*/ 1008758 h 1291781"/>
              <a:gd name="connsiteX16" fmla="*/ 116114 w 1090096"/>
              <a:gd name="connsiteY16" fmla="*/ 1059554 h 1291781"/>
              <a:gd name="connsiteX17" fmla="*/ 73336 w 1090096"/>
              <a:gd name="connsiteY17" fmla="*/ 1098560 h 1291781"/>
              <a:gd name="connsiteX18" fmla="*/ 72572 w 1090096"/>
              <a:gd name="connsiteY18" fmla="*/ 1101275 h 1291781"/>
              <a:gd name="connsiteX19" fmla="*/ 57296 w 1090096"/>
              <a:gd name="connsiteY19" fmla="*/ 1149354 h 1291781"/>
              <a:gd name="connsiteX20" fmla="*/ 24445 w 1090096"/>
              <a:gd name="connsiteY20" fmla="*/ 1215579 h 1291781"/>
              <a:gd name="connsiteX21" fmla="*/ 0 w 1090096"/>
              <a:gd name="connsiteY21" fmla="*/ 1291781 h 1291781"/>
              <a:gd name="connsiteX0" fmla="*/ 1103848 w 1103848"/>
              <a:gd name="connsiteY0" fmla="*/ 0 h 1291781"/>
              <a:gd name="connsiteX1" fmla="*/ 1031277 w 1103848"/>
              <a:gd name="connsiteY1" fmla="*/ 29028 h 1291781"/>
              <a:gd name="connsiteX2" fmla="*/ 1019823 w 1103848"/>
              <a:gd name="connsiteY2" fmla="*/ 52616 h 1291781"/>
              <a:gd name="connsiteX3" fmla="*/ 964826 w 1103848"/>
              <a:gd name="connsiteY3" fmla="*/ 100694 h 1291781"/>
              <a:gd name="connsiteX4" fmla="*/ 893778 w 1103848"/>
              <a:gd name="connsiteY4" fmla="*/ 161478 h 1291781"/>
              <a:gd name="connsiteX5" fmla="*/ 808992 w 1103848"/>
              <a:gd name="connsiteY5" fmla="*/ 273971 h 1291781"/>
              <a:gd name="connsiteX6" fmla="*/ 733359 w 1103848"/>
              <a:gd name="connsiteY6" fmla="*/ 341102 h 1291781"/>
              <a:gd name="connsiteX7" fmla="*/ 679887 w 1103848"/>
              <a:gd name="connsiteY7" fmla="*/ 391897 h 1291781"/>
              <a:gd name="connsiteX8" fmla="*/ 627174 w 1103848"/>
              <a:gd name="connsiteY8" fmla="*/ 470826 h 1291781"/>
              <a:gd name="connsiteX9" fmla="*/ 514122 w 1103848"/>
              <a:gd name="connsiteY9" fmla="*/ 625031 h 1291781"/>
              <a:gd name="connsiteX10" fmla="*/ 439251 w 1103848"/>
              <a:gd name="connsiteY10" fmla="*/ 695792 h 1291781"/>
              <a:gd name="connsiteX11" fmla="*/ 410223 w 1103848"/>
              <a:gd name="connsiteY11" fmla="*/ 730262 h 1291781"/>
              <a:gd name="connsiteX12" fmla="*/ 375848 w 1103848"/>
              <a:gd name="connsiteY12" fmla="*/ 764730 h 1291781"/>
              <a:gd name="connsiteX13" fmla="*/ 303276 w 1103848"/>
              <a:gd name="connsiteY13" fmla="*/ 855449 h 1291781"/>
              <a:gd name="connsiteX14" fmla="*/ 235290 w 1103848"/>
              <a:gd name="connsiteY14" fmla="*/ 938904 h 1291781"/>
              <a:gd name="connsiteX15" fmla="*/ 182577 w 1103848"/>
              <a:gd name="connsiteY15" fmla="*/ 1008758 h 1291781"/>
              <a:gd name="connsiteX16" fmla="*/ 129866 w 1103848"/>
              <a:gd name="connsiteY16" fmla="*/ 1059554 h 1291781"/>
              <a:gd name="connsiteX17" fmla="*/ 87088 w 1103848"/>
              <a:gd name="connsiteY17" fmla="*/ 1098560 h 1291781"/>
              <a:gd name="connsiteX18" fmla="*/ 86324 w 1103848"/>
              <a:gd name="connsiteY18" fmla="*/ 1101275 h 1291781"/>
              <a:gd name="connsiteX19" fmla="*/ 71048 w 1103848"/>
              <a:gd name="connsiteY19" fmla="*/ 1149354 h 1291781"/>
              <a:gd name="connsiteX20" fmla="*/ 38197 w 1103848"/>
              <a:gd name="connsiteY20" fmla="*/ 1215579 h 1291781"/>
              <a:gd name="connsiteX21" fmla="*/ 0 w 1103848"/>
              <a:gd name="connsiteY21" fmla="*/ 1291781 h 1291781"/>
              <a:gd name="connsiteX0" fmla="*/ 1053422 w 1053422"/>
              <a:gd name="connsiteY0" fmla="*/ 3234 h 1263261"/>
              <a:gd name="connsiteX1" fmla="*/ 1031277 w 1053422"/>
              <a:gd name="connsiteY1" fmla="*/ 508 h 1263261"/>
              <a:gd name="connsiteX2" fmla="*/ 1019823 w 1053422"/>
              <a:gd name="connsiteY2" fmla="*/ 24096 h 1263261"/>
              <a:gd name="connsiteX3" fmla="*/ 964826 w 1053422"/>
              <a:gd name="connsiteY3" fmla="*/ 72174 h 1263261"/>
              <a:gd name="connsiteX4" fmla="*/ 893778 w 1053422"/>
              <a:gd name="connsiteY4" fmla="*/ 132958 h 1263261"/>
              <a:gd name="connsiteX5" fmla="*/ 808992 w 1053422"/>
              <a:gd name="connsiteY5" fmla="*/ 245451 h 1263261"/>
              <a:gd name="connsiteX6" fmla="*/ 733359 w 1053422"/>
              <a:gd name="connsiteY6" fmla="*/ 312582 h 1263261"/>
              <a:gd name="connsiteX7" fmla="*/ 679887 w 1053422"/>
              <a:gd name="connsiteY7" fmla="*/ 363377 h 1263261"/>
              <a:gd name="connsiteX8" fmla="*/ 627174 w 1053422"/>
              <a:gd name="connsiteY8" fmla="*/ 442306 h 1263261"/>
              <a:gd name="connsiteX9" fmla="*/ 514122 w 1053422"/>
              <a:gd name="connsiteY9" fmla="*/ 596511 h 1263261"/>
              <a:gd name="connsiteX10" fmla="*/ 439251 w 1053422"/>
              <a:gd name="connsiteY10" fmla="*/ 667272 h 1263261"/>
              <a:gd name="connsiteX11" fmla="*/ 410223 w 1053422"/>
              <a:gd name="connsiteY11" fmla="*/ 701742 h 1263261"/>
              <a:gd name="connsiteX12" fmla="*/ 375848 w 1053422"/>
              <a:gd name="connsiteY12" fmla="*/ 736210 h 1263261"/>
              <a:gd name="connsiteX13" fmla="*/ 303276 w 1053422"/>
              <a:gd name="connsiteY13" fmla="*/ 826929 h 1263261"/>
              <a:gd name="connsiteX14" fmla="*/ 235290 w 1053422"/>
              <a:gd name="connsiteY14" fmla="*/ 910384 h 1263261"/>
              <a:gd name="connsiteX15" fmla="*/ 182577 w 1053422"/>
              <a:gd name="connsiteY15" fmla="*/ 980238 h 1263261"/>
              <a:gd name="connsiteX16" fmla="*/ 129866 w 1053422"/>
              <a:gd name="connsiteY16" fmla="*/ 1031034 h 1263261"/>
              <a:gd name="connsiteX17" fmla="*/ 87088 w 1053422"/>
              <a:gd name="connsiteY17" fmla="*/ 1070040 h 1263261"/>
              <a:gd name="connsiteX18" fmla="*/ 86324 w 1053422"/>
              <a:gd name="connsiteY18" fmla="*/ 1072755 h 1263261"/>
              <a:gd name="connsiteX19" fmla="*/ 71048 w 1053422"/>
              <a:gd name="connsiteY19" fmla="*/ 1120834 h 1263261"/>
              <a:gd name="connsiteX20" fmla="*/ 38197 w 1053422"/>
              <a:gd name="connsiteY20" fmla="*/ 1187059 h 1263261"/>
              <a:gd name="connsiteX21" fmla="*/ 0 w 1053422"/>
              <a:gd name="connsiteY21" fmla="*/ 1263261 h 1263261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514122 w 1062590"/>
              <a:gd name="connsiteY9" fmla="*/ 596043 h 1262793"/>
              <a:gd name="connsiteX10" fmla="*/ 439251 w 1062590"/>
              <a:gd name="connsiteY10" fmla="*/ 666804 h 1262793"/>
              <a:gd name="connsiteX11" fmla="*/ 410223 w 1062590"/>
              <a:gd name="connsiteY11" fmla="*/ 701274 h 1262793"/>
              <a:gd name="connsiteX12" fmla="*/ 375848 w 1062590"/>
              <a:gd name="connsiteY12" fmla="*/ 735742 h 1262793"/>
              <a:gd name="connsiteX13" fmla="*/ 303276 w 1062590"/>
              <a:gd name="connsiteY13" fmla="*/ 826461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39251 w 1062590"/>
              <a:gd name="connsiteY10" fmla="*/ 666804 h 1262793"/>
              <a:gd name="connsiteX11" fmla="*/ 410223 w 1062590"/>
              <a:gd name="connsiteY11" fmla="*/ 701274 h 1262793"/>
              <a:gd name="connsiteX12" fmla="*/ 375848 w 1062590"/>
              <a:gd name="connsiteY12" fmla="*/ 735742 h 1262793"/>
              <a:gd name="connsiteX13" fmla="*/ 303276 w 1062590"/>
              <a:gd name="connsiteY13" fmla="*/ 826461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10223 w 1062590"/>
              <a:gd name="connsiteY11" fmla="*/ 701274 h 1262793"/>
              <a:gd name="connsiteX12" fmla="*/ 375848 w 1062590"/>
              <a:gd name="connsiteY12" fmla="*/ 735742 h 1262793"/>
              <a:gd name="connsiteX13" fmla="*/ 303276 w 1062590"/>
              <a:gd name="connsiteY13" fmla="*/ 826461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10223 w 1062590"/>
              <a:gd name="connsiteY11" fmla="*/ 701274 h 1262793"/>
              <a:gd name="connsiteX12" fmla="*/ 348343 w 1062590"/>
              <a:gd name="connsiteY12" fmla="*/ 735742 h 1262793"/>
              <a:gd name="connsiteX13" fmla="*/ 303276 w 1062590"/>
              <a:gd name="connsiteY13" fmla="*/ 826461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10223 w 1062590"/>
              <a:gd name="connsiteY11" fmla="*/ 701274 h 1262793"/>
              <a:gd name="connsiteX12" fmla="*/ 348343 w 1062590"/>
              <a:gd name="connsiteY12" fmla="*/ 735742 h 1262793"/>
              <a:gd name="connsiteX13" fmla="*/ 284939 w 1062590"/>
              <a:gd name="connsiteY13" fmla="*/ 808315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10223 w 1062590"/>
              <a:gd name="connsiteY11" fmla="*/ 701274 h 1262793"/>
              <a:gd name="connsiteX12" fmla="*/ 339175 w 1062590"/>
              <a:gd name="connsiteY12" fmla="*/ 708524 h 1262793"/>
              <a:gd name="connsiteX13" fmla="*/ 284939 w 1062590"/>
              <a:gd name="connsiteY13" fmla="*/ 808315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01055 w 1062590"/>
              <a:gd name="connsiteY11" fmla="*/ 678593 h 1262793"/>
              <a:gd name="connsiteX12" fmla="*/ 339175 w 1062590"/>
              <a:gd name="connsiteY12" fmla="*/ 708524 h 1262793"/>
              <a:gd name="connsiteX13" fmla="*/ 284939 w 1062590"/>
              <a:gd name="connsiteY13" fmla="*/ 808315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01055 w 1062590"/>
              <a:gd name="connsiteY11" fmla="*/ 678593 h 1262793"/>
              <a:gd name="connsiteX12" fmla="*/ 352927 w 1062590"/>
              <a:gd name="connsiteY12" fmla="*/ 731206 h 1262793"/>
              <a:gd name="connsiteX13" fmla="*/ 284939 w 1062590"/>
              <a:gd name="connsiteY13" fmla="*/ 808315 h 1262793"/>
              <a:gd name="connsiteX14" fmla="*/ 235290 w 1062590"/>
              <a:gd name="connsiteY14" fmla="*/ 909916 h 1262793"/>
              <a:gd name="connsiteX15" fmla="*/ 182577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01055 w 1062590"/>
              <a:gd name="connsiteY11" fmla="*/ 678593 h 1262793"/>
              <a:gd name="connsiteX12" fmla="*/ 352927 w 1062590"/>
              <a:gd name="connsiteY12" fmla="*/ 731206 h 1262793"/>
              <a:gd name="connsiteX13" fmla="*/ 284939 w 1062590"/>
              <a:gd name="connsiteY13" fmla="*/ 808315 h 1262793"/>
              <a:gd name="connsiteX14" fmla="*/ 235290 w 1062590"/>
              <a:gd name="connsiteY14" fmla="*/ 909916 h 1262793"/>
              <a:gd name="connsiteX15" fmla="*/ 164240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  <a:gd name="connsiteX0" fmla="*/ 1062590 w 1062590"/>
              <a:gd name="connsiteY0" fmla="*/ 16375 h 1262793"/>
              <a:gd name="connsiteX1" fmla="*/ 1031277 w 1062590"/>
              <a:gd name="connsiteY1" fmla="*/ 40 h 1262793"/>
              <a:gd name="connsiteX2" fmla="*/ 1019823 w 1062590"/>
              <a:gd name="connsiteY2" fmla="*/ 23628 h 1262793"/>
              <a:gd name="connsiteX3" fmla="*/ 964826 w 1062590"/>
              <a:gd name="connsiteY3" fmla="*/ 71706 h 1262793"/>
              <a:gd name="connsiteX4" fmla="*/ 893778 w 1062590"/>
              <a:gd name="connsiteY4" fmla="*/ 132490 h 1262793"/>
              <a:gd name="connsiteX5" fmla="*/ 808992 w 1062590"/>
              <a:gd name="connsiteY5" fmla="*/ 244983 h 1262793"/>
              <a:gd name="connsiteX6" fmla="*/ 733359 w 1062590"/>
              <a:gd name="connsiteY6" fmla="*/ 312114 h 1262793"/>
              <a:gd name="connsiteX7" fmla="*/ 679887 w 1062590"/>
              <a:gd name="connsiteY7" fmla="*/ 362909 h 1262793"/>
              <a:gd name="connsiteX8" fmla="*/ 627174 w 1062590"/>
              <a:gd name="connsiteY8" fmla="*/ 441838 h 1262793"/>
              <a:gd name="connsiteX9" fmla="*/ 486617 w 1062590"/>
              <a:gd name="connsiteY9" fmla="*/ 582433 h 1262793"/>
              <a:gd name="connsiteX10" fmla="*/ 416331 w 1062590"/>
              <a:gd name="connsiteY10" fmla="*/ 666804 h 1262793"/>
              <a:gd name="connsiteX11" fmla="*/ 401055 w 1062590"/>
              <a:gd name="connsiteY11" fmla="*/ 678593 h 1262793"/>
              <a:gd name="connsiteX12" fmla="*/ 352927 w 1062590"/>
              <a:gd name="connsiteY12" fmla="*/ 731206 h 1262793"/>
              <a:gd name="connsiteX13" fmla="*/ 284939 w 1062590"/>
              <a:gd name="connsiteY13" fmla="*/ 808315 h 1262793"/>
              <a:gd name="connsiteX14" fmla="*/ 216953 w 1062590"/>
              <a:gd name="connsiteY14" fmla="*/ 918989 h 1262793"/>
              <a:gd name="connsiteX15" fmla="*/ 164240 w 1062590"/>
              <a:gd name="connsiteY15" fmla="*/ 979770 h 1262793"/>
              <a:gd name="connsiteX16" fmla="*/ 129866 w 1062590"/>
              <a:gd name="connsiteY16" fmla="*/ 1030566 h 1262793"/>
              <a:gd name="connsiteX17" fmla="*/ 87088 w 1062590"/>
              <a:gd name="connsiteY17" fmla="*/ 1069572 h 1262793"/>
              <a:gd name="connsiteX18" fmla="*/ 86324 w 1062590"/>
              <a:gd name="connsiteY18" fmla="*/ 1072287 h 1262793"/>
              <a:gd name="connsiteX19" fmla="*/ 71048 w 1062590"/>
              <a:gd name="connsiteY19" fmla="*/ 1120366 h 1262793"/>
              <a:gd name="connsiteX20" fmla="*/ 38197 w 1062590"/>
              <a:gd name="connsiteY20" fmla="*/ 1186591 h 1262793"/>
              <a:gd name="connsiteX21" fmla="*/ 0 w 1062590"/>
              <a:gd name="connsiteY21" fmla="*/ 1262793 h 12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2590" h="1262793">
                <a:moveTo>
                  <a:pt x="1062590" y="16375"/>
                </a:moveTo>
                <a:cubicBezTo>
                  <a:pt x="1038400" y="26051"/>
                  <a:pt x="1038405" y="-1169"/>
                  <a:pt x="1031277" y="40"/>
                </a:cubicBezTo>
                <a:cubicBezTo>
                  <a:pt x="1024149" y="1249"/>
                  <a:pt x="1030898" y="11684"/>
                  <a:pt x="1019823" y="23628"/>
                </a:cubicBezTo>
                <a:cubicBezTo>
                  <a:pt x="1008748" y="35572"/>
                  <a:pt x="1028425" y="26155"/>
                  <a:pt x="964826" y="71706"/>
                </a:cubicBezTo>
                <a:cubicBezTo>
                  <a:pt x="950312" y="81382"/>
                  <a:pt x="919750" y="103611"/>
                  <a:pt x="893778" y="132490"/>
                </a:cubicBezTo>
                <a:cubicBezTo>
                  <a:pt x="867806" y="161370"/>
                  <a:pt x="835728" y="215046"/>
                  <a:pt x="808992" y="244983"/>
                </a:cubicBezTo>
                <a:cubicBezTo>
                  <a:pt x="782256" y="274920"/>
                  <a:pt x="754877" y="292460"/>
                  <a:pt x="733359" y="312114"/>
                </a:cubicBezTo>
                <a:cubicBezTo>
                  <a:pt x="711842" y="331768"/>
                  <a:pt x="697584" y="341288"/>
                  <a:pt x="679887" y="362909"/>
                </a:cubicBezTo>
                <a:cubicBezTo>
                  <a:pt x="662190" y="384530"/>
                  <a:pt x="641688" y="432162"/>
                  <a:pt x="627174" y="441838"/>
                </a:cubicBezTo>
                <a:cubicBezTo>
                  <a:pt x="568097" y="488703"/>
                  <a:pt x="521757" y="544939"/>
                  <a:pt x="486617" y="582433"/>
                </a:cubicBezTo>
                <a:cubicBezTo>
                  <a:pt x="451477" y="619927"/>
                  <a:pt x="430591" y="650777"/>
                  <a:pt x="416331" y="666804"/>
                </a:cubicBezTo>
                <a:cubicBezTo>
                  <a:pt x="402071" y="682831"/>
                  <a:pt x="411622" y="667859"/>
                  <a:pt x="401055" y="678593"/>
                </a:cubicBezTo>
                <a:cubicBezTo>
                  <a:pt x="390488" y="689327"/>
                  <a:pt x="372280" y="709586"/>
                  <a:pt x="352927" y="731206"/>
                </a:cubicBezTo>
                <a:cubicBezTo>
                  <a:pt x="333574" y="752826"/>
                  <a:pt x="364769" y="755094"/>
                  <a:pt x="284939" y="808315"/>
                </a:cubicBezTo>
                <a:cubicBezTo>
                  <a:pt x="268455" y="833041"/>
                  <a:pt x="237070" y="890413"/>
                  <a:pt x="216953" y="918989"/>
                </a:cubicBezTo>
                <a:cubicBezTo>
                  <a:pt x="196836" y="947565"/>
                  <a:pt x="178754" y="970094"/>
                  <a:pt x="164240" y="979770"/>
                </a:cubicBezTo>
                <a:cubicBezTo>
                  <a:pt x="81050" y="1104557"/>
                  <a:pt x="142725" y="1015599"/>
                  <a:pt x="129866" y="1030566"/>
                </a:cubicBezTo>
                <a:cubicBezTo>
                  <a:pt x="117007" y="1045533"/>
                  <a:pt x="94345" y="1062619"/>
                  <a:pt x="87088" y="1069572"/>
                </a:cubicBezTo>
                <a:cubicBezTo>
                  <a:pt x="79831" y="1076526"/>
                  <a:pt x="88997" y="1063821"/>
                  <a:pt x="86324" y="1072287"/>
                </a:cubicBezTo>
                <a:cubicBezTo>
                  <a:pt x="83651" y="1080753"/>
                  <a:pt x="79069" y="1101315"/>
                  <a:pt x="71048" y="1120366"/>
                </a:cubicBezTo>
                <a:cubicBezTo>
                  <a:pt x="63027" y="1139417"/>
                  <a:pt x="50038" y="1162853"/>
                  <a:pt x="38197" y="1186591"/>
                </a:cubicBezTo>
                <a:cubicBezTo>
                  <a:pt x="26356" y="1210329"/>
                  <a:pt x="0" y="1226436"/>
                  <a:pt x="0" y="126279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Boh nás miluje a urobil všetko pre našu záchranu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513" y="1691322"/>
            <a:ext cx="8255357" cy="49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Dobrá správa = evanjelium </a:t>
            </a:r>
            <a:endParaRPr lang="sk-SK" dirty="0"/>
          </a:p>
        </p:txBody>
      </p:sp>
      <p:pic>
        <p:nvPicPr>
          <p:cNvPr id="4098" name="Picture 2" descr="http://liberate.org/wp-content/uploads/2013/08/RioJes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54" y="1691322"/>
            <a:ext cx="8212889" cy="5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Pán Boh nechce človeka trestať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i46.tinypic.com/2ed70r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197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/>
              <a:t>J 3,16</a:t>
            </a:r>
            <a:endParaRPr lang="sk-SK" sz="8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473952" y="386366"/>
            <a:ext cx="4480560" cy="5806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400" i="1" dirty="0" smtClean="0"/>
              <a:t>„Lebo </a:t>
            </a:r>
            <a:r>
              <a:rPr lang="sk-SK" sz="4400" i="1" dirty="0"/>
              <a:t>tak Boh miloval svet, </a:t>
            </a:r>
            <a:r>
              <a:rPr lang="sk-SK" sz="4400" i="1" dirty="0"/>
              <a:t> </a:t>
            </a:r>
            <a:r>
              <a:rPr lang="sk-SK" sz="4400" i="1" dirty="0" smtClean="0"/>
              <a:t>  že </a:t>
            </a:r>
            <a:r>
              <a:rPr lang="sk-SK" sz="4400" i="1" dirty="0"/>
              <a:t>svojho jednorodeného Syna dal, </a:t>
            </a:r>
            <a:r>
              <a:rPr lang="sk-SK" sz="4400" i="1" dirty="0" smtClean="0"/>
              <a:t>      aby </a:t>
            </a:r>
            <a:r>
              <a:rPr lang="sk-SK" sz="4400" i="1" dirty="0"/>
              <a:t>nezahynul, ale večný život mal každý, kto verí v Neho</a:t>
            </a:r>
            <a:r>
              <a:rPr lang="sk-SK" sz="4400" i="1" dirty="0" smtClean="0"/>
              <a:t>.“</a:t>
            </a:r>
            <a:endParaRPr lang="sk-SK" sz="4400" i="1" dirty="0"/>
          </a:p>
        </p:txBody>
      </p:sp>
      <p:pic>
        <p:nvPicPr>
          <p:cNvPr id="6146" name="Picture 2" descr="http://www.lds.org/bc/content/bible-videos/videos/jesus-is-scourged-and-crucified/images/jesus-scourged-and-crucified-_03-1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9786"/>
            <a:ext cx="6285153" cy="419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 3,23-26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Autofit/>
          </a:bodyPr>
          <a:lstStyle/>
          <a:p>
            <a:r>
              <a:rPr lang="sk-SK" sz="3200" b="1" i="1" dirty="0" smtClean="0"/>
              <a:t>23 </a:t>
            </a:r>
            <a:r>
              <a:rPr lang="sk-SK" sz="3200" i="1" dirty="0" smtClean="0"/>
              <a:t>Všetci </a:t>
            </a:r>
            <a:r>
              <a:rPr lang="sk-SK" sz="3200" i="1" dirty="0"/>
              <a:t>totiž zhrešili a nemajú slávy Božej, </a:t>
            </a:r>
            <a:r>
              <a:rPr lang="sk-SK" sz="3200" b="1" i="1" dirty="0" smtClean="0"/>
              <a:t>24 </a:t>
            </a:r>
            <a:r>
              <a:rPr lang="sk-SK" sz="3200" i="1" dirty="0" smtClean="0"/>
              <a:t>ale </a:t>
            </a:r>
            <a:r>
              <a:rPr lang="sk-SK" sz="3200" i="1" dirty="0"/>
              <a:t>ospravedlňovaní sú zadarmo z Jeho milosti skrze vykúpenie v Kristovi Ježišovi, </a:t>
            </a:r>
            <a:r>
              <a:rPr lang="sk-SK" sz="3200" b="1" i="1" dirty="0" smtClean="0"/>
              <a:t>25 </a:t>
            </a:r>
            <a:r>
              <a:rPr lang="sk-SK" sz="3200" i="1" dirty="0" smtClean="0"/>
              <a:t>ktorého </a:t>
            </a:r>
            <a:r>
              <a:rPr lang="sk-SK" sz="3200" i="1" dirty="0"/>
              <a:t>Boh dal ako prostriedok zmierenia skrze vieru, v Jeho krvi, aby dosvedčil svoju spravodlivosť prehliadnutím hriechov páchaných predtým, </a:t>
            </a:r>
            <a:r>
              <a:rPr lang="sk-SK" sz="3200" b="1" i="1" dirty="0" smtClean="0"/>
              <a:t>26 </a:t>
            </a:r>
            <a:r>
              <a:rPr lang="sk-SK" sz="3200" i="1" dirty="0" smtClean="0"/>
              <a:t>v </a:t>
            </a:r>
            <a:r>
              <a:rPr lang="sk-SK" sz="3200" i="1" dirty="0"/>
              <a:t>čase Božej zhovievavosti, aby tak dosvedčil svoju spravodlivosť v terajšom čase, aby On bol spravodlivý a ospravedlnil toho, kto verí v Ježiša. </a:t>
            </a:r>
            <a:endParaRPr lang="sk-SK" sz="3200" i="1" dirty="0"/>
          </a:p>
        </p:txBody>
      </p:sp>
    </p:spTree>
    <p:extLst>
      <p:ext uri="{BB962C8B-B14F-4D97-AF65-F5344CB8AC3E}">
        <p14:creationId xmlns:p14="http://schemas.microsoft.com/office/powerpoint/2010/main" val="9269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Žlto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TC103457515[[fn=Zobrazenie]]</Template>
  <TotalTime>54</TotalTime>
  <Words>125</Words>
  <Application>Microsoft Office PowerPoint</Application>
  <PresentationFormat>Širokouhlá</PresentationFormat>
  <Paragraphs>19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Ježiš</vt:lpstr>
      <vt:lpstr>Chceli by ste žiť večne?</vt:lpstr>
      <vt:lpstr>Nielen kresťanstvo</vt:lpstr>
      <vt:lpstr>Prezentácia programu PowerPoint</vt:lpstr>
      <vt:lpstr>Boh nás miluje a urobil všetko pre našu záchranu</vt:lpstr>
      <vt:lpstr>Dobrá správa = evanjelium </vt:lpstr>
      <vt:lpstr>Pán Boh nechce človeka trestať</vt:lpstr>
      <vt:lpstr>J 3,16</vt:lpstr>
      <vt:lpstr>R 3,23-26</vt:lpstr>
      <vt:lpstr>Baránok Boží</vt:lpstr>
      <vt:lpstr>Veľkňaz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Ježiš</dc:title>
  <dc:creator>Stanislav Grega</dc:creator>
  <cp:lastModifiedBy>Stanislav Grega</cp:lastModifiedBy>
  <cp:revision>17</cp:revision>
  <dcterms:created xsi:type="dcterms:W3CDTF">2014-01-22T20:34:36Z</dcterms:created>
  <dcterms:modified xsi:type="dcterms:W3CDTF">2014-01-22T21:28:47Z</dcterms:modified>
</cp:coreProperties>
</file>