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95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Pravda a lož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Nevypovieš krivé svedectvo proti svojmu blížnemu</a:t>
            </a:r>
            <a:r>
              <a:rPr lang="sk-SK" sz="2400" dirty="0" smtClean="0"/>
              <a:t>!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1139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Jazyk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3600" i="1" dirty="0" smtClean="0"/>
              <a:t>„Veď </a:t>
            </a:r>
            <a:r>
              <a:rPr lang="sk-SK" sz="3600" i="1" dirty="0"/>
              <a:t>kto chce milovať život a vidieť dobré dni, nech si zdržuje jazyk od zlého a ústa od ľstivých </a:t>
            </a:r>
            <a:r>
              <a:rPr lang="sk-SK" sz="3600" i="1" dirty="0" smtClean="0"/>
              <a:t>rečí.“ 1Pt 3,10</a:t>
            </a:r>
            <a:endParaRPr lang="sk-SK" sz="3600" i="1" dirty="0"/>
          </a:p>
        </p:txBody>
      </p:sp>
      <p:pic>
        <p:nvPicPr>
          <p:cNvPr id="9218" name="Picture 2" descr="http://obrazky.4ever.sk/data/download/ludia/deti/babatko,%20vyplazeny%20jazyk,%20kokos,%20skrupina,%20fotomontaz%201834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784773"/>
            <a:ext cx="4395787" cy="274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8800" dirty="0" smtClean="0"/>
              <a:t>Omyl </a:t>
            </a:r>
            <a:endParaRPr lang="sk-SK" sz="8800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Neúmyselné urobenie niečoho nesprávneho – neúmyselné klamstvo...</a:t>
            </a:r>
            <a:endParaRPr lang="sk-SK" sz="2800" dirty="0"/>
          </a:p>
        </p:txBody>
      </p:sp>
      <p:pic>
        <p:nvPicPr>
          <p:cNvPr id="10242" name="Picture 2" descr="http://clipartist.info/clipart/pligg/COLOURINGBOOK.ORG/molumen_red_round_error_warning_icon-1969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6" y="2302665"/>
            <a:ext cx="3193520" cy="31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/>
              <a:t>Milosrdná lož – svätá lož</a:t>
            </a:r>
            <a:endParaRPr lang="sk-SK" sz="48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Je klamstvo pre vyššie dobro...</a:t>
            </a:r>
            <a:endParaRPr lang="sk-SK" sz="4000" dirty="0"/>
          </a:p>
        </p:txBody>
      </p:sp>
      <p:pic>
        <p:nvPicPr>
          <p:cNvPr id="11270" name="Picture 6" descr="http://www.florence.cz/thumb.php?src=/uploads/image/news/511.jpg&amp;w=1024&amp;h=768&amp;zc=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510036"/>
            <a:ext cx="4395787" cy="329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Klamal Ježiš?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J 14,6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4000" i="1" dirty="0" smtClean="0"/>
              <a:t>„Ja </a:t>
            </a:r>
            <a:r>
              <a:rPr lang="sk-SK" sz="4000" i="1" dirty="0"/>
              <a:t>som </a:t>
            </a:r>
            <a:r>
              <a:rPr lang="sk-SK" sz="4000" i="1" dirty="0" smtClean="0"/>
              <a:t>pravda.“</a:t>
            </a:r>
            <a:endParaRPr lang="sk-SK" sz="4000" i="1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1Pt 2,22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k-SK" sz="4000" i="1" dirty="0" smtClean="0"/>
              <a:t>„On </a:t>
            </a:r>
            <a:r>
              <a:rPr lang="sk-SK" sz="4000" i="1" dirty="0"/>
              <a:t>nikdy hriechu neučinil, ani ľsti nebolo v Jeho ústach</a:t>
            </a:r>
            <a:r>
              <a:rPr lang="sk-SK" sz="4000" i="1" dirty="0" smtClean="0"/>
              <a:t>;“</a:t>
            </a:r>
            <a:endParaRPr lang="sk-SK" sz="4000" i="1" dirty="0"/>
          </a:p>
        </p:txBody>
      </p:sp>
    </p:spTree>
    <p:extLst>
      <p:ext uri="{BB962C8B-B14F-4D97-AF65-F5344CB8AC3E}">
        <p14:creationId xmlns:p14="http://schemas.microsoft.com/office/powerpoint/2010/main" val="8960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Pravda a lež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Jaromír Nohavica </a:t>
            </a:r>
            <a:endParaRPr lang="sk-SK" dirty="0"/>
          </a:p>
        </p:txBody>
      </p:sp>
      <p:pic>
        <p:nvPicPr>
          <p:cNvPr id="6" name="12 - Pravda a Le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3668" y="5861037"/>
            <a:ext cx="609600" cy="609600"/>
          </a:xfrm>
          <a:prstGeom prst="rect">
            <a:avLst/>
          </a:prstGeom>
        </p:spPr>
      </p:pic>
      <p:sp>
        <p:nvSpPr>
          <p:cNvPr id="5" name="Zástupný symbol obrázka 4"/>
          <p:cNvSpPr>
            <a:spLocks noGrp="1"/>
          </p:cNvSpPr>
          <p:nvPr>
            <p:ph type="pic" idx="1"/>
          </p:nvPr>
        </p:nvSpPr>
        <p:spPr/>
      </p:sp>
      <p:pic>
        <p:nvPicPr>
          <p:cNvPr id="12292" name="Picture 4" descr="http://1.bp.blogspot.com/-vG5QeEcmDP4/TuTioYXms3I/AAAAAAAAAno/GxMZVSmz9o0/s1600/ESPELH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09" y="649815"/>
            <a:ext cx="52387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4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Klamstvo sa od pravdy ťažko rozlišuje</a:t>
            </a:r>
            <a:endParaRPr lang="sk-SK" dirty="0"/>
          </a:p>
        </p:txBody>
      </p:sp>
      <p:pic>
        <p:nvPicPr>
          <p:cNvPr id="1026" name="Picture 2" descr="http://www.diskusneforum.sk/avatars/picture.php?id=8515&amp;h=1000&amp;t=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62" y="2052638"/>
            <a:ext cx="628525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Klamstvo,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ktoré nič nepokazí...</a:t>
            </a: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ktoré veľa pokazí...</a:t>
            </a:r>
            <a:endParaRPr lang="sk-SK" dirty="0"/>
          </a:p>
        </p:txBody>
      </p:sp>
      <p:pic>
        <p:nvPicPr>
          <p:cNvPr id="2052" name="Picture 4" descr="http://www.diskusneforum.sk/avatars/picture.php?id=13424&amp;h=1000&amp;t=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7" y="2514600"/>
            <a:ext cx="3741738" cy="37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s.mi9.com/uploads/scary/2176/bleeding-evil-angel-wallpaper_1024x824_292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616851"/>
            <a:ext cx="4395788" cy="35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Nevypovieš krivé svedectvo proti svojmu blížnemu!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k-SK" sz="2400" dirty="0"/>
              <a:t>Máme sa Pána Boha báť a Ho milovať, aby sme na blížneho svojho falošne neluhali, nezrádzali ho a neohovárali, ani mu zlý chýr nerobili, ale aby sme ho ospravedlňovali, dobre o ňom zmýšľali aj hovorili a všetko v lepšom zmysle vysvetľovali.</a:t>
            </a:r>
            <a:endParaRPr lang="sk-SK" sz="2400" dirty="0"/>
          </a:p>
        </p:txBody>
      </p:sp>
      <p:pic>
        <p:nvPicPr>
          <p:cNvPr id="3075" name="Picture 3" descr="https://encrypted-tbn1.gstatic.com/images?q=tbn:ANd9GcTf20v-E9Dh77mrFctJydS6vhPT_yR7xBC1JQVO63aSEu9T-_W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237" y="2241808"/>
            <a:ext cx="5536458" cy="345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8825659" cy="1447800"/>
          </a:xfrm>
        </p:spPr>
        <p:txBody>
          <a:bodyPr/>
          <a:lstStyle/>
          <a:p>
            <a:r>
              <a:rPr lang="sk-SK" sz="4000" dirty="0" smtClean="0"/>
              <a:t>Čo to znamená keď sa povie...</a:t>
            </a:r>
            <a:endParaRPr lang="sk-SK" sz="40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3600" i="1" dirty="0" smtClean="0"/>
              <a:t>„Lož ma krátke nohy!“</a:t>
            </a:r>
            <a:endParaRPr lang="sk-SK" sz="3600" i="1" dirty="0"/>
          </a:p>
        </p:txBody>
      </p:sp>
      <p:pic>
        <p:nvPicPr>
          <p:cNvPr id="4098" name="Picture 2" descr="http://jessicamlin.files.wordpress.com/2013/04/cropped-conver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2985592"/>
            <a:ext cx="5195888" cy="149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8825659" cy="1447800"/>
          </a:xfrm>
        </p:spPr>
        <p:txBody>
          <a:bodyPr/>
          <a:lstStyle/>
          <a:p>
            <a:r>
              <a:rPr lang="sk-SK" sz="4000" dirty="0" smtClean="0"/>
              <a:t>Čo to znamená keď sa povie...</a:t>
            </a:r>
            <a:endParaRPr lang="sk-SK" sz="40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3600" i="1" dirty="0" smtClean="0"/>
              <a:t>„Stokrát opakovaná lož sa stane pravdou!.“</a:t>
            </a:r>
            <a:endParaRPr lang="sk-SK" sz="3600" i="1" dirty="0"/>
          </a:p>
        </p:txBody>
      </p:sp>
      <p:pic>
        <p:nvPicPr>
          <p:cNvPr id="5122" name="Picture 2" descr="http://hdwpapers.com/walls/lost_angel_wing_wallpaper-wid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8" b="24950"/>
          <a:stretch/>
        </p:blipFill>
        <p:spPr bwMode="auto">
          <a:xfrm>
            <a:off x="4784725" y="2998573"/>
            <a:ext cx="5195888" cy="159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600" dirty="0" smtClean="0"/>
              <a:t>Jazyk </a:t>
            </a:r>
            <a:endParaRPr lang="sk-SK" sz="66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k-SK" sz="2400" i="1" dirty="0" smtClean="0"/>
              <a:t>„Ich </a:t>
            </a:r>
            <a:r>
              <a:rPr lang="sk-SK" sz="2400" i="1" dirty="0"/>
              <a:t>jazyk je smrtiacim šípom, každý ústami podvodne hovorí; vľúdne hovorí s blížnym, v srdci mu však chystá úklady</a:t>
            </a:r>
            <a:r>
              <a:rPr lang="sk-SK" sz="2400" i="1" dirty="0" smtClean="0"/>
              <a:t>.“ Jer 9,7</a:t>
            </a:r>
            <a:endParaRPr lang="sk-SK" sz="2400" i="1" dirty="0"/>
          </a:p>
        </p:txBody>
      </p:sp>
      <p:pic>
        <p:nvPicPr>
          <p:cNvPr id="6146" name="Picture 2" descr="http://www.vylecimse.cz/images/diagnoza-jazyka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94" y="2481262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Pán Ježiš povedal: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4000" i="1" dirty="0" smtClean="0"/>
              <a:t>„Ale </a:t>
            </a:r>
            <a:r>
              <a:rPr lang="pl-PL" sz="4000" i="1" dirty="0"/>
              <a:t>nech je vaša reč: áno - áno; nie - nie; lebo čo je nad to, je od zlého</a:t>
            </a:r>
            <a:r>
              <a:rPr lang="pl-PL" sz="4000" i="1" dirty="0" smtClean="0"/>
              <a:t>.” Mt 5,37</a:t>
            </a:r>
            <a:endParaRPr lang="sk-SK" sz="4000" i="1" dirty="0"/>
          </a:p>
        </p:txBody>
      </p:sp>
      <p:pic>
        <p:nvPicPr>
          <p:cNvPr id="7170" name="Picture 2" descr="http://img.aktuality.sk/stories/NAJNOVSIE_FOTKY/ILUSTRACNE/sudca_kladivko_sudy_ilustr_foto_Dreamstime_c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097931"/>
            <a:ext cx="4395787" cy="41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Jazyk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k-SK" sz="3200" i="1" dirty="0" smtClean="0"/>
              <a:t>„Podobne </a:t>
            </a:r>
            <a:r>
              <a:rPr lang="sk-SK" sz="3200" i="1" dirty="0"/>
              <a:t>aj jazyk: je malý úd, ale chváli sa veľkými vecami. Ajhľa, aký malý oheň, a akú veľkú horu zapáli</a:t>
            </a:r>
            <a:r>
              <a:rPr lang="sk-SK" sz="3200" i="1" dirty="0" smtClean="0"/>
              <a:t>!“ </a:t>
            </a:r>
            <a:r>
              <a:rPr lang="sk-SK" sz="3200" i="1" dirty="0" err="1" smtClean="0"/>
              <a:t>Jk</a:t>
            </a:r>
            <a:r>
              <a:rPr lang="sk-SK" sz="3200" i="1" dirty="0" smtClean="0"/>
              <a:t> 3,5</a:t>
            </a:r>
            <a:endParaRPr lang="sk-SK" sz="3200" i="1" dirty="0"/>
          </a:p>
        </p:txBody>
      </p:sp>
      <p:pic>
        <p:nvPicPr>
          <p:cNvPr id="8194" name="Picture 2" descr="http://www.hdtapety.sk/download.php?pozadie=1044&amp;id=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9"/>
          <a:stretch/>
        </p:blipFill>
        <p:spPr bwMode="auto">
          <a:xfrm>
            <a:off x="5654675" y="2060575"/>
            <a:ext cx="5541006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</TotalTime>
  <Words>272</Words>
  <Application>Microsoft Office PowerPoint</Application>
  <PresentationFormat>Širokouhlá</PresentationFormat>
  <Paragraphs>31</Paragraphs>
  <Slides>14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Ión</vt:lpstr>
      <vt:lpstr>Pravda a lož</vt:lpstr>
      <vt:lpstr>Klamstvo sa od pravdy ťažko rozlišuje</vt:lpstr>
      <vt:lpstr>Klamstvo,</vt:lpstr>
      <vt:lpstr>Nevypovieš krivé svedectvo proti svojmu blížnemu! </vt:lpstr>
      <vt:lpstr>Čo to znamená keď sa povie...</vt:lpstr>
      <vt:lpstr>Čo to znamená keď sa povie...</vt:lpstr>
      <vt:lpstr>Jazyk </vt:lpstr>
      <vt:lpstr>Pán Ježiš povedal:</vt:lpstr>
      <vt:lpstr>Jazyk</vt:lpstr>
      <vt:lpstr>Jazyk</vt:lpstr>
      <vt:lpstr>Omyl </vt:lpstr>
      <vt:lpstr>Milosrdná lož – svätá lož</vt:lpstr>
      <vt:lpstr>Klamal Ježiš?</vt:lpstr>
      <vt:lpstr>Pravda a lež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Pravda a lož</dc:title>
  <dc:creator>Stanislav Grega</dc:creator>
  <cp:lastModifiedBy>Stanislav Grega</cp:lastModifiedBy>
  <cp:revision>13</cp:revision>
  <dcterms:created xsi:type="dcterms:W3CDTF">2013-12-11T21:09:19Z</dcterms:created>
  <dcterms:modified xsi:type="dcterms:W3CDTF">2013-12-12T09:24:53Z</dcterms:modified>
</cp:coreProperties>
</file>