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sldIdLst>
    <p:sldId id="256" r:id="rId2"/>
    <p:sldId id="265" r:id="rId3"/>
    <p:sldId id="266" r:id="rId4"/>
    <p:sldId id="267" r:id="rId5"/>
    <p:sldId id="269" r:id="rId6"/>
    <p:sldId id="270" r:id="rId7"/>
    <p:sldId id="263" r:id="rId8"/>
    <p:sldId id="271" r:id="rId9"/>
    <p:sldId id="264" r:id="rId10"/>
    <p:sldId id="273" r:id="rId11"/>
    <p:sldId id="272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21. 11. 2013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630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21. 11. 2013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926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21. 11. 2013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153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21. 11. 2013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030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21. 11. 2013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782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21. 11. 2013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3148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21. 11. 2013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1045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21. 11. 2013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6657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FD5D77A-5FE4-4E5F-B836-950CC82C1519}" type="datetimeFigureOut">
              <a:rPr lang="sk-SK" smtClean="0"/>
              <a:t>21. 11. 2013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115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21. 11. 2013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240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21. 11. 2013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032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21. 11. 2013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67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21. 11. 2013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226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21. 11. 2013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355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21. 11. 2013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187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21. 11. 2013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921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21. 11. 2013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749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5D77A-5FE4-4E5F-B836-950CC82C1519}" type="datetimeFigureOut">
              <a:rPr lang="sk-SK" smtClean="0"/>
              <a:t>21. 11. 2013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3625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SEX V ŽIVOTE KRESŤANA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Nescudzoložíš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282070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SEX V ŽIVOTE KRESŤANA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2014999"/>
          </a:xfrm>
        </p:spPr>
        <p:txBody>
          <a:bodyPr>
            <a:normAutofit fontScale="92500" lnSpcReduction="20000"/>
          </a:bodyPr>
          <a:lstStyle/>
          <a:p>
            <a:r>
              <a:rPr lang="sk-SK" sz="4000" b="1" dirty="0" smtClean="0"/>
              <a:t>Nescudzoložíš</a:t>
            </a:r>
            <a:r>
              <a:rPr lang="sk-SK" sz="4000" dirty="0" smtClean="0"/>
              <a:t>!</a:t>
            </a:r>
          </a:p>
          <a:p>
            <a:r>
              <a:rPr lang="sk-SK" sz="4000" b="1" dirty="0"/>
              <a:t>Nepožiadaš</a:t>
            </a:r>
            <a:r>
              <a:rPr lang="sk-SK" sz="4000" dirty="0"/>
              <a:t> ani manželky (manžela), </a:t>
            </a:r>
          </a:p>
          <a:p>
            <a:r>
              <a:rPr lang="sk-SK" sz="4000" dirty="0"/>
              <a:t>svojho blížneho, ani ničoho, čo je </a:t>
            </a:r>
            <a:r>
              <a:rPr lang="sk-SK" sz="4000" dirty="0" smtClean="0"/>
              <a:t>jeho! </a:t>
            </a:r>
            <a:endParaRPr lang="sk-SK" sz="4000" dirty="0"/>
          </a:p>
          <a:p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69847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SEX V ŽIVOTE KRESŤANA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i="1" dirty="0" smtClean="0"/>
              <a:t>„Všetko </a:t>
            </a:r>
            <a:r>
              <a:rPr lang="sk-SK" sz="2800" i="1" dirty="0"/>
              <a:t>má svoj čas a každé počínanie pod nebom má svoju </a:t>
            </a:r>
            <a:r>
              <a:rPr lang="sk-SK" sz="2800" i="1" dirty="0" smtClean="0"/>
              <a:t>chvíľu.“</a:t>
            </a:r>
          </a:p>
          <a:p>
            <a:pPr algn="ctr"/>
            <a:r>
              <a:rPr lang="sk-SK" sz="2800" i="1" dirty="0" smtClean="0"/>
              <a:t>Kaz 3,1</a:t>
            </a:r>
            <a:endParaRPr lang="sk-SK" sz="2800" i="1" dirty="0"/>
          </a:p>
        </p:txBody>
      </p:sp>
      <p:pic>
        <p:nvPicPr>
          <p:cNvPr id="5122" name="Picture 2" descr="http://www.thestar.com/content/dam/thestar/life/2013/04/16/people_who_think_they_have_more_sex_than_their_peers_are_happier_study_finds/se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72" y="2336800"/>
            <a:ext cx="5398294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7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Sex – Boží dar</a:t>
            </a:r>
            <a:endParaRPr lang="sk-SK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k-SK" sz="4000" b="1" dirty="0" smtClean="0">
                <a:solidFill>
                  <a:schemeClr val="accent1"/>
                </a:solidFill>
              </a:rPr>
              <a:t>Patrí do manželstva!!!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http://i3.mirror.co.uk/incoming/article776483.ece/ALTERNATES/s2197/View%20of%20feet%20of%20couple%20having%20sex%20in%20bed-77648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7" b="219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9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000" dirty="0" smtClean="0"/>
              <a:t>Nebezpečenstvá predmanželského sexu</a:t>
            </a:r>
            <a:endParaRPr lang="sk-SK" sz="40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4000" dirty="0" err="1" smtClean="0"/>
              <a:t>Promiskuita</a:t>
            </a:r>
            <a:endParaRPr lang="sk-SK" sz="4000" dirty="0" smtClean="0"/>
          </a:p>
          <a:p>
            <a:r>
              <a:rPr lang="sk-SK" sz="4000" dirty="0" smtClean="0"/>
              <a:t>Nechcené tehotenstvo</a:t>
            </a:r>
          </a:p>
          <a:p>
            <a:r>
              <a:rPr lang="sk-SK" sz="4000" dirty="0" smtClean="0"/>
              <a:t>Pohlavné choroby</a:t>
            </a:r>
            <a:endParaRPr lang="sk-SK" sz="4000" dirty="0"/>
          </a:p>
        </p:txBody>
      </p:sp>
      <p:pic>
        <p:nvPicPr>
          <p:cNvPr id="1028" name="Picture 4" descr="http://www.minv.sk/swift_data/source/mvsr/galerie_ds_katol/im_rozne/rodina_symbo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14" y="2336800"/>
            <a:ext cx="3464010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ovná spojnica 6"/>
          <p:cNvCxnSpPr/>
          <p:nvPr/>
        </p:nvCxnSpPr>
        <p:spPr>
          <a:xfrm flipV="1">
            <a:off x="5189838" y="2479589"/>
            <a:ext cx="4968000" cy="3608173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9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err="1"/>
              <a:t>Promiskuita</a:t>
            </a:r>
            <a:endParaRPr lang="sk-SK" sz="44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Časté striedanie sexuálnych partnerov </a:t>
            </a:r>
          </a:p>
          <a:p>
            <a:r>
              <a:rPr lang="sk-SK" sz="3200" dirty="0" smtClean="0"/>
              <a:t>Takýto človek nevie žiť v stálom sexuálnom vzťahu</a:t>
            </a:r>
            <a:endParaRPr lang="sk-SK" sz="3200" dirty="0"/>
          </a:p>
        </p:txBody>
      </p:sp>
      <p:pic>
        <p:nvPicPr>
          <p:cNvPr id="2050" name="Picture 2" descr="http://helper313.blog.pravda.sk/files/2013/07/jmelvilleb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06" y="2336800"/>
            <a:ext cx="4226076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/>
              <a:t>Nechcené tehotenstvo</a:t>
            </a:r>
            <a:endParaRPr lang="sk-SK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V roku 2011 podstúpilo na Slovensku interrupciu 866 mladých dievčat, ktoré ešte nedovŕšili 18. rok života</a:t>
            </a:r>
          </a:p>
          <a:p>
            <a:endParaRPr lang="sk-SK" sz="3200" dirty="0"/>
          </a:p>
        </p:txBody>
      </p:sp>
      <p:pic>
        <p:nvPicPr>
          <p:cNvPr id="3074" name="Picture 2" descr="http://1.bp.blogspot.com/-9_lIRDsnogQ/UD1y4V8u2sI/AAAAAAAAAjA/yji_w4ZXnMU/s1600/Primeira-visita-ao-ginecologista-gravide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568879"/>
            <a:ext cx="4700588" cy="313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9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/>
              <a:t>Nechcené tehotenstvo</a:t>
            </a:r>
            <a:endParaRPr lang="sk-SK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3200" dirty="0" smtClean="0"/>
              <a:t>V roku 2011 sa narodilo dievčatám do 18 rokov 2276 detí</a:t>
            </a:r>
          </a:p>
          <a:p>
            <a:r>
              <a:rPr lang="sk-SK" sz="3200" dirty="0" smtClean="0"/>
              <a:t>Z toho 182 detí sa narodilo dievčatám pod 15 rokov</a:t>
            </a:r>
          </a:p>
          <a:p>
            <a:r>
              <a:rPr lang="sk-SK" sz="3200" dirty="0" smtClean="0"/>
              <a:t>7 detí sa narodilo dievčatám mladším ako 13 rokov</a:t>
            </a:r>
          </a:p>
          <a:p>
            <a:endParaRPr lang="sk-SK" sz="3200" dirty="0"/>
          </a:p>
        </p:txBody>
      </p:sp>
      <p:pic>
        <p:nvPicPr>
          <p:cNvPr id="4098" name="Picture 2" descr="https://encrypted-tbn2.gstatic.com/images?q=tbn:ANd9GcSu6C9F1jhzGxQemoag_z6UZUr_dJTQHs3bZjpN-kxnqvN9Swx8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08" y="2336873"/>
            <a:ext cx="4829030" cy="361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/>
              <a:t>Adopcia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336873"/>
            <a:ext cx="4312110" cy="2531341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Je legálne osvojenie cudzej osoby (dieťaťa) za vlastné.</a:t>
            </a:r>
          </a:p>
          <a:p>
            <a:r>
              <a:rPr lang="sk-SK" sz="3200" dirty="0" smtClean="0"/>
              <a:t>Mnohé manželské páry nemôžu mať spolu deti. Vtedy je jednou z možnosti adoptovať si dieťa.</a:t>
            </a:r>
          </a:p>
        </p:txBody>
      </p:sp>
    </p:spTree>
    <p:extLst>
      <p:ext uri="{BB962C8B-B14F-4D97-AF65-F5344CB8AC3E}">
        <p14:creationId xmlns:p14="http://schemas.microsoft.com/office/powerpoint/2010/main" val="176826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/>
              <a:t>Pohlavné choroby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Prenášajú sa nechráneným sexuálnym stykom </a:t>
            </a:r>
          </a:p>
          <a:p>
            <a:r>
              <a:rPr lang="sk-SK" sz="3200" dirty="0" smtClean="0"/>
              <a:t>HIV spôsobuje AIDS</a:t>
            </a:r>
            <a:endParaRPr lang="sk-SK" sz="3200" dirty="0"/>
          </a:p>
        </p:txBody>
      </p:sp>
      <p:pic>
        <p:nvPicPr>
          <p:cNvPr id="6" name="Picture 2" descr="http://www.sme.sk/archiv_data/primar/c/4021/04585547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44" y="2336873"/>
            <a:ext cx="5588412" cy="359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0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/>
              <a:t>Prostitúcia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Je to sexuálny akt vykonávaný za finančnú odmenu. Mnoho prostitútok to robí kvôli zlému finančnému hľadisku.</a:t>
            </a:r>
            <a:endParaRPr lang="sk-SK" sz="32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15" y="2336873"/>
            <a:ext cx="4343312" cy="2890277"/>
          </a:xfrm>
        </p:spPr>
      </p:pic>
    </p:spTree>
    <p:extLst>
      <p:ext uri="{BB962C8B-B14F-4D97-AF65-F5344CB8AC3E}">
        <p14:creationId xmlns:p14="http://schemas.microsoft.com/office/powerpoint/2010/main" val="204565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ín">
  <a:themeElements>
    <a:clrScheme name="Žl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TC104033917[[fn=Berlín]]</Template>
  <TotalTime>111</TotalTime>
  <Words>186</Words>
  <Application>Microsoft Office PowerPoint</Application>
  <PresentationFormat>Širokouhlá</PresentationFormat>
  <Paragraphs>32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Berlín</vt:lpstr>
      <vt:lpstr>SEX V ŽIVOTE KRESŤANA</vt:lpstr>
      <vt:lpstr>Sex – Boží dar</vt:lpstr>
      <vt:lpstr>Nebezpečenstvá predmanželského sexu</vt:lpstr>
      <vt:lpstr>Promiskuita</vt:lpstr>
      <vt:lpstr>Nechcené tehotenstvo</vt:lpstr>
      <vt:lpstr>Nechcené tehotenstvo</vt:lpstr>
      <vt:lpstr>Adopcia</vt:lpstr>
      <vt:lpstr>Pohlavné choroby</vt:lpstr>
      <vt:lpstr>Prostitúcia</vt:lpstr>
      <vt:lpstr>SEX V ŽIVOTE KRESŤANA</vt:lpstr>
      <vt:lpstr>SEX V ŽIVOTE KRESŤANA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 V ŽIVOTE KRESŤANA</dc:title>
  <dc:creator>Stanislav Grega</dc:creator>
  <cp:lastModifiedBy>Stanislav Grega</cp:lastModifiedBy>
  <cp:revision>21</cp:revision>
  <dcterms:created xsi:type="dcterms:W3CDTF">2013-11-13T17:49:51Z</dcterms:created>
  <dcterms:modified xsi:type="dcterms:W3CDTF">2013-11-21T07:48:30Z</dcterms:modified>
</cp:coreProperties>
</file>