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2256" y="1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6563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714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071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873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865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025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169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770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452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433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415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854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053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541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904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471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9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5544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k-SK" sz="8000" dirty="0" smtClean="0"/>
              <a:t>Úcta k životu II.</a:t>
            </a:r>
            <a:endParaRPr lang="sk-SK" sz="8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sz="4800" dirty="0" smtClean="0"/>
              <a:t>Nezabiješ! </a:t>
            </a:r>
            <a:endParaRPr lang="sk-SK" sz="4800" dirty="0"/>
          </a:p>
        </p:txBody>
      </p:sp>
    </p:spTree>
    <p:extLst>
      <p:ext uri="{BB962C8B-B14F-4D97-AF65-F5344CB8AC3E}">
        <p14:creationId xmlns:p14="http://schemas.microsoft.com/office/powerpoint/2010/main" val="429101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tatic.etrend.sk/uploads/tx_media/2007/9/potr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194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6600" dirty="0" smtClean="0"/>
              <a:t>Interrupcia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k-SK" sz="3600" dirty="0" smtClean="0"/>
              <a:t>Úcta k ešte nenarodenému životu</a:t>
            </a:r>
            <a:endParaRPr lang="sk-SK" sz="3400" dirty="0"/>
          </a:p>
        </p:txBody>
      </p:sp>
      <p:pic>
        <p:nvPicPr>
          <p:cNvPr id="10242" name="Picture 2" descr="http://t2.gstatic.com/images?q=tbn:ANd9GcTxeMbw-oV_eY7_DfR3zAwoXp5akV-yaUB4hKHoyt75_KLlacLIgQ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94" y="2142067"/>
            <a:ext cx="4871781" cy="364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77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6600" dirty="0" smtClean="0"/>
              <a:t>Interrupcia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k-SK" sz="3800" dirty="0" smtClean="0"/>
              <a:t>Pozor, nie je to prerušenie</a:t>
            </a:r>
            <a:endParaRPr lang="sk-SK" sz="3800" dirty="0"/>
          </a:p>
        </p:txBody>
      </p:sp>
      <p:pic>
        <p:nvPicPr>
          <p:cNvPr id="11266" name="Picture 2" descr="http://amightywind.com/abortionf/abortion05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56"/>
          <a:stretch/>
        </p:blipFill>
        <p:spPr bwMode="auto">
          <a:xfrm>
            <a:off x="6020631" y="2142067"/>
            <a:ext cx="5195597" cy="364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630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6600" dirty="0" smtClean="0"/>
              <a:t>Interrupcia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sk-SK" sz="3600" dirty="0" smtClean="0"/>
              <a:t>PRO LIFE – človek nemá právo zobrať život</a:t>
            </a:r>
          </a:p>
          <a:p>
            <a:r>
              <a:rPr lang="sk-SK" sz="3600" dirty="0" smtClean="0"/>
              <a:t>ALIANCIA ŽIEN SLOVENSKA – žena môže rozhodnúť o tom, či sa dieťa narodí alebo nie</a:t>
            </a:r>
            <a:endParaRPr lang="sk-SK" sz="3400" dirty="0"/>
          </a:p>
        </p:txBody>
      </p:sp>
      <p:pic>
        <p:nvPicPr>
          <p:cNvPr id="12290" name="Picture 2" descr="http://www.coskolaneuci.sk/skola/images/stories/091013141130_466-262-unbor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06" y="2718594"/>
            <a:ext cx="443865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809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600" dirty="0"/>
              <a:t>Úcta k životu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k-SK" sz="6600" dirty="0" smtClean="0"/>
              <a:t>Trest smrti</a:t>
            </a:r>
            <a:endParaRPr lang="sk-SK" sz="6600" dirty="0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/>
      </p:sp>
      <p:pic>
        <p:nvPicPr>
          <p:cNvPr id="13314" name="Picture 2" descr="http://img.mediacentrum.sk/gallery/200/7251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459" y="1045029"/>
            <a:ext cx="3037569" cy="433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760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6600" dirty="0" smtClean="0"/>
              <a:t>Trest smrti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k-SK" sz="3600" dirty="0" smtClean="0"/>
              <a:t>Na Slovensku je zakázaný</a:t>
            </a:r>
          </a:p>
          <a:p>
            <a:r>
              <a:rPr lang="sk-SK" sz="3600" dirty="0" smtClean="0"/>
              <a:t>V USA v rokoch 1900 – 1985 preukázateľne chybne odsúdili na trest smrti 349 osôb</a:t>
            </a:r>
            <a:endParaRPr lang="sk-SK" sz="3400" dirty="0"/>
          </a:p>
        </p:txBody>
      </p:sp>
      <p:pic>
        <p:nvPicPr>
          <p:cNvPr id="15362" name="Picture 2" descr="http://pospolitost.files.wordpress.com/2011/07/eutahanzia_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2022667"/>
            <a:ext cx="4931228" cy="383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939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dirty="0" smtClean="0"/>
              <a:t>Čierna – trest smrti zakázaný </a:t>
            </a:r>
            <a:endParaRPr lang="sk-SK" sz="4800" dirty="0"/>
          </a:p>
        </p:txBody>
      </p:sp>
      <p:pic>
        <p:nvPicPr>
          <p:cNvPr id="14338" name="Picture 2" descr="http://www.euractiv.sk/fileadmin/images/zruseny_trest_smrti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73" y="1770743"/>
            <a:ext cx="11452498" cy="504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769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„nepomstite </a:t>
            </a:r>
            <a:r>
              <a:rPr lang="sk-SK" dirty="0"/>
              <a:t>sa, milovaní, ale ponechajte to hnevu (Božiemu) - lebo je napísané: Mne patrí pomsta, ja odplatím; hovorí Pán</a:t>
            </a:r>
            <a:r>
              <a:rPr lang="sk-SK" dirty="0" smtClean="0"/>
              <a:t>.“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k-SK" dirty="0" smtClean="0"/>
              <a:t>R 12,19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4800" dirty="0"/>
              <a:t>Úcta k životu</a:t>
            </a:r>
          </a:p>
        </p:txBody>
      </p:sp>
    </p:spTree>
    <p:extLst>
      <p:ext uri="{BB962C8B-B14F-4D97-AF65-F5344CB8AC3E}">
        <p14:creationId xmlns:p14="http://schemas.microsoft.com/office/powerpoint/2010/main" val="3558295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600" dirty="0"/>
              <a:t>Úcta k životu</a:t>
            </a:r>
          </a:p>
        </p:txBody>
      </p:sp>
      <p:pic>
        <p:nvPicPr>
          <p:cNvPr id="5" name="Zástupný symbol obrázka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9" b="13772"/>
          <a:stretch/>
        </p:blipFill>
        <p:spPr>
          <a:xfrm>
            <a:off x="7536253" y="914399"/>
            <a:ext cx="3280974" cy="4629665"/>
          </a:xfrm>
        </p:spPr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k-SK" sz="6600" dirty="0" smtClean="0"/>
              <a:t>Samovražda</a:t>
            </a:r>
            <a:endParaRPr lang="sk-SK" sz="6600" dirty="0"/>
          </a:p>
        </p:txBody>
      </p:sp>
    </p:spTree>
    <p:extLst>
      <p:ext uri="{BB962C8B-B14F-4D97-AF65-F5344CB8AC3E}">
        <p14:creationId xmlns:p14="http://schemas.microsoft.com/office/powerpoint/2010/main" val="4018026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6600" dirty="0" smtClean="0"/>
              <a:t>Samovražda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sk-SK" sz="3600" dirty="0" smtClean="0"/>
              <a:t>Choroba</a:t>
            </a:r>
          </a:p>
          <a:p>
            <a:r>
              <a:rPr lang="sk-SK" sz="3600" dirty="0" smtClean="0"/>
              <a:t>Depresia</a:t>
            </a:r>
          </a:p>
          <a:p>
            <a:endParaRPr lang="sk-SK" sz="3600" dirty="0"/>
          </a:p>
          <a:p>
            <a:r>
              <a:rPr lang="sk-SK" sz="3600" dirty="0" smtClean="0"/>
              <a:t>Aj závislosti sú pomalou samovraždou </a:t>
            </a:r>
            <a:endParaRPr lang="sk-SK" sz="3600" dirty="0"/>
          </a:p>
        </p:txBody>
      </p:sp>
      <p:pic>
        <p:nvPicPr>
          <p:cNvPr id="2050" name="Picture 2" descr="http://img.diva.sk/stories/Ilustracne/zena-alkoholicka-pijanka_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995" y="1573479"/>
            <a:ext cx="4769708" cy="408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852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6600" dirty="0" smtClean="0"/>
              <a:t>Samovražda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k-SK" sz="3600" dirty="0" smtClean="0"/>
              <a:t>Človek nemá právo rozhodovať o ukončení života ani svojho</a:t>
            </a:r>
          </a:p>
          <a:p>
            <a:r>
              <a:rPr lang="sk-SK" sz="3600" dirty="0" smtClean="0"/>
              <a:t>Ani druhého - Eutanázia</a:t>
            </a:r>
            <a:endParaRPr lang="sk-SK" sz="3600" dirty="0"/>
          </a:p>
        </p:txBody>
      </p:sp>
      <p:pic>
        <p:nvPicPr>
          <p:cNvPr id="3074" name="Picture 2" descr="http://4.bp.blogspot.com/-tzmifoCM3is/Tt4I39ygjrI/AAAAAAAAC9E/Fwq3FqQngIo/s320/170607%252520eutanacia%25252002_129407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88" y="2405450"/>
            <a:ext cx="4443015" cy="295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072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600" dirty="0"/>
              <a:t>Úcta k životu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k-SK" sz="6600" dirty="0" smtClean="0"/>
              <a:t>Vražda</a:t>
            </a:r>
            <a:endParaRPr lang="sk-SK" sz="6600" dirty="0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/>
      </p:sp>
      <p:pic>
        <p:nvPicPr>
          <p:cNvPr id="4100" name="Picture 4" descr="http://www.horyinfo.cz/image/gallery_clanky_cesty/200610161225_mrtvo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581" y="983821"/>
            <a:ext cx="3214646" cy="442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989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6600" dirty="0" smtClean="0"/>
              <a:t>Vražda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sk-SK" sz="3600" dirty="0" smtClean="0"/>
              <a:t>Súvisí s egoizmom človeka</a:t>
            </a:r>
          </a:p>
          <a:p>
            <a:r>
              <a:rPr lang="sk-SK" sz="3600" dirty="0" smtClean="0"/>
              <a:t>Je to plánovaný, premyslený čin</a:t>
            </a:r>
          </a:p>
          <a:p>
            <a:r>
              <a:rPr lang="sk-SK" sz="3600" dirty="0" smtClean="0"/>
              <a:t>Vražda v afekte – v extrémnom psychickom stave</a:t>
            </a:r>
            <a:endParaRPr lang="sk-SK" sz="3600" dirty="0"/>
          </a:p>
        </p:txBody>
      </p:sp>
      <p:pic>
        <p:nvPicPr>
          <p:cNvPr id="5124" name="Picture 4" descr="http://udalosti.noviny.sk/uploads/tx_media_files/thumbs/800x448/2janic-mrtvola_opatske_lo_248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67527"/>
            <a:ext cx="4995863" cy="279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591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6600" dirty="0" smtClean="0"/>
              <a:t>Vražda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k-SK" sz="4000" dirty="0" smtClean="0"/>
              <a:t>Bratovražda – Kain a Ábel </a:t>
            </a:r>
            <a:endParaRPr lang="sk-SK" sz="4000" dirty="0"/>
          </a:p>
        </p:txBody>
      </p:sp>
      <p:pic>
        <p:nvPicPr>
          <p:cNvPr id="6146" name="Picture 2" descr="http://uploads4.wikipaintings.org/images/titian/cain-and-abel-15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994" y="1418473"/>
            <a:ext cx="4209535" cy="437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508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6600" dirty="0" smtClean="0"/>
              <a:t>Vražda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sk-SK" sz="3600" dirty="0" smtClean="0"/>
              <a:t>Zabitie</a:t>
            </a:r>
          </a:p>
          <a:p>
            <a:r>
              <a:rPr lang="sk-SK" sz="3600" dirty="0" smtClean="0"/>
              <a:t>Z nedbanlivosti </a:t>
            </a:r>
          </a:p>
          <a:p>
            <a:pPr lvl="1"/>
            <a:r>
              <a:rPr lang="sk-SK" sz="3400" dirty="0" smtClean="0"/>
              <a:t>Zlá starostlivosť</a:t>
            </a:r>
          </a:p>
          <a:p>
            <a:pPr lvl="1"/>
            <a:r>
              <a:rPr lang="sk-SK" sz="3400" dirty="0" smtClean="0"/>
              <a:t>Autonehoda</a:t>
            </a:r>
          </a:p>
          <a:p>
            <a:pPr lvl="1"/>
            <a:r>
              <a:rPr lang="sk-SK" sz="3400" dirty="0" smtClean="0"/>
              <a:t>Fajčenie v prítomnosti iných </a:t>
            </a:r>
            <a:endParaRPr lang="sk-SK" sz="3400" dirty="0"/>
          </a:p>
        </p:txBody>
      </p:sp>
      <p:pic>
        <p:nvPicPr>
          <p:cNvPr id="7170" name="Picture 2" descr="http://g.denik.cz/55/f0/dopravni-nehoda-priluky-zelechovice-250213-01_denik-10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23" y="2141538"/>
            <a:ext cx="4866216" cy="364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085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600" dirty="0"/>
              <a:t>Úcta k životu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k-SK" sz="6600" dirty="0" smtClean="0"/>
              <a:t>Interrupcia </a:t>
            </a:r>
            <a:endParaRPr lang="sk-SK" sz="6600" dirty="0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/>
      </p:sp>
      <p:pic>
        <p:nvPicPr>
          <p:cNvPr id="9218" name="Picture 2" descr="http://img.topky.sk/1104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947" y="1027566"/>
            <a:ext cx="3001794" cy="434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9048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ský">
  <a:themeElements>
    <a:clrScheme name="Nebeský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Nebeský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beský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TC103457452[[fn=Nebeské]]</Template>
  <TotalTime>53</TotalTime>
  <Words>179</Words>
  <Application>Microsoft Office PowerPoint</Application>
  <PresentationFormat>Širokouhlá</PresentationFormat>
  <Paragraphs>44</Paragraphs>
  <Slides>17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Nebeský</vt:lpstr>
      <vt:lpstr>Úcta k životu II.</vt:lpstr>
      <vt:lpstr>Úcta k životu</vt:lpstr>
      <vt:lpstr>Samovražda</vt:lpstr>
      <vt:lpstr>Samovražda</vt:lpstr>
      <vt:lpstr>Úcta k životu</vt:lpstr>
      <vt:lpstr>Vražda</vt:lpstr>
      <vt:lpstr>Vražda</vt:lpstr>
      <vt:lpstr>Vražda</vt:lpstr>
      <vt:lpstr>Úcta k životu</vt:lpstr>
      <vt:lpstr>Prezentácia programu PowerPoint</vt:lpstr>
      <vt:lpstr>Interrupcia</vt:lpstr>
      <vt:lpstr>Interrupcia</vt:lpstr>
      <vt:lpstr>Interrupcia</vt:lpstr>
      <vt:lpstr>Úcta k životu</vt:lpstr>
      <vt:lpstr>Trest smrti</vt:lpstr>
      <vt:lpstr>Čierna – trest smrti zakázaný </vt:lpstr>
      <vt:lpstr>„nepomstite sa, milovaní, ale ponechajte to hnevu (Božiemu) - lebo je napísané: Mne patrí pomsta, ja odplatím; hovorí Pán.“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Úcta k životu I.</dc:title>
  <dc:creator>Stanislav Grega</dc:creator>
  <cp:lastModifiedBy>Stanislav Grega</cp:lastModifiedBy>
  <cp:revision>15</cp:revision>
  <dcterms:created xsi:type="dcterms:W3CDTF">2013-10-24T06:19:55Z</dcterms:created>
  <dcterms:modified xsi:type="dcterms:W3CDTF">2013-11-07T09:01:54Z</dcterms:modified>
</cp:coreProperties>
</file>