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/>
              <a:t>Úcta k životu I.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Nezabiješ!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29101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Nezabiješ! – Nezavraždíš!</a:t>
            </a:r>
            <a:endParaRPr lang="sk-SK" sz="400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Božie prikázanie</a:t>
            </a:r>
            <a:endParaRPr lang="sk-SK" sz="2400" dirty="0"/>
          </a:p>
        </p:txBody>
      </p:sp>
      <p:pic>
        <p:nvPicPr>
          <p:cNvPr id="9222" name="Picture 6" descr="http://obrazky.4ever.sk/data/download/kreslene/digital-art/%5bobrazky.4ever.sk%5d%20vrazda,%20silueta,%20utes,%20obloha%201494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/>
        </p:blipFill>
        <p:spPr bwMode="auto">
          <a:xfrm>
            <a:off x="403654" y="192215"/>
            <a:ext cx="11574161" cy="42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smrť</a:t>
            </a:r>
            <a:endParaRPr lang="sk-SK" sz="48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Je súčasťou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dirty="0"/>
          </a:p>
        </p:txBody>
      </p:sp>
      <p:pic>
        <p:nvPicPr>
          <p:cNvPr id="10242" name="Picture 2" descr="http://4.bp.blogspot.com/_pJzaZgV91A0/TEv2YWIl8jI/AAAAAAAAAZo/0ulhLRPIIac/s1600/%5Bobrazky.4ever.sk%5D+smrt,+mec,+les,+netvor,+demon,+nazgul,+prizrak+91881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4648200" y="887016"/>
            <a:ext cx="6169025" cy="47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800" dirty="0" smtClean="0"/>
              <a:t>Čo bude po smrti?</a:t>
            </a:r>
            <a:endParaRPr lang="sk-SK" sz="4800" dirty="0"/>
          </a:p>
        </p:txBody>
      </p:sp>
      <p:sp>
        <p:nvSpPr>
          <p:cNvPr id="5" name="Zástupný symbol obrázka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8" name="Picture 4" descr="http://www.psera.sk/images/rakvy/truhla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29741" r="8099" b="12477"/>
          <a:stretch/>
        </p:blipFill>
        <p:spPr bwMode="auto">
          <a:xfrm>
            <a:off x="1462410" y="1005016"/>
            <a:ext cx="8578206" cy="30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závislosti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Ničia náš život</a:t>
            </a:r>
            <a:endParaRPr lang="sk-SK" sz="3600" dirty="0"/>
          </a:p>
        </p:txBody>
      </p:sp>
      <p:pic>
        <p:nvPicPr>
          <p:cNvPr id="12290" name="Picture 2" descr="http://www.vychytane.sk/filesystem/image/201002/1112-0-nova-zavisl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053"/>
            <a:ext cx="6169025" cy="29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quark.sk/data/mid/article_328_internet_zavisl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01" y="224407"/>
            <a:ext cx="2177402" cy="21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jstyl.sk/images/6/67/Al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43" y="685971"/>
            <a:ext cx="4286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fotoaparat.cz/images/0254/025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57" y="376057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fotky.sme.sk/foto/33458/zavislost?type=v&amp;x=650&amp;y=8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51" y="3372022"/>
            <a:ext cx="2554514" cy="33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mojlekar.eu/news_files/6_2010_10_31_12_25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0" y="409315"/>
            <a:ext cx="3143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rastamama.sk/wp-content/uploads/citova-zavislo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29" y="2504063"/>
            <a:ext cx="4667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závislosti</a:t>
            </a:r>
            <a:endParaRPr lang="sk-SK" sz="7200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4000" dirty="0" smtClean="0"/>
              <a:t>Alkohol</a:t>
            </a:r>
          </a:p>
          <a:p>
            <a:r>
              <a:rPr lang="sk-SK" sz="4000" dirty="0" smtClean="0"/>
              <a:t>Cigarety</a:t>
            </a:r>
          </a:p>
          <a:p>
            <a:r>
              <a:rPr lang="sk-SK" sz="4000" dirty="0" smtClean="0"/>
              <a:t>Drogy</a:t>
            </a:r>
          </a:p>
          <a:p>
            <a:r>
              <a:rPr lang="sk-SK" sz="4000" dirty="0" smtClean="0"/>
              <a:t>Lieky</a:t>
            </a:r>
          </a:p>
          <a:p>
            <a:r>
              <a:rPr lang="sk-SK" sz="4000" dirty="0" smtClean="0"/>
              <a:t>Hra na automatoch</a:t>
            </a:r>
          </a:p>
          <a:p>
            <a:r>
              <a:rPr lang="sk-SK" sz="4000" dirty="0" smtClean="0"/>
              <a:t>Závislosť na PC</a:t>
            </a:r>
            <a:endParaRPr lang="sk-SK" sz="4000" dirty="0"/>
          </a:p>
        </p:txBody>
      </p:sp>
      <p:pic>
        <p:nvPicPr>
          <p:cNvPr id="14338" name="Picture 2" descr="http://www.sector.sk/files/recenzie/20135116135765%5C/Lords-of-Football-29975-528976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1513343"/>
            <a:ext cx="5544457" cy="42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sk-SK" sz="4000" b="1" dirty="0">
                <a:latin typeface="Verdana" panose="020B0604030504040204" pitchFamily="34" charset="0"/>
              </a:rPr>
              <a:t>Nezabiješ!</a:t>
            </a:r>
            <a:endParaRPr lang="sk-SK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sz="3600" b="1" dirty="0" smtClean="0">
                <a:latin typeface="Verdana" panose="020B0604030504040204" pitchFamily="34" charset="0"/>
              </a:rPr>
              <a:t>Máme </a:t>
            </a:r>
            <a:r>
              <a:rPr lang="sk-SK" sz="3600" b="1" dirty="0">
                <a:latin typeface="Verdana" panose="020B0604030504040204" pitchFamily="34" charset="0"/>
              </a:rPr>
              <a:t>sa Pána Boha báť a Ho milovať, aby sme svojmu blížnemu na živote neškodili a bolesť mu nespôsobili, ale aby sme mu pomáhali a podporovali ho vo všetkých telesných potrebách života</a:t>
            </a:r>
            <a:r>
              <a:rPr lang="sk-SK" sz="3600" b="1" dirty="0" smtClean="0">
                <a:latin typeface="Verdana" panose="020B0604030504040204" pitchFamily="34" charset="0"/>
              </a:rPr>
              <a:t>.</a:t>
            </a:r>
            <a:endParaRPr lang="sk-SK" sz="36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sk-SK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Čo to znamená</a:t>
            </a:r>
            <a:r>
              <a:rPr lang="sk-SK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522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Život je Boží dar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1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Dostali ste už niekedy nejaký dar?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28065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Kedy?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Od koho?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Koho si ty obdaroval?</a:t>
            </a:r>
            <a:endParaRPr lang="sk-SK" sz="3200" dirty="0"/>
          </a:p>
        </p:txBody>
      </p:sp>
      <p:pic>
        <p:nvPicPr>
          <p:cNvPr id="1026" name="Picture 2" descr="http://img.diva.sk/stories/Ilustracne/darceky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3" y="675503"/>
            <a:ext cx="6794406" cy="45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Dar</a:t>
            </a:r>
            <a:endParaRPr lang="sk-SK" sz="6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to niečo dané inej osobe alebo spoločnosti bez protihodnoty a bez vedľajšieho úmyslu zaviazať si toho, komu ten dar dávame. </a:t>
            </a:r>
            <a:endParaRPr lang="sk-SK" sz="2800" dirty="0"/>
          </a:p>
        </p:txBody>
      </p:sp>
      <p:pic>
        <p:nvPicPr>
          <p:cNvPr id="2050" name="Picture 2" descr="https://www.lakewood-center.org/files/Christmas-Present-r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22077"/>
          <a:stretch>
            <a:fillRect/>
          </a:stretch>
        </p:blipFill>
        <p:spPr bwMode="auto">
          <a:xfrm>
            <a:off x="6351373" y="691978"/>
            <a:ext cx="4852086" cy="54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Dar môže byť....</a:t>
            </a:r>
            <a:endParaRPr lang="sk-SK" sz="5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4400" dirty="0" smtClean="0"/>
              <a:t>dobrý</a:t>
            </a:r>
            <a:endParaRPr lang="sk-SK" sz="4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4400" dirty="0" smtClean="0"/>
              <a:t>zlý</a:t>
            </a:r>
            <a:endParaRPr lang="sk-SK" dirty="0"/>
          </a:p>
        </p:txBody>
      </p:sp>
      <p:pic>
        <p:nvPicPr>
          <p:cNvPr id="4098" name="Picture 2" descr="http://vtipy.netroof.eu/data/images/som-zvedavy-na-darc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92" y="2870200"/>
            <a:ext cx="3894666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arix.info/uploads/posts/2011-10/1319462192_troya_k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60" y="2870200"/>
            <a:ext cx="301544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Trojský kôň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Navonok pekný a lákavý, ale...</a:t>
            </a:r>
            <a:endParaRPr lang="sk-SK" sz="2800" dirty="0"/>
          </a:p>
        </p:txBody>
      </p:sp>
      <p:pic>
        <p:nvPicPr>
          <p:cNvPr id="5122" name="Picture 2" descr="http://i.idnes.cz/bw/27/trojsky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7757"/>
            <a:ext cx="6169025" cy="41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„Pekné“ pokušenie</a:t>
            </a:r>
            <a:endParaRPr lang="sk-SK" sz="5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4000" dirty="0" smtClean="0"/>
              <a:t>cigarety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4000" dirty="0" smtClean="0"/>
              <a:t>alkohol</a:t>
            </a:r>
            <a:endParaRPr lang="sk-SK" sz="4000" dirty="0"/>
          </a:p>
        </p:txBody>
      </p:sp>
      <p:pic>
        <p:nvPicPr>
          <p:cNvPr id="6146" name="Picture 2" descr="http://slovenskainzercia.sk/x-sk/inz/1464/1464783-nabidka-cigarety-faktori-eu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5" y="2870200"/>
            <a:ext cx="1780419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jstyl.sk/images/2/2a/Alk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1" y="2973387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„Pekné“ pokušenie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4000" dirty="0" smtClean="0"/>
              <a:t>falošné priateľstvo</a:t>
            </a:r>
            <a:endParaRPr lang="sk-SK" sz="4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4000" dirty="0" smtClean="0"/>
              <a:t>drogy</a:t>
            </a:r>
            <a:endParaRPr lang="sk-SK" sz="4000" dirty="0"/>
          </a:p>
        </p:txBody>
      </p:sp>
      <p:pic>
        <p:nvPicPr>
          <p:cNvPr id="7170" name="Picture 2" descr="http://www.magnificat.sk/wp-content/uploads/2013/09/Snowwhite-disneyscreencaps.com-12992-1240x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83" y="2870200"/>
            <a:ext cx="3941284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FGrwnFqNQQrCfk1Tb1qpDrFivdISDJVUXoU2YUpFItIm07px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2870200"/>
            <a:ext cx="3893306" cy="29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Darom je aj...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5400" dirty="0" smtClean="0"/>
              <a:t>Život</a:t>
            </a:r>
          </a:p>
          <a:p>
            <a:r>
              <a:rPr lang="sk-SK" sz="5400" dirty="0" smtClean="0"/>
              <a:t>Viera</a:t>
            </a:r>
          </a:p>
          <a:p>
            <a:endParaRPr lang="sk-SK" dirty="0"/>
          </a:p>
        </p:txBody>
      </p:sp>
      <p:pic>
        <p:nvPicPr>
          <p:cNvPr id="3074" name="Picture 2" descr="http://obrazky.4ever.sk/data/download/ludia/deti/%5bobrazky.4ever.sk%5d%20dieta%20158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405162"/>
            <a:ext cx="4995862" cy="31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Pán Boh je darcom života</a:t>
            </a:r>
            <a:endParaRPr lang="sk-SK" sz="4800" dirty="0"/>
          </a:p>
        </p:txBody>
      </p:sp>
      <p:pic>
        <p:nvPicPr>
          <p:cNvPr id="8194" name="Picture 2" descr="http://myty.info/image/2011050001/buh-clovek-stvoreni-sixtinska-kap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73" y="1674655"/>
            <a:ext cx="9885405" cy="50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TC103457452[[fn=Nebeské]]</Template>
  <TotalTime>60</TotalTime>
  <Words>163</Words>
  <Application>Microsoft Office PowerPoint</Application>
  <PresentationFormat>Širokouhlá</PresentationFormat>
  <Paragraphs>41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Verdana</vt:lpstr>
      <vt:lpstr>Nebeský</vt:lpstr>
      <vt:lpstr>Úcta k životu I.</vt:lpstr>
      <vt:lpstr>Dostali ste už niekedy nejaký dar?</vt:lpstr>
      <vt:lpstr>Dar</vt:lpstr>
      <vt:lpstr>Dar môže byť....</vt:lpstr>
      <vt:lpstr>Trojský kôň</vt:lpstr>
      <vt:lpstr>„Pekné“ pokušenie</vt:lpstr>
      <vt:lpstr>„Pekné“ pokušenie</vt:lpstr>
      <vt:lpstr>Darom je aj...</vt:lpstr>
      <vt:lpstr>Pán Boh je darcom života</vt:lpstr>
      <vt:lpstr>Nezabiješ! – Nezavraždíš!</vt:lpstr>
      <vt:lpstr>smrť</vt:lpstr>
      <vt:lpstr>Čo bude po smrti?</vt:lpstr>
      <vt:lpstr>závislosti</vt:lpstr>
      <vt:lpstr>Prezentácia programu PowerPoint</vt:lpstr>
      <vt:lpstr>závislosti</vt:lpstr>
      <vt:lpstr>Nezabiješ!</vt:lpstr>
      <vt:lpstr>Život je Boží dar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Úcta k životu I.</dc:title>
  <dc:creator>Stanislav Grega</dc:creator>
  <cp:lastModifiedBy>Stanislav Grega</cp:lastModifiedBy>
  <cp:revision>14</cp:revision>
  <dcterms:created xsi:type="dcterms:W3CDTF">2013-10-24T06:19:55Z</dcterms:created>
  <dcterms:modified xsi:type="dcterms:W3CDTF">2013-10-24T07:22:10Z</dcterms:modified>
</cp:coreProperties>
</file>