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65" r:id="rId3"/>
    <p:sldId id="266" r:id="rId4"/>
    <p:sldId id="267" r:id="rId5"/>
    <p:sldId id="268" r:id="rId6"/>
    <p:sldId id="270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13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1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7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2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23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0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0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0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3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Úcta k </a:t>
            </a:r>
            <a:r>
              <a:rPr lang="sk-SK" dirty="0" smtClean="0"/>
              <a:t>autoritám II</a:t>
            </a:r>
            <a:r>
              <a:rPr lang="sk-SK" dirty="0" smtClean="0"/>
              <a:t>.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97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8800" dirty="0" smtClean="0"/>
              <a:t>1K 10,23</a:t>
            </a:r>
            <a:endParaRPr lang="sk-SK" sz="8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4800" dirty="0"/>
              <a:t>Všetko je dovolené, ale nie všetko prospešné. Všetko je dovolené, ale nie všetko buduje.</a:t>
            </a:r>
            <a:endParaRPr lang="sk-SK" sz="4800" dirty="0"/>
          </a:p>
        </p:txBody>
      </p:sp>
      <p:pic>
        <p:nvPicPr>
          <p:cNvPr id="6146" name="Picture 2" descr="http://f0.bcbits.com/img/0001003171_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79" y="1846263"/>
            <a:ext cx="474024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8000" dirty="0" smtClean="0"/>
              <a:t>1Tes 5,21-22</a:t>
            </a:r>
            <a:endParaRPr lang="sk-SK" sz="80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k-SK" sz="4800" b="1" dirty="0" smtClean="0"/>
              <a:t>21 </a:t>
            </a:r>
            <a:r>
              <a:rPr lang="sk-SK" sz="4800" dirty="0" smtClean="0"/>
              <a:t>Všetko </a:t>
            </a:r>
            <a:r>
              <a:rPr lang="sk-SK" sz="4800" dirty="0"/>
              <a:t>skúmajte, dobrého sa držte</a:t>
            </a:r>
            <a:r>
              <a:rPr lang="sk-SK" sz="4800" dirty="0" smtClean="0"/>
              <a:t>!</a:t>
            </a:r>
          </a:p>
          <a:p>
            <a:r>
              <a:rPr lang="sk-SK" sz="4800" b="1" dirty="0" smtClean="0"/>
              <a:t>22 </a:t>
            </a:r>
            <a:r>
              <a:rPr lang="sk-SK" sz="4800" dirty="0" smtClean="0"/>
              <a:t>Všetkého </a:t>
            </a:r>
            <a:r>
              <a:rPr lang="sk-SK" sz="4800" dirty="0"/>
              <a:t>zlého sa vystríhajte! </a:t>
            </a:r>
          </a:p>
        </p:txBody>
      </p:sp>
      <p:pic>
        <p:nvPicPr>
          <p:cNvPr id="7170" name="Picture 2" descr="http://3.bp.blogspot.com/-wBt8DzWyaEs/UJb8XHPfyDI/AAAAAAAAAEA/QwFij68mDC4/s1600/1+M+-+z%C5%82o+k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96" y="1983484"/>
            <a:ext cx="4100796" cy="41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7200" dirty="0" smtClean="0"/>
              <a:t>Autorita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 descr="http://i1.ytimg.com/vi/8b3b09BfDeE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4617"/>
            <a:ext cx="6492875" cy="36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Pán Boh stvoril človeka na svoj obraz</a:t>
            </a:r>
            <a:endParaRPr lang="sk-SK" dirty="0"/>
          </a:p>
        </p:txBody>
      </p:sp>
      <p:pic>
        <p:nvPicPr>
          <p:cNvPr id="4098" name="Picture 2" descr="http://www2.casd.cz/vojkovice/kzamysleni/temat_obrazky/Biblicke_obrazky_velke/adam_ev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231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4400" dirty="0" smtClean="0"/>
              <a:t>Manželstvo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30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Manželstvo</a:t>
            </a:r>
            <a:endParaRPr lang="sk-SK" sz="4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Ustanovené Bohom</a:t>
            </a:r>
            <a:endParaRPr lang="sk-SK" sz="2800" dirty="0"/>
          </a:p>
        </p:txBody>
      </p:sp>
      <p:pic>
        <p:nvPicPr>
          <p:cNvPr id="1026" name="Picture 2" descr="http://i.sme.sk/cdata/9/56/5657019/MI_svadba_Vyhrali-r123_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49" y="516901"/>
            <a:ext cx="5659394" cy="5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Rozvod</a:t>
            </a:r>
            <a:endParaRPr lang="sk-SK" sz="6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5400" dirty="0" smtClean="0"/>
              <a:t>Je prerušenie manželstva</a:t>
            </a:r>
            <a:endParaRPr lang="sk-SK" sz="5400" dirty="0"/>
          </a:p>
        </p:txBody>
      </p:sp>
      <p:pic>
        <p:nvPicPr>
          <p:cNvPr id="2052" name="Picture 4" descr="http://oidnes.cz/10/012/org/FRO306158_profimedia_00007860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b="1972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Rozvod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3200" dirty="0" smtClean="0"/>
              <a:t>Príčiny rozvodu: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/>
              <a:t>Nevera...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/>
              <a:t>Peniaze...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/>
              <a:t>Svokrovci...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/>
              <a:t>Alkohol...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/>
              <a:t>...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sk-SK" dirty="0"/>
          </a:p>
        </p:txBody>
      </p:sp>
      <p:pic>
        <p:nvPicPr>
          <p:cNvPr id="3074" name="Picture 2" descr="http://img.blesk.cz/img/1/full/1225720-img-rozchod-rozvod-hadka-spor-muz-zena-vztah-c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216965"/>
            <a:ext cx="4937125" cy="32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obrázka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Rovnoramenný trojuholník 6"/>
          <p:cNvSpPr/>
          <p:nvPr/>
        </p:nvSpPr>
        <p:spPr>
          <a:xfrm>
            <a:off x="3245708" y="1095631"/>
            <a:ext cx="5548191" cy="32127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4561706" y="197709"/>
            <a:ext cx="2916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chemeClr val="bg1"/>
                </a:solidFill>
              </a:rPr>
              <a:t>BOH</a:t>
            </a:r>
            <a:endParaRPr lang="sk-SK" sz="6000" b="1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57882" y="3471504"/>
            <a:ext cx="2916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chemeClr val="bg1"/>
                </a:solidFill>
              </a:rPr>
              <a:t>MUŽ</a:t>
            </a:r>
            <a:endParaRPr lang="sk-SK" sz="6000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447903" y="3497447"/>
            <a:ext cx="2916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chemeClr val="bg1"/>
                </a:solidFill>
              </a:rPr>
              <a:t>ŽENA</a:t>
            </a:r>
            <a:endParaRPr lang="sk-SK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Márnotratný syn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2400" dirty="0"/>
              <a:t> </a:t>
            </a:r>
            <a:r>
              <a:rPr lang="sk-SK" sz="2400" b="1" dirty="0" smtClean="0"/>
              <a:t>11 </a:t>
            </a:r>
            <a:r>
              <a:rPr lang="sk-SK" sz="2400" dirty="0" smtClean="0"/>
              <a:t>A </a:t>
            </a:r>
            <a:r>
              <a:rPr lang="sk-SK" sz="2400" dirty="0"/>
              <a:t>hovoril ďalej: Jeden človek mal dvoch </a:t>
            </a:r>
            <a:r>
              <a:rPr lang="sk-SK" sz="2400" dirty="0" smtClean="0"/>
              <a:t>synov.</a:t>
            </a:r>
            <a:r>
              <a:rPr lang="sk-SK" sz="2400" b="1" dirty="0" smtClean="0"/>
              <a:t>12 </a:t>
            </a:r>
            <a:r>
              <a:rPr lang="sk-SK" sz="2400" dirty="0" smtClean="0"/>
              <a:t>Mladší </a:t>
            </a:r>
            <a:r>
              <a:rPr lang="sk-SK" sz="2400" dirty="0"/>
              <a:t>z nich povedal otcovi: Otče, daj mi podiel z majetku, ktorý mi patrí. A (otec) rozdelil im majetok. </a:t>
            </a:r>
            <a:r>
              <a:rPr lang="sk-SK" sz="2400" b="1" dirty="0" smtClean="0"/>
              <a:t>13 </a:t>
            </a:r>
            <a:r>
              <a:rPr lang="sk-SK" sz="2400" dirty="0" smtClean="0"/>
              <a:t>Po </a:t>
            </a:r>
            <a:r>
              <a:rPr lang="sk-SK" sz="2400" dirty="0"/>
              <a:t>nemnohých dňoch zobral mladší syn všetko, odsťahoval sa do ďalekej krajiny a tam v hýrení premrhal si imanie. </a:t>
            </a:r>
            <a:r>
              <a:rPr lang="sk-SK" sz="2400" b="1" dirty="0" smtClean="0"/>
              <a:t>14 </a:t>
            </a:r>
            <a:r>
              <a:rPr lang="sk-SK" sz="2400" dirty="0" smtClean="0"/>
              <a:t>Keď </a:t>
            </a:r>
            <a:r>
              <a:rPr lang="sk-SK" sz="2400" dirty="0"/>
              <a:t>už všetko premrhal, nastal v tom kraji veľký hlad a on začal núdzu </a:t>
            </a:r>
            <a:r>
              <a:rPr lang="sk-SK" sz="2400" dirty="0" smtClean="0"/>
              <a:t>trpieť.</a:t>
            </a:r>
            <a:r>
              <a:rPr lang="sk-SK" sz="2400" b="1" dirty="0" smtClean="0"/>
              <a:t>15 </a:t>
            </a:r>
            <a:r>
              <a:rPr lang="sk-SK" sz="2400" dirty="0" smtClean="0"/>
              <a:t>Išiel </a:t>
            </a:r>
            <a:r>
              <a:rPr lang="sk-SK" sz="2400" dirty="0"/>
              <a:t>teda a uchytil sa u jedného z občanov toho kraja, a ten ho poslal na pole svine </a:t>
            </a:r>
            <a:r>
              <a:rPr lang="sk-SK" sz="2400" dirty="0" smtClean="0"/>
              <a:t>pásť.</a:t>
            </a:r>
            <a:endParaRPr lang="sk-SK" sz="2400" dirty="0"/>
          </a:p>
        </p:txBody>
      </p:sp>
      <p:pic>
        <p:nvPicPr>
          <p:cNvPr id="4098" name="Picture 2" descr="http://www.jahni.cz/wp-content/gallery/liturgicke-doby/rembrandt-return-of-the-prodigal-so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99" y="1846263"/>
            <a:ext cx="319000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1849" y="115330"/>
            <a:ext cx="11631827" cy="6087761"/>
          </a:xfrm>
        </p:spPr>
        <p:txBody>
          <a:bodyPr>
            <a:noAutofit/>
          </a:bodyPr>
          <a:lstStyle/>
          <a:p>
            <a:r>
              <a:rPr lang="sk-SK" sz="2400" b="1" dirty="0"/>
              <a:t>16 </a:t>
            </a:r>
            <a:r>
              <a:rPr lang="sk-SK" sz="2400" dirty="0"/>
              <a:t>I žiadal si naplniť brucho odpadkami , ktoré žrali svine, ale nik mu nedal. </a:t>
            </a:r>
            <a:r>
              <a:rPr lang="sk-SK" sz="2400" b="1" dirty="0"/>
              <a:t>17 </a:t>
            </a:r>
            <a:r>
              <a:rPr lang="sk-SK" sz="2400" dirty="0"/>
              <a:t>Vtedy vstúpil do seba a povedal si: Koľko nádenníkov má hojnosť chleba u môjho otca, a ja tu hyniem hladom. </a:t>
            </a:r>
            <a:r>
              <a:rPr lang="sk-SK" sz="2400" b="1" dirty="0"/>
              <a:t>18 </a:t>
            </a:r>
            <a:r>
              <a:rPr lang="sk-SK" sz="2400" dirty="0"/>
              <a:t>Vstanem, pôjdem k otcovi a poviem mu: Otče, zhrešil som proti nebu i proti tebe </a:t>
            </a:r>
            <a:r>
              <a:rPr lang="sk-SK" sz="2400" b="1" dirty="0"/>
              <a:t>19 </a:t>
            </a:r>
            <a:r>
              <a:rPr lang="sk-SK" sz="2400" dirty="0"/>
              <a:t>a nie som viac hoden menovať sa tvojím synom; prijmi ma ako jedného z nádenníkov. </a:t>
            </a:r>
            <a:r>
              <a:rPr lang="sk-SK" sz="2400" b="1" dirty="0"/>
              <a:t>20 </a:t>
            </a:r>
            <a:r>
              <a:rPr lang="sk-SK" sz="2400" dirty="0"/>
              <a:t>I vstal a šiel k otcovi. Keď bol ešte ďaleko, uvidel ho otec, zľutoval sa, pribehol, padol mu okolo krku a vybozkával ho. </a:t>
            </a:r>
            <a:r>
              <a:rPr lang="sk-SK" sz="2400" b="1" dirty="0"/>
              <a:t>21 </a:t>
            </a:r>
            <a:r>
              <a:rPr lang="sk-SK" sz="2400" dirty="0"/>
              <a:t>A syn mu povedal: Otče, zhrešil som proti nebu a proti tebe a nie som viac hoden menovať sa tvojím synom.</a:t>
            </a:r>
            <a:r>
              <a:rPr lang="sk-SK" sz="2400" b="1" dirty="0"/>
              <a:t>22 </a:t>
            </a:r>
            <a:r>
              <a:rPr lang="sk-SK" sz="2400" dirty="0"/>
              <a:t>Ale otec rozkázal sluhom: Prineste rýchlo najkrajšie rúcho a oblečte ho; dajte mu prsteň na ruku a obuv na nohy; </a:t>
            </a:r>
            <a:r>
              <a:rPr lang="sk-SK" sz="2400" b="1" dirty="0"/>
              <a:t>23 </a:t>
            </a:r>
            <a:r>
              <a:rPr lang="sk-SK" sz="2400" dirty="0"/>
              <a:t>potom vezmite vykŕmené teľa, zabite ho a jedzme a veseľme sa. </a:t>
            </a:r>
            <a:r>
              <a:rPr lang="sk-SK" sz="2400" b="1" dirty="0"/>
              <a:t>24 </a:t>
            </a:r>
            <a:r>
              <a:rPr lang="sk-SK" sz="2400" dirty="0"/>
              <a:t>Lebo tento môj syn bol mŕtvy, a ožil; bol stratený, a našiel sa. A začali sa veseliť.</a:t>
            </a:r>
            <a:r>
              <a:rPr lang="sk-SK" sz="2400" b="1" dirty="0"/>
              <a:t>25 </a:t>
            </a:r>
            <a:r>
              <a:rPr lang="sk-SK" sz="2400" dirty="0"/>
              <a:t>Starší syn bol na poli. Keď sa vracal a približoval k domu, počul hudbu a tanec.</a:t>
            </a:r>
            <a:r>
              <a:rPr lang="sk-SK" sz="2400" b="1" dirty="0"/>
              <a:t>26 </a:t>
            </a:r>
            <a:r>
              <a:rPr lang="sk-SK" sz="2400" dirty="0"/>
              <a:t>I zavolal si jedného zo sluhov a vyzvedal sa, čo je to. </a:t>
            </a:r>
            <a:r>
              <a:rPr lang="sk-SK" sz="2400" b="1" dirty="0"/>
              <a:t>27 </a:t>
            </a:r>
            <a:r>
              <a:rPr lang="sk-SK" sz="2400" dirty="0"/>
              <a:t>A ten mu povedal: Prišiel ti brat a otec zabil vykŕmené teľa, že ho dostal zdravého. </a:t>
            </a:r>
            <a:r>
              <a:rPr lang="sk-SK" sz="2400" b="1" dirty="0"/>
              <a:t>28 </a:t>
            </a:r>
            <a:r>
              <a:rPr lang="sk-SK" sz="2400" dirty="0"/>
              <a:t>Nato sa tento nahneval a nechcel vojsť. Ale otec vyšiel a prehováral ho. </a:t>
            </a:r>
            <a:r>
              <a:rPr lang="sk-SK" sz="2400" b="1" dirty="0"/>
              <a:t>29 </a:t>
            </a:r>
            <a:r>
              <a:rPr lang="sk-SK" sz="2400" dirty="0"/>
              <a:t>On však odpovedal otcovi: Pozri, koľko rokov ti slúžim a nikdy som neprestúpil tvojho rozkazu, ale nikdy si mi nedal ani kozliatko, aby som sa </a:t>
            </a:r>
            <a:r>
              <a:rPr lang="sk-SK" sz="2400" dirty="0" err="1"/>
              <a:t>poveselil</a:t>
            </a:r>
            <a:r>
              <a:rPr lang="sk-SK" sz="2400" dirty="0"/>
              <a:t> s priateľmi;</a:t>
            </a:r>
            <a:r>
              <a:rPr lang="sk-SK" sz="2400" b="1" dirty="0"/>
              <a:t>30 </a:t>
            </a:r>
            <a:r>
              <a:rPr lang="sk-SK" sz="2400" dirty="0"/>
              <a:t>keď však prišiel tento tvoj syn, ktorý ti prehýril majetok s neviestkami, zabil si mu vykŕmené teľa. </a:t>
            </a:r>
            <a:r>
              <a:rPr lang="sk-SK" sz="2400" b="1" dirty="0"/>
              <a:t>31 </a:t>
            </a:r>
            <a:r>
              <a:rPr lang="sk-SK" sz="2400" dirty="0"/>
              <a:t>Ale otec mu povedal: Dieťa moje, ty si vždy so mnou, a všetko, čo mám, je tvoje; </a:t>
            </a:r>
            <a:r>
              <a:rPr lang="sk-SK" sz="2400" b="1" dirty="0"/>
              <a:t>32 </a:t>
            </a:r>
            <a:r>
              <a:rPr lang="sk-SK" sz="2400" dirty="0"/>
              <a:t>ale patrilo sa nám veseliť a radovať. Lebo tento tvoj brat bol mŕtvy, a ožil; bol stratený, a našiel sa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879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Syn, ktorý nepočúva rady rodičov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Mnohé nástrahy a pokušenia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smtClean="0"/>
              <a:t>Berú radosť zo života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smtClean="0"/>
              <a:t>Ničia vzťahy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smtClean="0"/>
              <a:t>Vyvolávajú pocit menejcennosti</a:t>
            </a:r>
          </a:p>
          <a:p>
            <a:pPr marL="201168" lvl="1" indent="0">
              <a:buNone/>
            </a:pPr>
            <a:endParaRPr lang="sk-SK" dirty="0" smtClean="0"/>
          </a:p>
          <a:p>
            <a:pPr marL="201168" lvl="1" indent="0">
              <a:buNone/>
            </a:pPr>
            <a:r>
              <a:rPr lang="sk-SK" dirty="0" smtClean="0"/>
              <a:t>Obraz konzumného života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/>
              <a:t>Všetko mať naraz a najlacnejšie </a:t>
            </a:r>
            <a:endParaRPr lang="sk-SK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smtClean="0"/>
              <a:t>Mať všetko bez práce a námahy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smtClean="0"/>
              <a:t>Mať samé dobré a nové veci</a:t>
            </a:r>
            <a:endParaRPr lang="sk-SK" dirty="0"/>
          </a:p>
        </p:txBody>
      </p:sp>
      <p:pic>
        <p:nvPicPr>
          <p:cNvPr id="5122" name="Picture 2" descr="http://www.oceansbridge.com/paintings/artists/recently-added/july2008/big/The-Prodigal-Son-1536-xx-Jan-Sanders-van-Hemess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94" y="2141838"/>
            <a:ext cx="5102725" cy="35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</TotalTime>
  <Words>155</Words>
  <Application>Microsoft Office PowerPoint</Application>
  <PresentationFormat>Širokouhlá</PresentationFormat>
  <Paragraphs>37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Retrospektíva</vt:lpstr>
      <vt:lpstr>Úcta k autoritám II. </vt:lpstr>
      <vt:lpstr>Pán Boh stvoril človeka na svoj obraz</vt:lpstr>
      <vt:lpstr>Manželstvo</vt:lpstr>
      <vt:lpstr>Rozvod</vt:lpstr>
      <vt:lpstr>Rozvod</vt:lpstr>
      <vt:lpstr>Prezentácia programu PowerPoint</vt:lpstr>
      <vt:lpstr>Márnotratný syn </vt:lpstr>
      <vt:lpstr>Prezentácia programu PowerPoint</vt:lpstr>
      <vt:lpstr>Syn, ktorý nepočúva rady rodičov </vt:lpstr>
      <vt:lpstr>1K 10,23</vt:lpstr>
      <vt:lpstr>1Tes 5,21-22</vt:lpstr>
      <vt:lpstr>Autorita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Úcta k autám I.</dc:title>
  <dc:creator>Stanislav Grega</dc:creator>
  <cp:lastModifiedBy>Stanislav Grega</cp:lastModifiedBy>
  <cp:revision>25</cp:revision>
  <dcterms:created xsi:type="dcterms:W3CDTF">2013-10-10T07:52:35Z</dcterms:created>
  <dcterms:modified xsi:type="dcterms:W3CDTF">2013-10-23T07:18:12Z</dcterms:modified>
</cp:coreProperties>
</file>