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63" r:id="rId8"/>
    <p:sldId id="264" r:id="rId9"/>
    <p:sldId id="265" r:id="rId10"/>
    <p:sldId id="25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4/10/2014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Pohľad iných náboženstiev na Ježiša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062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Pohľad iných náboženstiev na Ježiša</a:t>
            </a:r>
            <a:endParaRPr lang="sk-SK" sz="6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2165773" y="5020056"/>
            <a:ext cx="9704493" cy="1507744"/>
          </a:xfrm>
        </p:spPr>
        <p:txBody>
          <a:bodyPr>
            <a:noAutofit/>
          </a:bodyPr>
          <a:lstStyle/>
          <a:p>
            <a:r>
              <a:rPr lang="sk-SK" sz="11500" dirty="0" smtClean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Hinduizmus</a:t>
            </a:r>
            <a:endParaRPr lang="sk-SK" sz="6000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444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Hinduizmus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http://1.bp.blogspot.com/_aNR8xI4Reb0/TO14KI7VK7I/AAAAAAAAAIg/dFr9TdKi6RQ/s1600/Angkor%2BThom%2BEntr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3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Hinduizmus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Patrí k najstarším náboženstvám sveta</a:t>
            </a:r>
          </a:p>
          <a:p>
            <a:r>
              <a:rPr lang="sk-SK" dirty="0" smtClean="0"/>
              <a:t>Je založený na </a:t>
            </a:r>
            <a:r>
              <a:rPr lang="sk-SK" dirty="0" err="1" smtClean="0"/>
              <a:t>védach</a:t>
            </a:r>
            <a:endParaRPr lang="sk-SK" dirty="0" smtClean="0"/>
          </a:p>
          <a:p>
            <a:r>
              <a:rPr lang="sk-SK" dirty="0" smtClean="0"/>
              <a:t>Hlavná trojica božstiev – </a:t>
            </a:r>
            <a:r>
              <a:rPr lang="sk-SK" dirty="0" err="1" smtClean="0"/>
              <a:t>Brahma</a:t>
            </a:r>
            <a:r>
              <a:rPr lang="sk-SK" dirty="0" smtClean="0"/>
              <a:t>, </a:t>
            </a:r>
            <a:r>
              <a:rPr lang="sk-SK" dirty="0" err="1" smtClean="0"/>
              <a:t>Višna</a:t>
            </a:r>
            <a:r>
              <a:rPr lang="sk-SK" dirty="0" smtClean="0"/>
              <a:t>, </a:t>
            </a:r>
            <a:r>
              <a:rPr lang="sk-SK" dirty="0" err="1" smtClean="0"/>
              <a:t>Šiva</a:t>
            </a:r>
            <a:endParaRPr lang="sk-SK" dirty="0" smtClean="0"/>
          </a:p>
          <a:p>
            <a:r>
              <a:rPr lang="sk-SK" dirty="0" smtClean="0"/>
              <a:t>Cieľom je „</a:t>
            </a:r>
            <a:r>
              <a:rPr lang="sk-SK" dirty="0" err="1" smtClean="0"/>
              <a:t>mokša</a:t>
            </a:r>
            <a:r>
              <a:rPr lang="sk-SK" dirty="0" smtClean="0"/>
              <a:t>“ – keď sa človek vymaní z kolotoča večného prevteľovania a dostane sa do sveta </a:t>
            </a:r>
            <a:r>
              <a:rPr lang="sk-SK" dirty="0" err="1" smtClean="0"/>
              <a:t>Dévov</a:t>
            </a:r>
            <a:r>
              <a:rPr lang="sk-SK" dirty="0" smtClean="0"/>
              <a:t>, čo sú vyššie bytosti</a:t>
            </a:r>
          </a:p>
          <a:p>
            <a:r>
              <a:rPr lang="sk-SK" dirty="0" err="1" smtClean="0"/>
              <a:t>Jóga</a:t>
            </a:r>
            <a:r>
              <a:rPr lang="sk-SK" dirty="0" smtClean="0"/>
              <a:t>, meditácia</a:t>
            </a:r>
          </a:p>
          <a:p>
            <a:endParaRPr lang="sk-SK" dirty="0"/>
          </a:p>
        </p:txBody>
      </p:sp>
      <p:pic>
        <p:nvPicPr>
          <p:cNvPr id="5124" name="Picture 4" descr="http://www.turisimo.cz/assets/country/indie/upload/photo/large_Chramy,%20Orissa,%20varunsures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46" y="2193925"/>
            <a:ext cx="4343020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6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Hinduizmus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Odmietajú Ježiša</a:t>
            </a:r>
          </a:p>
          <a:p>
            <a:r>
              <a:rPr lang="sk-SK" dirty="0" smtClean="0"/>
              <a:t>V pohľade na Trojicu majú protichodné učenia</a:t>
            </a:r>
          </a:p>
          <a:p>
            <a:endParaRPr lang="sk-SK" dirty="0"/>
          </a:p>
        </p:txBody>
      </p:sp>
      <p:pic>
        <p:nvPicPr>
          <p:cNvPr id="7170" name="Picture 2" descr="http://imagebox.cz.osobnosti.cz/film/jesus-of-nazareth/M484183-753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97" y="2194560"/>
            <a:ext cx="5593442" cy="38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Pohľad iných náboženstiev na Ježiša</a:t>
            </a:r>
            <a:endParaRPr lang="sk-SK" sz="6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507744"/>
          </a:xfrm>
        </p:spPr>
        <p:txBody>
          <a:bodyPr>
            <a:noAutofit/>
          </a:bodyPr>
          <a:lstStyle/>
          <a:p>
            <a:r>
              <a:rPr lang="sk-SK" sz="115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Islam</a:t>
            </a:r>
            <a:endParaRPr lang="sk-SK" sz="6000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208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blogs.independent.co.uk/wp-content/uploads/2013/02/musli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8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Vznikol v 7. storočí </a:t>
            </a:r>
            <a:r>
              <a:rPr lang="sk-SK" dirty="0" err="1" smtClean="0"/>
              <a:t>n.l</a:t>
            </a:r>
            <a:r>
              <a:rPr lang="sk-SK" dirty="0" smtClean="0"/>
              <a:t>.</a:t>
            </a:r>
          </a:p>
          <a:p>
            <a:r>
              <a:rPr lang="sk-SK" dirty="0" smtClean="0"/>
              <a:t>Zakladateľ - Mohamed</a:t>
            </a:r>
            <a:endParaRPr lang="sk-SK" dirty="0"/>
          </a:p>
        </p:txBody>
      </p:sp>
      <p:pic>
        <p:nvPicPr>
          <p:cNvPr id="2050" name="Picture 2" descr="http://www.bible-history.com/ibh/images/fullsized/moh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3" y="135261"/>
            <a:ext cx="4318000" cy="66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9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Ježiš je pre nich len prorok, ktorý priniesol ľuďom dôležité pravdy o Bohu</a:t>
            </a:r>
          </a:p>
          <a:p>
            <a:r>
              <a:rPr lang="sk-SK" dirty="0" smtClean="0"/>
              <a:t>Nazývajú ho – Syn Márie – IBN MARIAM</a:t>
            </a:r>
          </a:p>
          <a:p>
            <a:r>
              <a:rPr lang="sk-SK" dirty="0" smtClean="0"/>
              <a:t>Niekedy aj Syn Mojžiša</a:t>
            </a:r>
          </a:p>
          <a:p>
            <a:r>
              <a:rPr lang="sk-SK" dirty="0" smtClean="0"/>
              <a:t>Tvrdia, že skutočný Ježiš bol pred ukrižovaním vzatý do neba a na jeho miesto prišiel iný človek, ktorý umrel na kríži</a:t>
            </a:r>
          </a:p>
          <a:p>
            <a:r>
              <a:rPr lang="sk-SK" dirty="0" smtClean="0"/>
              <a:t>Neverili, že PJ je aj Bohom aj človekom</a:t>
            </a:r>
          </a:p>
          <a:p>
            <a:r>
              <a:rPr lang="sk-SK" dirty="0" smtClean="0"/>
              <a:t>Neveria, že vierou v PJ môžeme získať večný život </a:t>
            </a:r>
            <a:endParaRPr lang="sk-SK" dirty="0"/>
          </a:p>
        </p:txBody>
      </p:sp>
      <p:pic>
        <p:nvPicPr>
          <p:cNvPr id="9218" name="Picture 2" descr="http://i.sme.sk/vydania/20110421/photo2/sm-0421-019f-gibson.r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5" y="2371724"/>
            <a:ext cx="5469659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7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Pohľad iných náboženstiev na Ježiša</a:t>
            </a:r>
            <a:endParaRPr lang="sk-SK" sz="6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507744"/>
          </a:xfrm>
        </p:spPr>
        <p:txBody>
          <a:bodyPr>
            <a:noAutofit/>
          </a:bodyPr>
          <a:lstStyle/>
          <a:p>
            <a:r>
              <a:rPr lang="sk-SK" sz="11500" dirty="0" smtClean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Budhizmus</a:t>
            </a:r>
            <a:endParaRPr lang="sk-SK" sz="6000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812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Budhizmus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http://upload.wikimedia.org/wikipedia/commons/3/3f/BuddhaStThai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66"/>
            <a:ext cx="8303740" cy="78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8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Budhizmus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Vznik – </a:t>
            </a:r>
            <a:r>
              <a:rPr lang="sk-SK" dirty="0" err="1" smtClean="0"/>
              <a:t>Siddharth</a:t>
            </a:r>
            <a:r>
              <a:rPr lang="sk-SK" dirty="0" smtClean="0"/>
              <a:t> </a:t>
            </a:r>
            <a:r>
              <a:rPr lang="sk-SK" dirty="0" err="1" smtClean="0"/>
              <a:t>Guatam</a:t>
            </a:r>
            <a:endParaRPr lang="sk-SK" dirty="0" smtClean="0"/>
          </a:p>
          <a:p>
            <a:r>
              <a:rPr lang="sk-SK" dirty="0" smtClean="0"/>
              <a:t>Žil v severnej Indii v 6. st. pred Kr.</a:t>
            </a:r>
          </a:p>
          <a:p>
            <a:r>
              <a:rPr lang="sk-SK" dirty="0" err="1" smtClean="0"/>
              <a:t>Drahma</a:t>
            </a:r>
            <a:r>
              <a:rPr lang="sk-SK" dirty="0" smtClean="0"/>
              <a:t> – cesta k prebudeniu a ukončeniu trápenia, ktoré predstavuje opätovný cyklus „</a:t>
            </a:r>
            <a:r>
              <a:rPr lang="sk-SK" dirty="0" err="1" smtClean="0"/>
              <a:t>znovuzrodzovania</a:t>
            </a:r>
            <a:r>
              <a:rPr lang="sk-SK" dirty="0" smtClean="0"/>
              <a:t>“</a:t>
            </a:r>
          </a:p>
          <a:p>
            <a:endParaRPr lang="sk-SK" dirty="0"/>
          </a:p>
        </p:txBody>
      </p:sp>
      <p:pic>
        <p:nvPicPr>
          <p:cNvPr id="6146" name="Picture 2" descr="http://upload.wikimedia.org/wikipedia/commons/c/cf/Rank_celebration_of_Thai_Buddhist_monk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27" y="2193925"/>
            <a:ext cx="4610083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7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Budhizmus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PJ je pre nich stelesnený Budha</a:t>
            </a:r>
          </a:p>
          <a:p>
            <a:r>
              <a:rPr lang="sk-SK" dirty="0" smtClean="0"/>
              <a:t>PJ zdôrazňoval, že musíme zomierať sebe</a:t>
            </a:r>
          </a:p>
          <a:p>
            <a:r>
              <a:rPr lang="sk-SK" dirty="0" smtClean="0"/>
              <a:t>Budhizmus – človek musí vyprázdniť seba</a:t>
            </a:r>
          </a:p>
          <a:p>
            <a:r>
              <a:rPr lang="sk-SK" dirty="0" smtClean="0"/>
              <a:t>PJ pre nich nie je Synom Božím</a:t>
            </a:r>
            <a:endParaRPr lang="sk-SK" dirty="0"/>
          </a:p>
        </p:txBody>
      </p:sp>
      <p:pic>
        <p:nvPicPr>
          <p:cNvPr id="8194" name="Picture 2" descr="http://www.christ-net.sk/system/files/Jez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249777"/>
            <a:ext cx="4873752" cy="35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4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TC103090434[[fn=Druh dreva]]</Template>
  <TotalTime>53</TotalTime>
  <Words>223</Words>
  <Application>Microsoft Office PowerPoint</Application>
  <PresentationFormat>Širokouhlá</PresentationFormat>
  <Paragraphs>38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Typ dreva</vt:lpstr>
      <vt:lpstr>Pohľad iných náboženstiev na Ježiša</vt:lpstr>
      <vt:lpstr>Pohľad iných náboženstiev na Ježiša</vt:lpstr>
      <vt:lpstr>Islam</vt:lpstr>
      <vt:lpstr>Islam</vt:lpstr>
      <vt:lpstr>Islam</vt:lpstr>
      <vt:lpstr>Pohľad iných náboženstiev na Ježiša</vt:lpstr>
      <vt:lpstr>Budhizmus</vt:lpstr>
      <vt:lpstr>Budhizmus </vt:lpstr>
      <vt:lpstr>Budhizmus </vt:lpstr>
      <vt:lpstr>Pohľad iných náboženstiev na Ježiša</vt:lpstr>
      <vt:lpstr>Hinduizmus</vt:lpstr>
      <vt:lpstr>Hinduizmus</vt:lpstr>
      <vt:lpstr>Hinduizmus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Pohľad iných náboženstiev na Ježiša</dc:title>
  <dc:creator>Stanislav Grega</dc:creator>
  <cp:lastModifiedBy>Stanislav Grega</cp:lastModifiedBy>
  <cp:revision>5</cp:revision>
  <dcterms:created xsi:type="dcterms:W3CDTF">2014-04-10T08:26:31Z</dcterms:created>
  <dcterms:modified xsi:type="dcterms:W3CDTF">2014-04-10T09:19:33Z</dcterms:modified>
</cp:coreProperties>
</file>