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8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02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blipFill rotWithShape="1">
            <a:blip r:embed="rId2">
              <a:duotone>
                <a:schemeClr val="bg2">
                  <a:shade val="28000"/>
                  <a:satMod val="94000"/>
                  <a:lumMod val="20000"/>
                </a:schemeClr>
                <a:schemeClr val="bg2">
                  <a:tint val="94000"/>
                  <a:shade val="84000"/>
                  <a:satMod val="148000"/>
                  <a:lumMod val="114000"/>
                </a:schemeClr>
              </a:duotone>
            </a:blip>
            <a:stretch/>
          </a:blipFill>
          <a:ln>
            <a:noFill/>
          </a:ln>
          <a:effectLst/>
        </p:spPr>
      </p:sp>
      <p:pic>
        <p:nvPicPr>
          <p:cNvPr id="1026" name="Picture 2" descr="http://i.huffpost.com/gen/2148072/images/o-DEATH-TUNNEL-facebook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duotone>
              <a:prstClr val="black"/>
              <a:schemeClr val="bg1">
                <a:tint val="45000"/>
                <a:satMod val="400000"/>
              </a:schemeClr>
            </a:duotone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7" r="561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dirty="0" err="1"/>
              <a:t>smrť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08126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3090"/>
          <p:cNvPicPr>
            <a:picLocks noChangeAspect="1"/>
          </p:cNvPicPr>
          <p:nvPr/>
        </p:nvPicPr>
        <p:blipFill rotWithShape="1">
          <a:blip r:embed="rId2"/>
          <a:srcRect l="13278" r="4346"/>
          <a:stretch/>
        </p:blipFill>
        <p:spPr>
          <a:xfrm>
            <a:off x="4630994" y="645106"/>
            <a:ext cx="6916633" cy="5247747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3192" y="609600"/>
            <a:ext cx="3643674" cy="1905000"/>
          </a:xfrm>
        </p:spPr>
        <p:txBody>
          <a:bodyPr>
            <a:normAutofit/>
          </a:bodyPr>
          <a:lstStyle/>
          <a:p>
            <a:r>
              <a:rPr lang="sk-SK" sz="2800"/>
              <a:t>Všetko čo má začiatok musí mať aj svoj koniec</a:t>
            </a:r>
          </a:p>
        </p:txBody>
      </p:sp>
      <p:pic>
        <p:nvPicPr>
          <p:cNvPr id="10" name="Picture 16" descr="Death Pictures Collection (43+)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908895"/>
            <a:ext cx="3643312" cy="273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383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102"/>
          <p:cNvPicPr>
            <a:picLocks noChangeAspect="1"/>
          </p:cNvPicPr>
          <p:nvPr/>
        </p:nvPicPr>
        <p:blipFill rotWithShape="1">
          <a:blip r:embed="rId2"/>
          <a:srcRect l="28528" r="42933"/>
          <a:stretch/>
        </p:blipFill>
        <p:spPr>
          <a:xfrm>
            <a:off x="257590" y="10"/>
            <a:ext cx="3479523" cy="6857990"/>
          </a:xfrm>
          <a:prstGeom prst="rect">
            <a:avLst/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03643" y="609600"/>
            <a:ext cx="6743767" cy="1905000"/>
          </a:xfrm>
        </p:spPr>
        <p:txBody>
          <a:bodyPr>
            <a:normAutofit/>
          </a:bodyPr>
          <a:lstStyle/>
          <a:p>
            <a:r>
              <a:rPr lang="sk-SK" dirty="0"/>
              <a:t>Viete Kedy príde smrť? </a:t>
            </a:r>
          </a:p>
        </p:txBody>
      </p:sp>
      <p:pic>
        <p:nvPicPr>
          <p:cNvPr id="4" name="Picture 4" descr="Death Pictures Collection (43+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458" y="2667000"/>
            <a:ext cx="6073422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526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je smrť?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571431"/>
          </a:xfrm>
        </p:spPr>
        <p:txBody>
          <a:bodyPr>
            <a:normAutofit/>
          </a:bodyPr>
          <a:lstStyle/>
          <a:p>
            <a:r>
              <a:rPr lang="sk-SK" sz="2800" dirty="0"/>
              <a:t>Je to odmena, výplata, odplata za hriech. </a:t>
            </a:r>
          </a:p>
          <a:p>
            <a:r>
              <a:rPr lang="pl-PL" sz="2800" i="1" dirty="0">
                <a:effectLst/>
              </a:rPr>
              <a:t>„Lebo odmena za hriech je smrť”</a:t>
            </a:r>
          </a:p>
          <a:p>
            <a:pPr lvl="1"/>
            <a:r>
              <a:rPr lang="sk-SK" dirty="0"/>
              <a:t>R 6,23</a:t>
            </a:r>
          </a:p>
          <a:p>
            <a:endParaRPr lang="sk-SK" sz="2800" dirty="0"/>
          </a:p>
        </p:txBody>
      </p:sp>
      <p:pic>
        <p:nvPicPr>
          <p:cNvPr id="5122" name="Picture 2" descr="Death The meaning of the dream in which you see #39Death#3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186" y="266263"/>
            <a:ext cx="4443812" cy="634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73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.huffpost.com/gen/2148072/images/o-DEATH-TUNNEL-facebook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398" y="1"/>
            <a:ext cx="122973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1065213" y="199402"/>
            <a:ext cx="9905998" cy="990598"/>
          </a:xfrm>
        </p:spPr>
        <p:txBody>
          <a:bodyPr/>
          <a:lstStyle/>
          <a:p>
            <a:pPr algn="ctr"/>
            <a:r>
              <a:rPr lang="sk-SK" dirty="0">
                <a:solidFill>
                  <a:schemeClr val="bg1"/>
                </a:solidFill>
              </a:rPr>
              <a:t>O akých druhoch smrti hovorí Biblia</a:t>
            </a:r>
            <a:r>
              <a:rPr lang="sk-SK" sz="2800" dirty="0">
                <a:solidFill>
                  <a:schemeClr val="bg1"/>
                </a:solidFill>
              </a:rPr>
              <a:t>?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8" name="Zástupný objekt pre obsah 7"/>
          <p:cNvSpPr>
            <a:spLocks noGrp="1"/>
          </p:cNvSpPr>
          <p:nvPr>
            <p:ph sz="half" idx="1"/>
          </p:nvPr>
        </p:nvSpPr>
        <p:spPr>
          <a:xfrm>
            <a:off x="0" y="4640366"/>
            <a:ext cx="4050707" cy="2099417"/>
          </a:xfrm>
        </p:spPr>
        <p:txBody>
          <a:bodyPr/>
          <a:lstStyle/>
          <a:p>
            <a:pPr marL="285750" lvl="1"/>
            <a:r>
              <a:rPr lang="sk-SK" altLang="sk-SK" sz="2800" dirty="0"/>
              <a:t>Telesná</a:t>
            </a:r>
          </a:p>
          <a:p>
            <a:pPr marL="285750" lvl="1"/>
            <a:r>
              <a:rPr lang="sk-SK" altLang="sk-SK" sz="2800" dirty="0"/>
              <a:t>Duchovná</a:t>
            </a:r>
          </a:p>
          <a:p>
            <a:pPr marL="285750" lvl="1"/>
            <a:r>
              <a:rPr lang="sk-SK" altLang="sk-SK" sz="2800" dirty="0"/>
              <a:t>Večná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6793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614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blipFill rotWithShape="1">
            <a:blip r:embed="rId2">
              <a:duotone>
                <a:schemeClr val="bg2">
                  <a:shade val="28000"/>
                  <a:satMod val="94000"/>
                  <a:lumMod val="20000"/>
                </a:schemeClr>
                <a:schemeClr val="bg2">
                  <a:tint val="94000"/>
                  <a:shade val="84000"/>
                  <a:satMod val="148000"/>
                  <a:lumMod val="114000"/>
                </a:schemeClr>
              </a:duotone>
            </a:blip>
            <a:stretch/>
          </a:blipFill>
          <a:ln>
            <a:noFill/>
          </a:ln>
          <a:effectLst/>
        </p:spPr>
      </p:sp>
      <p:pic>
        <p:nvPicPr>
          <p:cNvPr id="5" name="Picture 4" descr="Death Wallpap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04334" y="2019696"/>
            <a:ext cx="7416165" cy="463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eath Wallpaper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5" r="28075"/>
          <a:stretch/>
        </p:blipFill>
        <p:spPr bwMode="auto">
          <a:xfrm>
            <a:off x="257590" y="10"/>
            <a:ext cx="3479523" cy="6857990"/>
          </a:xfrm>
          <a:prstGeom prst="rect">
            <a:avLst/>
          </a:prstGeom>
          <a:noFill/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03643" y="609600"/>
            <a:ext cx="6743767" cy="1905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sk-SK"/>
              <a:t>Akej smrti sa </a:t>
            </a:r>
            <a:r>
              <a:rPr lang="en-US" altLang="sk-SK"/>
              <a:t>nám </a:t>
            </a:r>
            <a:r>
              <a:rPr lang="en-US" altLang="sk-SK"/>
              <a:t>treba </a:t>
            </a:r>
            <a:r>
              <a:rPr lang="en-US" altLang="sk-SK"/>
              <a:t>báť?</a:t>
            </a:r>
            <a:endParaRPr lang="en-US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4303643" y="2666999"/>
            <a:ext cx="7046844" cy="341574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lvl="1" algn="r"/>
            <a:r>
              <a:rPr lang="en-US" altLang="sk-SK" sz="2800" b="1" dirty="0" err="1"/>
              <a:t>Duchovnej</a:t>
            </a:r>
            <a:r>
              <a:rPr lang="en-US" altLang="sk-SK" sz="2800" b="1" dirty="0"/>
              <a:t> </a:t>
            </a:r>
          </a:p>
          <a:p>
            <a:pPr marL="285750" lvl="1" algn="r"/>
            <a:r>
              <a:rPr lang="en-US" altLang="sk-SK" sz="2800" b="1" dirty="0" err="1"/>
              <a:t>Večnej</a:t>
            </a:r>
            <a:endParaRPr lang="en-US" altLang="sk-SK" sz="2800" b="1" dirty="0"/>
          </a:p>
          <a:p>
            <a:pPr algn="r"/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530821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717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blipFill rotWithShape="1">
            <a:blip r:embed="rId2">
              <a:duotone>
                <a:schemeClr val="bg2">
                  <a:shade val="28000"/>
                  <a:satMod val="94000"/>
                  <a:lumMod val="20000"/>
                </a:schemeClr>
                <a:schemeClr val="bg2">
                  <a:tint val="94000"/>
                  <a:shade val="84000"/>
                  <a:satMod val="148000"/>
                  <a:lumMod val="114000"/>
                </a:schemeClr>
              </a:duotone>
            </a:blip>
            <a:stretch/>
          </a:blipFill>
          <a:ln>
            <a:noFill/>
          </a:ln>
          <a:effectLst/>
        </p:spPr>
      </p:sp>
      <p:pic>
        <p:nvPicPr>
          <p:cNvPr id="5" name="Picture 4" descr="https://btscelebs.files.wordpress.com/2013/03/thebible_jesuschrist_diogomorgado_20130330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7"/>
          <a:stretch/>
        </p:blipFill>
        <p:spPr bwMode="auto">
          <a:xfrm>
            <a:off x="3994703" y="0"/>
            <a:ext cx="819729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btscelebs.files.wordpress.com/2013/03/thebible_jesuschrist_diogomorgado_20130330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71" r="13246"/>
          <a:stretch/>
        </p:blipFill>
        <p:spPr bwMode="auto">
          <a:xfrm>
            <a:off x="257590" y="10"/>
            <a:ext cx="3479523" cy="6857990"/>
          </a:xfrm>
          <a:prstGeom prst="rect">
            <a:avLst/>
          </a:prstGeom>
          <a:noFill/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94703" y="215900"/>
            <a:ext cx="6743767" cy="1117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 err="1">
                <a:solidFill>
                  <a:schemeClr val="bg1"/>
                </a:solidFill>
              </a:rPr>
              <a:t>Kto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porazil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smrť</a:t>
            </a:r>
            <a:r>
              <a:rPr lang="en-US" sz="32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491573" y="5981699"/>
            <a:ext cx="2249557" cy="7112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Arial"/>
              <a:buChar char="•"/>
            </a:pPr>
            <a:r>
              <a:rPr lang="en-US" sz="2800" dirty="0" err="1">
                <a:solidFill>
                  <a:schemeClr val="tx1"/>
                </a:solidFill>
              </a:rPr>
              <a:t>Pán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Ježiš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3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02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blipFill rotWithShape="1">
            <a:blip r:embed="rId2">
              <a:duotone>
                <a:schemeClr val="bg2">
                  <a:shade val="28000"/>
                  <a:satMod val="94000"/>
                  <a:lumMod val="20000"/>
                </a:schemeClr>
                <a:schemeClr val="bg2">
                  <a:tint val="94000"/>
                  <a:shade val="84000"/>
                  <a:satMod val="148000"/>
                  <a:lumMod val="114000"/>
                </a:schemeClr>
              </a:duotone>
            </a:blip>
            <a:stretch/>
          </a:blipFill>
          <a:ln>
            <a:noFill/>
          </a:ln>
          <a:effectLst/>
        </p:spPr>
      </p:sp>
      <p:pic>
        <p:nvPicPr>
          <p:cNvPr id="1026" name="Picture 2" descr="http://i.huffpost.com/gen/2148072/images/o-DEATH-TUNNEL-facebook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duotone>
              <a:prstClr val="black"/>
              <a:schemeClr val="bg1">
                <a:tint val="45000"/>
                <a:satMod val="400000"/>
              </a:schemeClr>
            </a:duotone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7" r="561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dirty="0" err="1"/>
              <a:t>smrť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677764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eťk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TM03457485[[fn=Sieťka]]</Template>
  <TotalTime>17</TotalTime>
  <Words>65</Words>
  <Application>Microsoft Office PowerPoint</Application>
  <PresentationFormat>Širokouhlá</PresentationFormat>
  <Paragraphs>17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Sieťka</vt:lpstr>
      <vt:lpstr>smrť</vt:lpstr>
      <vt:lpstr>Všetko čo má začiatok musí mať aj svoj koniec</vt:lpstr>
      <vt:lpstr>Viete Kedy príde smrť? </vt:lpstr>
      <vt:lpstr>Čo je smrť?</vt:lpstr>
      <vt:lpstr>O akých druhoch smrti hovorí Biblia?</vt:lpstr>
      <vt:lpstr>Akej smrti sa nám treba báť?</vt:lpstr>
      <vt:lpstr>Kto porazil smrť?</vt:lpstr>
      <vt:lpstr>smrť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smrť</dc:title>
  <dc:creator>Stanislav Grega</dc:creator>
  <cp:lastModifiedBy>Stanislav Grega</cp:lastModifiedBy>
  <cp:revision>11</cp:revision>
  <dcterms:created xsi:type="dcterms:W3CDTF">2016-06-02T08:58:35Z</dcterms:created>
  <dcterms:modified xsi:type="dcterms:W3CDTF">2016-06-02T09:15:58Z</dcterms:modified>
</cp:coreProperties>
</file>