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9469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A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00" autoAdjust="0"/>
  </p:normalViewPr>
  <p:slideViewPr>
    <p:cSldViewPr>
      <p:cViewPr varScale="1">
        <p:scale>
          <a:sx n="114" d="100"/>
          <a:sy n="114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l" defTabSz="925513">
              <a:defRPr sz="1200"/>
            </a:lvl1pPr>
          </a:lstStyle>
          <a:p>
            <a:endParaRPr lang="sk-SK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sk-SK"/>
          </a:p>
        </p:txBody>
      </p:sp>
      <p:sp>
        <p:nvSpPr>
          <p:cNvPr id="809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l" defTabSz="925513">
              <a:defRPr sz="1200"/>
            </a:lvl1pPr>
          </a:lstStyle>
          <a:p>
            <a:endParaRPr lang="sk-SK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2930DB25-87C7-480D-90C3-E26323121530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176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19475" y="1828800"/>
            <a:ext cx="5343525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k-SK" noProof="0" smtClean="0"/>
              <a:t>Upravte štýly predlohy textu</a:t>
            </a:r>
            <a:endParaRPr lang="sk-SK" noProof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6350" y="4184650"/>
            <a:ext cx="4946650" cy="1368425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pPr lvl="0"/>
            <a:r>
              <a:rPr lang="sk-SK" noProof="0" smtClean="0"/>
              <a:t>Upravte štýl predlohy podnadpisov</a:t>
            </a:r>
            <a:endParaRPr lang="sk-SK" noProof="0" smtClean="0"/>
          </a:p>
        </p:txBody>
      </p:sp>
      <p:sp>
        <p:nvSpPr>
          <p:cNvPr id="46249" name="Rectangle 169"/>
          <p:cNvSpPr>
            <a:spLocks noGrp="1" noChangeArrowheads="1"/>
          </p:cNvSpPr>
          <p:nvPr>
            <p:ph type="dt" sz="half" idx="2"/>
          </p:nvPr>
        </p:nvSpPr>
        <p:spPr>
          <a:xfrm>
            <a:off x="1225550" y="62007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6250" name="Rectangle 170"/>
          <p:cNvSpPr>
            <a:spLocks noGrp="1" noChangeArrowheads="1"/>
          </p:cNvSpPr>
          <p:nvPr>
            <p:ph type="ftr" sz="quarter" idx="3"/>
          </p:nvPr>
        </p:nvSpPr>
        <p:spPr>
          <a:xfrm>
            <a:off x="3303588" y="6200775"/>
            <a:ext cx="3636962" cy="45720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6251" name="Rectangle 17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92950" y="62007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D339618-F8EF-4A02-BA6F-736E0B67FBEA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52AEB-5D2C-40F9-9A87-92706BB983F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499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3075" y="225425"/>
            <a:ext cx="1925638" cy="597535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2988" y="225425"/>
            <a:ext cx="5627687" cy="597535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17266-AFAB-4BC4-833A-5EC0687ED8F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3472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Nadpis, text a obrázok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225425"/>
            <a:ext cx="7705725" cy="8636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42988" y="1304925"/>
            <a:ext cx="3776662" cy="489585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72050" y="1304925"/>
            <a:ext cx="3776663" cy="4895850"/>
          </a:xfrm>
        </p:spPr>
        <p:txBody>
          <a:bodyPr/>
          <a:lstStyle/>
          <a:p>
            <a:r>
              <a:rPr lang="sk-SK" smtClean="0"/>
              <a:t>Online obrázok pridáte kliknutím na ikonu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2988" y="6308725"/>
            <a:ext cx="1838325" cy="349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54350" y="6308725"/>
            <a:ext cx="3636963" cy="349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43713" y="6308725"/>
            <a:ext cx="1905000" cy="349250"/>
          </a:xfrm>
        </p:spPr>
        <p:txBody>
          <a:bodyPr/>
          <a:lstStyle>
            <a:lvl1pPr>
              <a:defRPr/>
            </a:lvl1pPr>
          </a:lstStyle>
          <a:p>
            <a:fld id="{4E4690E6-EE5C-4CB9-AA39-25A49FB9F6E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5625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225425"/>
            <a:ext cx="7705725" cy="8636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42988" y="1304925"/>
            <a:ext cx="7705725" cy="237172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2988" y="3829050"/>
            <a:ext cx="7705725" cy="237172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2988" y="6308725"/>
            <a:ext cx="1838325" cy="349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54350" y="6308725"/>
            <a:ext cx="3636963" cy="349250"/>
          </a:xfrm>
        </p:spPr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43713" y="6308725"/>
            <a:ext cx="1905000" cy="349250"/>
          </a:xfrm>
        </p:spPr>
        <p:txBody>
          <a:bodyPr/>
          <a:lstStyle>
            <a:lvl1pPr>
              <a:defRPr/>
            </a:lvl1pPr>
          </a:lstStyle>
          <a:p>
            <a:fld id="{B06A4951-1793-4624-8983-9764457EBF96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369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D8BC7-4EDB-4EBD-945D-84D2FD8F4BE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208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34931A-18FF-4D93-9401-4B3D6A5A37FE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377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988" y="1304925"/>
            <a:ext cx="3776662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050" y="1304925"/>
            <a:ext cx="3776663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F9416-7CAF-45A5-AB37-9288ACBA64EF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002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07976-CF00-4B01-87BA-063130F4A45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5720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A7600-1A90-4B43-8AB9-44A49C9F262B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074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4E28F-25AF-493B-971E-8F10518E5CDE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120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45C24-1A9D-4711-AF90-A35A5E30146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1221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853DE-F23A-4F48-899E-7FC34EEDBCA8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951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225425"/>
            <a:ext cx="770572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304925"/>
            <a:ext cx="7705725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2988" y="6308725"/>
            <a:ext cx="183832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4350" y="6308725"/>
            <a:ext cx="3636963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3713" y="6308725"/>
            <a:ext cx="1905000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1576F178-2C58-44D5-930C-BF4F00FAB833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Schoolbook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Teórie vzniku sveta</a:t>
            </a:r>
            <a:endParaRPr lang="sk-SK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Film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17. Život---</a:t>
            </a:r>
            <a:r>
              <a:rPr lang="sk-SK" dirty="0" err="1"/>
              <a:t>nahoda</a:t>
            </a:r>
            <a:r>
              <a:rPr lang="sk-SK" dirty="0"/>
              <a:t>,-nebo-</a:t>
            </a:r>
            <a:r>
              <a:rPr lang="sk-SK" dirty="0" err="1"/>
              <a:t>zaměr</a:t>
            </a:r>
            <a:r>
              <a:rPr lang="sk-SK" dirty="0"/>
              <a:t> 84 min.mp4</a:t>
            </a:r>
          </a:p>
        </p:txBody>
      </p:sp>
    </p:spTree>
    <p:extLst>
      <p:ext uri="{BB962C8B-B14F-4D97-AF65-F5344CB8AC3E}">
        <p14:creationId xmlns:p14="http://schemas.microsoft.com/office/powerpoint/2010/main" val="1652581742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">
  <a:themeElements>
    <a:clrScheme name="Glob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Global">
      <a:majorFont>
        <a:latin typeface="Century Schoolbook"/>
        <a:ea typeface=""/>
        <a:cs typeface="Times New Roman"/>
      </a:majorFont>
      <a:minorFont>
        <a:latin typeface="Century Schoolbook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Glob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b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D660607-9400-44EB-927D-5D03DB6FCF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Prezentácia správy o krajine</Template>
  <TotalTime>1</TotalTime>
  <Words>13</Words>
  <Application>Microsoft Office PowerPoint</Application>
  <PresentationFormat>Prezentácia na obrazovke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6" baseType="lpstr">
      <vt:lpstr>Century Schoolbook</vt:lpstr>
      <vt:lpstr>Tahoma</vt:lpstr>
      <vt:lpstr>Times New Roman</vt:lpstr>
      <vt:lpstr>Global</vt:lpstr>
      <vt:lpstr>Teórie vzniku sveta</vt:lpstr>
      <vt:lpstr>Film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Teórie vzniku sveta</dc:title>
  <dc:subject/>
  <dc:creator>Stanislav Grega</dc:creator>
  <cp:keywords/>
  <dc:description/>
  <cp:lastModifiedBy>Stanislav Grega</cp:lastModifiedBy>
  <cp:revision>1</cp:revision>
  <dcterms:created xsi:type="dcterms:W3CDTF">2016-03-17T09:45:43Z</dcterms:created>
  <dcterms:modified xsi:type="dcterms:W3CDTF">2016-03-17T09:47:32Z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TC010183711051</vt:lpwstr>
  </property>
</Properties>
</file>