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89" r:id="rId14"/>
    <p:sldId id="291" r:id="rId15"/>
    <p:sldId id="292" r:id="rId16"/>
    <p:sldId id="293" r:id="rId17"/>
    <p:sldId id="294" r:id="rId18"/>
    <p:sldId id="29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8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5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3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0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8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6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Monoteistické náboženstvá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Islam - Mohamed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k-SK" sz="2800" dirty="0" smtClean="0"/>
              <a:t>Narodil sa okolo roku 570</a:t>
            </a:r>
          </a:p>
          <a:p>
            <a:r>
              <a:rPr lang="sk-SK" sz="2800" dirty="0" smtClean="0"/>
              <a:t>Jeho meno znamená </a:t>
            </a:r>
            <a:r>
              <a:rPr lang="sk-SK" sz="2800" b="1" i="1" dirty="0" smtClean="0"/>
              <a:t>oslávený</a:t>
            </a:r>
            <a:endParaRPr lang="sk-SK" sz="2800" b="1" dirty="0" smtClean="0"/>
          </a:p>
          <a:p>
            <a:r>
              <a:rPr lang="sk-SK" sz="2800" dirty="0" smtClean="0"/>
              <a:t>Boh sa mu zjavil na hore </a:t>
            </a:r>
            <a:r>
              <a:rPr lang="sk-SK" sz="2800" dirty="0" err="1" smtClean="0"/>
              <a:t>Hirah</a:t>
            </a:r>
            <a:r>
              <a:rPr lang="sk-SK" sz="2800" dirty="0" smtClean="0"/>
              <a:t> okolo roku 610</a:t>
            </a:r>
          </a:p>
          <a:p>
            <a:r>
              <a:rPr lang="sk-SK" sz="2800" dirty="0" smtClean="0"/>
              <a:t>Mal veľa nepriateľov a preto pred nimi musel utekať. Najznámejší útek je z Mekky do Mediny, ktorý sa volá </a:t>
            </a:r>
            <a:r>
              <a:rPr lang="sk-SK" sz="2800" b="1" i="1" dirty="0" err="1" smtClean="0"/>
              <a:t>hidžra</a:t>
            </a:r>
            <a:r>
              <a:rPr lang="sk-SK" sz="2800" dirty="0" smtClean="0"/>
              <a:t> – je to začiatok moslimského kalendára</a:t>
            </a:r>
            <a:endParaRPr lang="sk-SK" sz="2800" dirty="0"/>
          </a:p>
        </p:txBody>
      </p:sp>
      <p:pic>
        <p:nvPicPr>
          <p:cNvPr id="6146" name="Picture 2" descr="http://www.bible-history.com/ibh/images/fullsized/moham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9" y="174409"/>
            <a:ext cx="4278384" cy="6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7388" y="2154293"/>
            <a:ext cx="3040599" cy="4456232"/>
          </a:xfrm>
        </p:spPr>
        <p:txBody>
          <a:bodyPr>
            <a:normAutofit lnSpcReduction="10000"/>
          </a:bodyPr>
          <a:lstStyle/>
          <a:p>
            <a:r>
              <a:rPr lang="sk-SK" sz="2800" b="1" dirty="0" smtClean="0"/>
              <a:t>Korán </a:t>
            </a:r>
            <a:r>
              <a:rPr lang="sk-SK" sz="2800" dirty="0" smtClean="0"/>
              <a:t> - svätá kniha (po arabsky)</a:t>
            </a:r>
          </a:p>
          <a:p>
            <a:r>
              <a:rPr lang="sk-SK" sz="2800" dirty="0" smtClean="0"/>
              <a:t>Člení sa na 114 súr (kapitol)</a:t>
            </a:r>
          </a:p>
          <a:p>
            <a:r>
              <a:rPr lang="sk-SK" sz="2800" dirty="0" smtClean="0"/>
              <a:t>Mohamedove výroky sú zozbierané v zbierke </a:t>
            </a:r>
            <a:r>
              <a:rPr lang="sk-SK" sz="2800" dirty="0" err="1" smtClean="0"/>
              <a:t>hadítov</a:t>
            </a:r>
            <a:r>
              <a:rPr lang="sk-SK" sz="2800" dirty="0" smtClean="0"/>
              <a:t> – </a:t>
            </a:r>
            <a:r>
              <a:rPr lang="sk-SK" sz="2800" dirty="0" err="1" smtClean="0"/>
              <a:t>Sunna</a:t>
            </a:r>
            <a:r>
              <a:rPr lang="sk-SK" sz="2800" dirty="0" smtClean="0"/>
              <a:t> (</a:t>
            </a:r>
            <a:r>
              <a:rPr lang="sk-SK" sz="2800" dirty="0" err="1" smtClean="0"/>
              <a:t>sunna</a:t>
            </a:r>
            <a:r>
              <a:rPr lang="sk-SK" sz="2800" dirty="0" smtClean="0"/>
              <a:t> – zvyk, tradícia)</a:t>
            </a:r>
            <a:endParaRPr lang="sk-SK" sz="2800" dirty="0"/>
          </a:p>
        </p:txBody>
      </p:sp>
      <p:pic>
        <p:nvPicPr>
          <p:cNvPr id="7170" name="Picture 2" descr="http://ujszo.com/sites/default/files/photos/promoted/koran_keles_2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87" y="159392"/>
            <a:ext cx="8736137" cy="65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7077015" cy="1508760"/>
          </a:xfrm>
        </p:spPr>
        <p:txBody>
          <a:bodyPr/>
          <a:lstStyle/>
          <a:p>
            <a:pPr algn="r"/>
            <a:r>
              <a:rPr lang="sk-SK" dirty="0" smtClean="0"/>
              <a:t>korán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800" dirty="0" smtClean="0"/>
              <a:t>Učí, že boh stvoril človeka z hliny</a:t>
            </a:r>
          </a:p>
          <a:p>
            <a:r>
              <a:rPr lang="sk-SK" sz="2800" dirty="0" smtClean="0"/>
              <a:t>Nadprirodzené bytosti stvoril zo žiary ohňa</a:t>
            </a:r>
          </a:p>
          <a:p>
            <a:r>
              <a:rPr lang="sk-SK" sz="2800" dirty="0" smtClean="0"/>
              <a:t>Ľuďom vdýchol život do nosa</a:t>
            </a:r>
          </a:p>
          <a:p>
            <a:r>
              <a:rPr lang="sk-SK" sz="2800" dirty="0" smtClean="0"/>
              <a:t>Anjelom prikázal, aby sa pred ľuďmi skláňali na kolená a boli im podriadení. </a:t>
            </a:r>
          </a:p>
          <a:p>
            <a:r>
              <a:rPr lang="sk-SK" sz="2800" dirty="0" smtClean="0"/>
              <a:t>Všetci anjeli poslúchli, až na jedného – </a:t>
            </a:r>
            <a:r>
              <a:rPr lang="sk-SK" sz="2800" b="1" dirty="0" err="1" smtClean="0"/>
              <a:t>Iblis</a:t>
            </a:r>
            <a:r>
              <a:rPr lang="sk-SK" sz="2800" b="1" dirty="0" smtClean="0"/>
              <a:t>. </a:t>
            </a:r>
            <a:r>
              <a:rPr lang="sk-SK" sz="2800" dirty="0" smtClean="0"/>
              <a:t>Tento bol za trest vyhnaný z raja na zem. </a:t>
            </a:r>
            <a:endParaRPr lang="sk-SK" sz="2800" dirty="0"/>
          </a:p>
        </p:txBody>
      </p:sp>
      <p:pic>
        <p:nvPicPr>
          <p:cNvPr id="8194" name="Picture 2" descr="http://vignette2.wikia.nocookie.net/sonic/images/9/95/First_Iblis_02.jpg/revision/latest?cb=20121125093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0" y="2011680"/>
            <a:ext cx="6333530" cy="47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Päť </a:t>
            </a:r>
            <a:r>
              <a:rPr lang="sk-SK" dirty="0"/>
              <a:t>pilierov islamu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07054" y="2112347"/>
            <a:ext cx="4390113" cy="4514955"/>
          </a:xfrm>
        </p:spPr>
        <p:txBody>
          <a:bodyPr>
            <a:normAutofit fontScale="85000" lnSpcReduction="20000"/>
          </a:bodyPr>
          <a:lstStyle/>
          <a:p>
            <a:r>
              <a:rPr lang="sk-SK" sz="2800" dirty="0" smtClean="0"/>
              <a:t>Vysloviť vyznanie viery – </a:t>
            </a:r>
            <a:r>
              <a:rPr lang="sk-SK" sz="2800" dirty="0" err="1" smtClean="0"/>
              <a:t>šaháda</a:t>
            </a:r>
            <a:endParaRPr lang="sk-SK" sz="2800" dirty="0" smtClean="0"/>
          </a:p>
          <a:p>
            <a:r>
              <a:rPr lang="sk-SK" sz="2800" dirty="0" smtClean="0"/>
              <a:t>Pomodliť sa 5-krát denne modlitbu – </a:t>
            </a:r>
            <a:r>
              <a:rPr lang="sk-SK" sz="2800" dirty="0" err="1" smtClean="0"/>
              <a:t>salát</a:t>
            </a:r>
            <a:r>
              <a:rPr lang="sk-SK" sz="2800" dirty="0" smtClean="0"/>
              <a:t> – smerom k Mekke</a:t>
            </a:r>
          </a:p>
          <a:p>
            <a:r>
              <a:rPr lang="sk-SK" sz="2800" dirty="0" smtClean="0"/>
              <a:t>Dávať almužnu, náboženskú daň – </a:t>
            </a:r>
            <a:r>
              <a:rPr lang="sk-SK" sz="2800" dirty="0" err="1" smtClean="0"/>
              <a:t>zákat</a:t>
            </a:r>
            <a:endParaRPr lang="sk-SK" sz="2800" dirty="0"/>
          </a:p>
          <a:p>
            <a:r>
              <a:rPr lang="sk-SK" sz="2800" dirty="0" smtClean="0"/>
              <a:t>Postiť sa – </a:t>
            </a:r>
            <a:r>
              <a:rPr lang="sk-SK" sz="2800" dirty="0" err="1" smtClean="0"/>
              <a:t>saum</a:t>
            </a:r>
            <a:r>
              <a:rPr lang="sk-SK" sz="2800" dirty="0" smtClean="0"/>
              <a:t> – počas celého pôstneho mesiaca </a:t>
            </a:r>
            <a:r>
              <a:rPr lang="sk-SK" sz="2800" dirty="0" err="1" smtClean="0"/>
              <a:t>Ramadán</a:t>
            </a:r>
            <a:r>
              <a:rPr lang="sk-SK" sz="2800" dirty="0" smtClean="0"/>
              <a:t> (od východu slnka po jeho západ nejesť a nepiť, nefajčiť, nemasť pohlavný styk)</a:t>
            </a:r>
          </a:p>
          <a:p>
            <a:r>
              <a:rPr lang="sk-SK" sz="2800" dirty="0" smtClean="0"/>
              <a:t>Aspoň raz v živote, vykonať svätú púť – </a:t>
            </a:r>
            <a:r>
              <a:rPr lang="sk-SK" sz="2800" dirty="0" err="1" smtClean="0"/>
              <a:t>hadždž</a:t>
            </a:r>
            <a:r>
              <a:rPr lang="sk-SK" sz="2800" dirty="0" smtClean="0"/>
              <a:t> – do Mekky</a:t>
            </a:r>
            <a:endParaRPr lang="sk-SK" sz="2800" dirty="0"/>
          </a:p>
        </p:txBody>
      </p:sp>
      <p:pic>
        <p:nvPicPr>
          <p:cNvPr id="9218" name="Picture 2" descr="http://www.klingenburg-usa.com/fileadmin/user_upload/germany/Referenzen/Mekka_125633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56" y="1862356"/>
            <a:ext cx="7366524" cy="48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Judaizmus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0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Judaizmus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Najstaršie monoteistické náboženstvo. (Najmenšie z troch.) </a:t>
            </a:r>
          </a:p>
          <a:p>
            <a:r>
              <a:rPr lang="sk-SK" sz="2800" dirty="0" smtClean="0"/>
              <a:t>Potomkovia Abraháma a Sáry</a:t>
            </a:r>
          </a:p>
          <a:p>
            <a:r>
              <a:rPr lang="sk-SK" sz="2800" dirty="0" smtClean="0"/>
              <a:t>Judaizmus sa nazýva aj židovské náboženstvo</a:t>
            </a:r>
          </a:p>
          <a:p>
            <a:endParaRPr lang="sk-SK" sz="2800" dirty="0"/>
          </a:p>
        </p:txBody>
      </p:sp>
      <p:pic>
        <p:nvPicPr>
          <p:cNvPr id="10242" name="Picture 2" descr="https://upload.wikimedia.org/wikipedia/commons/5/59/Psalms_WesternW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73" y="2011680"/>
            <a:ext cx="5524608" cy="47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9622" y="284176"/>
            <a:ext cx="5517377" cy="1508760"/>
          </a:xfrm>
        </p:spPr>
        <p:txBody>
          <a:bodyPr/>
          <a:lstStyle/>
          <a:p>
            <a:r>
              <a:rPr lang="sk-SK" dirty="0" smtClean="0"/>
              <a:t>Judaizmus - </a:t>
            </a:r>
            <a:r>
              <a:rPr lang="sk-SK" dirty="0" err="1" smtClean="0"/>
              <a:t>Tóra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68954" y="2011679"/>
            <a:ext cx="5897461" cy="4598845"/>
          </a:xfrm>
        </p:spPr>
        <p:txBody>
          <a:bodyPr>
            <a:normAutofit/>
          </a:bodyPr>
          <a:lstStyle/>
          <a:p>
            <a:r>
              <a:rPr lang="sk-SK" sz="2800" dirty="0"/>
              <a:t>V preklade </a:t>
            </a:r>
            <a:r>
              <a:rPr lang="sk-SK" sz="2800" dirty="0" smtClean="0"/>
              <a:t>znamená </a:t>
            </a:r>
            <a:r>
              <a:rPr lang="sk-SK" sz="2800" dirty="0"/>
              <a:t>Zákon</a:t>
            </a:r>
          </a:p>
          <a:p>
            <a:r>
              <a:rPr lang="sk-SK" sz="2800" dirty="0" smtClean="0"/>
              <a:t>Jej základom je Päť kníh Mojžišových</a:t>
            </a:r>
          </a:p>
          <a:p>
            <a:r>
              <a:rPr lang="sk-SK" sz="2800" dirty="0" err="1" smtClean="0"/>
              <a:t>Tenach</a:t>
            </a:r>
            <a:r>
              <a:rPr lang="sk-SK" sz="2800" dirty="0" smtClean="0"/>
              <a:t> – celá hebrejská Biblia pozostáva z 24 kníh, rozdelených do troch častí: </a:t>
            </a:r>
          </a:p>
          <a:p>
            <a:pPr lvl="1"/>
            <a:r>
              <a:rPr lang="sk-SK" sz="2600" b="1" dirty="0" err="1" smtClean="0"/>
              <a:t>Tóra</a:t>
            </a:r>
            <a:r>
              <a:rPr lang="sk-SK" sz="2600" dirty="0" smtClean="0"/>
              <a:t> – Zákon – 5M</a:t>
            </a:r>
          </a:p>
          <a:p>
            <a:pPr lvl="1"/>
            <a:r>
              <a:rPr lang="sk-SK" sz="2600" b="1" dirty="0" err="1" smtClean="0"/>
              <a:t>Nebiím</a:t>
            </a:r>
            <a:r>
              <a:rPr lang="sk-SK" sz="2600" dirty="0" smtClean="0"/>
              <a:t> – Proroci – prorocké knihy SZ</a:t>
            </a:r>
          </a:p>
          <a:p>
            <a:pPr lvl="1"/>
            <a:r>
              <a:rPr lang="sk-SK" sz="2600" b="1" dirty="0" err="1" smtClean="0"/>
              <a:t>Ketubím</a:t>
            </a:r>
            <a:r>
              <a:rPr lang="sk-SK" sz="2600" dirty="0" smtClean="0"/>
              <a:t> – Spisy – ostatné knihy</a:t>
            </a:r>
            <a:endParaRPr lang="sk-SK" sz="2600" dirty="0"/>
          </a:p>
        </p:txBody>
      </p:sp>
      <p:pic>
        <p:nvPicPr>
          <p:cNvPr id="11266" name="Picture 2" descr="https://upload.wikimedia.org/wikipedia/commons/5/54/K%C3%B6ln-Tora-und-Innenansicht-Synagoge-Glockengasse-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" y="162693"/>
            <a:ext cx="4805933" cy="6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Stánok zmluvy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73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Chrám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0" name="Picture 2" descr="http://previews.123rf.com/images/flik47/flik471402/flik47140200439/26146049-Second-Temple-Ancient-Jerusalem-Israel-Stock-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39" y="1895912"/>
            <a:ext cx="7150698" cy="47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://www.oskole.sk/userfiles/image/zaida/geografia/oktober/ucivo_nabozenstva%20sveta_html_m1159c7b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10"/>
            <a:ext cx="12192000" cy="660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8YxevPZCdnM/VTVetPfu4uI/AAAAAAAAADs/Uy98HPtxfoY/s1600/Rushnik_iznanka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13861" b="20583"/>
          <a:stretch/>
        </p:blipFill>
        <p:spPr bwMode="auto">
          <a:xfrm>
            <a:off x="4471332" y="2801355"/>
            <a:ext cx="7592037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začiatku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Uctievali mnohých bohov</a:t>
            </a:r>
          </a:p>
          <a:p>
            <a:r>
              <a:rPr lang="sk-SK" sz="3200" dirty="0" smtClean="0"/>
              <a:t>Uctievali </a:t>
            </a:r>
          </a:p>
          <a:p>
            <a:pPr lvl="1"/>
            <a:r>
              <a:rPr lang="sk-SK" sz="3200" dirty="0" smtClean="0"/>
              <a:t>zvieratá</a:t>
            </a:r>
          </a:p>
          <a:p>
            <a:pPr lvl="1"/>
            <a:r>
              <a:rPr lang="sk-SK" sz="2800" dirty="0" smtClean="0"/>
              <a:t>prírodné </a:t>
            </a:r>
            <a:r>
              <a:rPr lang="sk-SK" sz="2800" dirty="0"/>
              <a:t>živly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036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http://ostrava-educanet.cz/svoboda/mapy/kvinta/socioekonomicka_sfera/svet_mapa_nabozenstv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"/>
            <a:ext cx="12192000" cy="68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Monoteistické náboženstvá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Veria len v jedného boha, čím zároveň popierajú existenciu iných bohov.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440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Najznámejšie monoteistické náboženstva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Abrahámovske</a:t>
            </a:r>
            <a:r>
              <a:rPr lang="sk-SK" dirty="0" smtClean="0"/>
              <a:t> náboženstva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52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Abrahámovske</a:t>
            </a:r>
            <a:r>
              <a:rPr lang="sk-SK" dirty="0"/>
              <a:t> </a:t>
            </a:r>
            <a:r>
              <a:rPr lang="sk-SK" dirty="0" smtClean="0"/>
              <a:t>náboženstva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2039531" cy="743094"/>
          </a:xfrm>
        </p:spPr>
        <p:txBody>
          <a:bodyPr>
            <a:normAutofit/>
          </a:bodyPr>
          <a:lstStyle/>
          <a:p>
            <a:r>
              <a:rPr lang="sk-SK" sz="3000" dirty="0" smtClean="0"/>
              <a:t>Židovstvo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8523214" y="1913470"/>
            <a:ext cx="2462895" cy="743094"/>
          </a:xfrm>
        </p:spPr>
        <p:txBody>
          <a:bodyPr/>
          <a:lstStyle/>
          <a:p>
            <a:r>
              <a:rPr lang="sk-SK" sz="2800" dirty="0" smtClean="0"/>
              <a:t>Islam</a:t>
            </a:r>
            <a:endParaRPr lang="sk-SK" dirty="0"/>
          </a:p>
        </p:txBody>
      </p:sp>
      <p:sp>
        <p:nvSpPr>
          <p:cNvPr id="7" name="Zástupný symbol textu 2"/>
          <p:cNvSpPr txBox="1">
            <a:spLocks/>
          </p:cNvSpPr>
          <p:nvPr/>
        </p:nvSpPr>
        <p:spPr>
          <a:xfrm>
            <a:off x="4466488" y="1913470"/>
            <a:ext cx="2133601" cy="743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 smtClean="0"/>
              <a:t>Kresťanstvo</a:t>
            </a:r>
            <a:endParaRPr lang="sk-SK" sz="2800" dirty="0"/>
          </a:p>
        </p:txBody>
      </p:sp>
      <p:sp>
        <p:nvSpPr>
          <p:cNvPr id="9" name="Zástupný symbol textu 2"/>
          <p:cNvSpPr txBox="1">
            <a:spLocks/>
          </p:cNvSpPr>
          <p:nvPr/>
        </p:nvSpPr>
        <p:spPr>
          <a:xfrm>
            <a:off x="4572903" y="2808964"/>
            <a:ext cx="2165350" cy="356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pic>
        <p:nvPicPr>
          <p:cNvPr id="2050" name="Picture 2" descr="http://92.countryfm.ca/news/wp-content/uploads/2015/01/islamic-symbol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2919167"/>
            <a:ext cx="2814637" cy="30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ublicdomainpictures.net/download-picture.php?adresar=60000&amp;soubor=cross-1379268461Hdj.jpg&amp;id=546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03" y="3062568"/>
            <a:ext cx="2027186" cy="30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dns2.freepik.com/image/th/318-285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8" y="3407575"/>
            <a:ext cx="2552146" cy="25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0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Pochádza z rodokmeňa </a:t>
            </a:r>
            <a:r>
              <a:rPr lang="sk-SK" sz="3200" dirty="0" err="1" smtClean="0"/>
              <a:t>Izmaela</a:t>
            </a:r>
            <a:r>
              <a:rPr lang="sk-SK" sz="3200" dirty="0" smtClean="0"/>
              <a:t> – syn Abraháma a </a:t>
            </a:r>
            <a:r>
              <a:rPr lang="sk-SK" sz="3200" dirty="0" err="1" smtClean="0"/>
              <a:t>Hagar</a:t>
            </a:r>
            <a:endParaRPr lang="sk-SK" sz="3200" dirty="0" smtClean="0"/>
          </a:p>
          <a:p>
            <a:r>
              <a:rPr lang="sk-SK" sz="3200" dirty="0" smtClean="0"/>
              <a:t>Je to dnes druhé najrozšírenejšie náboženstvo na svete</a:t>
            </a:r>
          </a:p>
          <a:p>
            <a:r>
              <a:rPr lang="sk-SK" sz="3200" dirty="0" smtClean="0"/>
              <a:t>Islam = </a:t>
            </a:r>
            <a:r>
              <a:rPr lang="sk-SK" sz="3200" i="1" dirty="0" smtClean="0"/>
              <a:t>odovzdanie sa do božej vôle</a:t>
            </a:r>
            <a:endParaRPr lang="sk-SK" sz="3200" i="1" dirty="0"/>
          </a:p>
        </p:txBody>
      </p:sp>
      <p:pic>
        <p:nvPicPr>
          <p:cNvPr id="3074" name="Picture 2" descr="http://www.goodallartists.ca/Hagar%20&amp;%20Ishmael%20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38" y="171091"/>
            <a:ext cx="4924336" cy="65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Základným vyznaním Islamu je – </a:t>
            </a:r>
            <a:r>
              <a:rPr lang="sk-SK" sz="2800" b="1" dirty="0" smtClean="0"/>
              <a:t>„</a:t>
            </a:r>
            <a:r>
              <a:rPr lang="sk-SK" sz="2800" b="1" i="1" dirty="0" smtClean="0"/>
              <a:t>Niet boha okrem Boha (</a:t>
            </a:r>
            <a:r>
              <a:rPr lang="sk-SK" sz="2800" b="1" i="1" dirty="0" err="1" smtClean="0"/>
              <a:t>Allaha</a:t>
            </a:r>
            <a:r>
              <a:rPr lang="sk-SK" sz="2800" b="1" i="1" dirty="0" smtClean="0"/>
              <a:t>) a Mohamed je Jeho prorok.“</a:t>
            </a:r>
          </a:p>
          <a:p>
            <a:r>
              <a:rPr lang="sk-SK" sz="2800" i="1" dirty="0" smtClean="0"/>
              <a:t>Toto vyznanie sa volá – </a:t>
            </a:r>
            <a:r>
              <a:rPr lang="sk-SK" sz="2800" b="1" i="1" dirty="0" err="1" smtClean="0"/>
              <a:t>šaháda</a:t>
            </a:r>
            <a:endParaRPr lang="sk-SK" sz="2800" b="1" i="1" dirty="0" smtClean="0"/>
          </a:p>
          <a:p>
            <a:r>
              <a:rPr lang="sk-SK" sz="2800" dirty="0" smtClean="0"/>
              <a:t>Náboženských príslušníkov islamu voláme – </a:t>
            </a:r>
            <a:r>
              <a:rPr lang="sk-SK" sz="2800" b="1" i="1" dirty="0" smtClean="0"/>
              <a:t>moslimovia</a:t>
            </a:r>
          </a:p>
          <a:p>
            <a:r>
              <a:rPr lang="sk-SK" sz="2800" dirty="0" smtClean="0"/>
              <a:t>Ich symbol sa volá - </a:t>
            </a:r>
            <a:r>
              <a:rPr lang="sk-SK" sz="2800" b="1" i="1" dirty="0" err="1" smtClean="0"/>
              <a:t>Hilal</a:t>
            </a:r>
            <a:endParaRPr lang="sk-SK" sz="2800" b="1" dirty="0"/>
          </a:p>
        </p:txBody>
      </p:sp>
      <p:pic>
        <p:nvPicPr>
          <p:cNvPr id="4098" name="Picture 2" descr="https://upload.wikimedia.org/wikipedia/commons/thumb/0/09/Star_and_Crescent.svg/2000px-Star_and_Crescent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73" y="2011363"/>
            <a:ext cx="4470642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895" y="284176"/>
            <a:ext cx="10450104" cy="1508760"/>
          </a:xfrm>
        </p:spPr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18781" y="1949010"/>
            <a:ext cx="5905849" cy="4640790"/>
          </a:xfrm>
        </p:spPr>
        <p:txBody>
          <a:bodyPr>
            <a:noAutofit/>
          </a:bodyPr>
          <a:lstStyle/>
          <a:p>
            <a:r>
              <a:rPr lang="sk-SK" sz="2400" dirty="0" smtClean="0"/>
              <a:t>Moslimovia veria, že islam bol večne</a:t>
            </a:r>
          </a:p>
          <a:p>
            <a:r>
              <a:rPr lang="sk-SK" sz="2400" dirty="0" err="1" smtClean="0"/>
              <a:t>Allah</a:t>
            </a:r>
            <a:r>
              <a:rPr lang="sk-SK" sz="2400" dirty="0" smtClean="0"/>
              <a:t> = boh (nie je to meno boha). Za zobrazovanie </a:t>
            </a:r>
            <a:r>
              <a:rPr lang="sk-SK" sz="2400" dirty="0" err="1" smtClean="0"/>
              <a:t>Allaha</a:t>
            </a:r>
            <a:r>
              <a:rPr lang="sk-SK" sz="2400" dirty="0" smtClean="0"/>
              <a:t> je trest smrti. </a:t>
            </a:r>
          </a:p>
          <a:p>
            <a:r>
              <a:rPr lang="sk-SK" sz="2400" dirty="0" smtClean="0"/>
              <a:t>Keď sa ľudia od neho odchýlili boh posiela prorokov, aby ich navrátili k pravej viere.</a:t>
            </a:r>
          </a:p>
          <a:p>
            <a:r>
              <a:rPr lang="sk-SK" sz="2400" dirty="0" smtClean="0"/>
              <a:t>Najznámejší proroci sú:</a:t>
            </a:r>
          </a:p>
          <a:p>
            <a:pPr lvl="1"/>
            <a:r>
              <a:rPr lang="sk-SK" sz="2400" dirty="0" smtClean="0"/>
              <a:t>Adam</a:t>
            </a:r>
          </a:p>
          <a:p>
            <a:pPr lvl="1"/>
            <a:r>
              <a:rPr lang="sk-SK" sz="2400" dirty="0" err="1" smtClean="0"/>
              <a:t>Nóach</a:t>
            </a:r>
            <a:endParaRPr lang="sk-SK" sz="2400" dirty="0" smtClean="0"/>
          </a:p>
          <a:p>
            <a:pPr lvl="1"/>
            <a:r>
              <a:rPr lang="sk-SK" sz="2400" dirty="0" smtClean="0"/>
              <a:t>Abrahám</a:t>
            </a:r>
          </a:p>
          <a:p>
            <a:pPr lvl="1"/>
            <a:r>
              <a:rPr lang="sk-SK" sz="2400" dirty="0" smtClean="0"/>
              <a:t>Mojžiš</a:t>
            </a:r>
          </a:p>
          <a:p>
            <a:pPr lvl="1"/>
            <a:r>
              <a:rPr lang="sk-SK" sz="2400" dirty="0" smtClean="0"/>
              <a:t>Ježiš</a:t>
            </a:r>
          </a:p>
          <a:p>
            <a:pPr lvl="1"/>
            <a:r>
              <a:rPr lang="sk-SK" sz="2400" dirty="0" smtClean="0"/>
              <a:t>Mohamed = Prorok</a:t>
            </a:r>
            <a:endParaRPr lang="sk-SK" sz="2400" dirty="0"/>
          </a:p>
        </p:txBody>
      </p:sp>
      <p:pic>
        <p:nvPicPr>
          <p:cNvPr id="5122" name="Picture 2" descr="http://www.assabile.com/media/photo/full_size/mohamed-hussain-yaqob-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2" y="172986"/>
            <a:ext cx="5377342" cy="65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Pruhované</Template>
  <TotalTime>425</TotalTime>
  <Words>429</Words>
  <Application>Microsoft Office PowerPoint</Application>
  <PresentationFormat>Širokouhlá</PresentationFormat>
  <Paragraphs>70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</vt:lpstr>
      <vt:lpstr>Pruhované</vt:lpstr>
      <vt:lpstr>Monoteistické náboženstvá</vt:lpstr>
      <vt:lpstr>Na začiatku</vt:lpstr>
      <vt:lpstr>Monoteistické náboženstvá</vt:lpstr>
      <vt:lpstr>Najznámejšie monoteistické náboženstva</vt:lpstr>
      <vt:lpstr>Abrahámovske náboženstva</vt:lpstr>
      <vt:lpstr>Islam</vt:lpstr>
      <vt:lpstr>Islam</vt:lpstr>
      <vt:lpstr>Islam</vt:lpstr>
      <vt:lpstr>Islam</vt:lpstr>
      <vt:lpstr>Islam - Mohamed</vt:lpstr>
      <vt:lpstr>Islam</vt:lpstr>
      <vt:lpstr>korán</vt:lpstr>
      <vt:lpstr>Päť pilierov islamu:</vt:lpstr>
      <vt:lpstr>Judaizmus</vt:lpstr>
      <vt:lpstr>Judaizmus</vt:lpstr>
      <vt:lpstr>Judaizmus - Tóra</vt:lpstr>
      <vt:lpstr>Stánok zmluvy</vt:lpstr>
      <vt:lpstr>Chrám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Izák a Rebeka</dc:title>
  <dc:creator>Stanislav Grega</dc:creator>
  <cp:lastModifiedBy>Stanislav Grega</cp:lastModifiedBy>
  <cp:revision>72</cp:revision>
  <dcterms:created xsi:type="dcterms:W3CDTF">2016-01-14T08:48:19Z</dcterms:created>
  <dcterms:modified xsi:type="dcterms:W3CDTF">2016-02-11T10:18:33Z</dcterms:modified>
</cp:coreProperties>
</file>