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73" r:id="rId1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00" autoAdjust="0"/>
  </p:normalViewPr>
  <p:slideViewPr>
    <p:cSldViewPr>
      <p:cViewPr varScale="1">
        <p:scale>
          <a:sx n="107" d="100"/>
          <a:sy n="107" d="100"/>
        </p:scale>
        <p:origin x="165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4B12-7B69-481E-8575-AE9A9457CB71}" type="datetimeFigureOut">
              <a:rPr lang="sk-SK" smtClean="0"/>
              <a:t>21.03.2019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AC1-C69F-47CC-ADE9-151DD206B63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4B12-7B69-481E-8575-AE9A9457CB71}" type="datetimeFigureOut">
              <a:rPr lang="sk-SK" smtClean="0"/>
              <a:t>21.03.2019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AC1-C69F-47CC-ADE9-151DD206B63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4B12-7B69-481E-8575-AE9A9457CB71}" type="datetimeFigureOut">
              <a:rPr lang="sk-SK" smtClean="0"/>
              <a:t>21.03.2019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AC1-C69F-47CC-ADE9-151DD206B63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4B12-7B69-481E-8575-AE9A9457CB71}" type="datetimeFigureOut">
              <a:rPr lang="sk-SK" smtClean="0"/>
              <a:t>21.03.2019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AC1-C69F-47CC-ADE9-151DD206B63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4B12-7B69-481E-8575-AE9A9457CB71}" type="datetimeFigureOut">
              <a:rPr lang="sk-SK" smtClean="0"/>
              <a:t>21.03.2019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AC1-C69F-47CC-ADE9-151DD206B63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4B12-7B69-481E-8575-AE9A9457CB71}" type="datetimeFigureOut">
              <a:rPr lang="sk-SK" smtClean="0"/>
              <a:t>21.03.2019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AC1-C69F-47CC-ADE9-151DD206B63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4B12-7B69-481E-8575-AE9A9457CB71}" type="datetimeFigureOut">
              <a:rPr lang="sk-SK" smtClean="0"/>
              <a:t>21.03.2019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AC1-C69F-47CC-ADE9-151DD206B63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4B12-7B69-481E-8575-AE9A9457CB71}" type="datetimeFigureOut">
              <a:rPr lang="sk-SK" smtClean="0"/>
              <a:t>21.03.2019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AC1-C69F-47CC-ADE9-151DD206B63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4B12-7B69-481E-8575-AE9A9457CB71}" type="datetimeFigureOut">
              <a:rPr lang="sk-SK" smtClean="0"/>
              <a:t>21.03.2019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AC1-C69F-47CC-ADE9-151DD206B63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4B12-7B69-481E-8575-AE9A9457CB71}" type="datetimeFigureOut">
              <a:rPr lang="sk-SK" smtClean="0"/>
              <a:t>21.03.2019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AC1-C69F-47CC-ADE9-151DD206B63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84B12-7B69-481E-8575-AE9A9457CB71}" type="datetimeFigureOut">
              <a:rPr lang="sk-SK" smtClean="0"/>
              <a:t>21.03.2019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1AC1-C69F-47CC-ADE9-151DD206B63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84B12-7B69-481E-8575-AE9A9457CB71}" type="datetimeFigureOut">
              <a:rPr lang="sk-SK" smtClean="0"/>
              <a:t>21.03.2019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31AC1-C69F-47CC-ADE9-151DD206B63D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V%C3%A9dy" TargetMode="External"/><Relationship Id="rId2" Type="http://schemas.openxmlformats.org/officeDocument/2006/relationships/hyperlink" Target="http://sk.wikipedia.org/wiki/N%C3%A1bo%C5%BEenstv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Brahma" TargetMode="External"/><Relationship Id="rId5" Type="http://schemas.openxmlformats.org/officeDocument/2006/relationships/hyperlink" Target="http://sk.wikipedia.org/w/index.php?title=I%C5%A1tad%C3%A9va&amp;action=edit&amp;redlink=1" TargetMode="External"/><Relationship Id="rId4" Type="http://schemas.openxmlformats.org/officeDocument/2006/relationships/hyperlink" Target="http://sk.wikipedia.org/wiki/V%C3%A9dske_n%C3%A1bo%C5%BEenstvo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sk.wikipedia.org/wiki/Tao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/index.php?title=Siao&amp;action=edit&amp;redlink=1" TargetMode="External"/><Relationship Id="rId3" Type="http://schemas.openxmlformats.org/officeDocument/2006/relationships/hyperlink" Target="http://sk.wikipedia.org/wiki/%C4%8C%C3%ADna_%28civiliz%C3%A1cia%29" TargetMode="External"/><Relationship Id="rId7" Type="http://schemas.openxmlformats.org/officeDocument/2006/relationships/hyperlink" Target="http://sk.wikipedia.org/w/index.php?title=I_%28konfucianizmus%29&amp;action=edit&amp;redlink=1" TargetMode="External"/><Relationship Id="rId2" Type="http://schemas.openxmlformats.org/officeDocument/2006/relationships/hyperlink" Target="http://sk.wikipedia.org/wiki/Filozofick%C3%BD_sm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/index.php?title=%C4%8C%C5%BEu&amp;action=edit&amp;redlink=1" TargetMode="External"/><Relationship Id="rId5" Type="http://schemas.openxmlformats.org/officeDocument/2006/relationships/hyperlink" Target="http://sk.wikipedia.org/w/index.php?title=%C5%BDen&amp;action=edit&amp;redlink=1" TargetMode="External"/><Relationship Id="rId4" Type="http://schemas.openxmlformats.org/officeDocument/2006/relationships/hyperlink" Target="http://sk.wikipedia.org/wiki/Konfuciu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Filozofia" TargetMode="External"/><Relationship Id="rId7" Type="http://schemas.openxmlformats.org/officeDocument/2006/relationships/hyperlink" Target="http://sk.wikipedia.org/wiki/Karma" TargetMode="External"/><Relationship Id="rId2" Type="http://schemas.openxmlformats.org/officeDocument/2006/relationships/hyperlink" Target="http://sk.wikipedia.org/wiki/N%C3%A1bo%C5%BEenstv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Hinduizmus" TargetMode="External"/><Relationship Id="rId5" Type="http://schemas.openxmlformats.org/officeDocument/2006/relationships/hyperlink" Target="http://sk.wikipedia.org/wiki/D%C5%BEn%C3%A1najoga" TargetMode="External"/><Relationship Id="rId4" Type="http://schemas.openxmlformats.org/officeDocument/2006/relationships/hyperlink" Target="http://sk.wikipedia.org/wiki/Gautama_Budh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nabozenstvo-kriz-ho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pull dir="l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Hinduizmus 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je jedno z najstarších a počtom prívržencov najväčších </a:t>
            </a:r>
            <a:r>
              <a:rPr lang="sk-SK" dirty="0">
                <a:hlinkClick r:id="rId2" tooltip="Náboženstvo"/>
              </a:rPr>
              <a:t>náboženstiev</a:t>
            </a:r>
            <a:r>
              <a:rPr lang="sk-SK" dirty="0"/>
              <a:t> sveta. Je založené na </a:t>
            </a:r>
            <a:r>
              <a:rPr lang="sk-SK" dirty="0" err="1">
                <a:hlinkClick r:id="rId3" tooltip="Védy"/>
              </a:rPr>
              <a:t>védach</a:t>
            </a:r>
            <a:r>
              <a:rPr lang="sk-SK" dirty="0"/>
              <a:t> a je pravdepodobne pokračovateľom </a:t>
            </a:r>
            <a:r>
              <a:rPr lang="sk-SK" dirty="0" err="1">
                <a:hlinkClick r:id="rId4" tooltip="Védske náboženstvo"/>
              </a:rPr>
              <a:t>védskeho</a:t>
            </a:r>
            <a:r>
              <a:rPr lang="sk-SK" dirty="0">
                <a:hlinkClick r:id="rId4" tooltip="Védske náboženstvo"/>
              </a:rPr>
              <a:t> náboženstva</a:t>
            </a:r>
            <a:r>
              <a:rPr lang="sk-SK" dirty="0"/>
              <a:t>. Hinduisti môžu byt polyteisti, monoteisti alebo </a:t>
            </a:r>
            <a:r>
              <a:rPr lang="sk-SK" dirty="0" err="1"/>
              <a:t>monisti</a:t>
            </a:r>
            <a:r>
              <a:rPr lang="sk-SK" dirty="0"/>
              <a:t>. Hinduistický panteón je veľmi rozsiahly. Hinduista má často vybrané božstvo (</a:t>
            </a:r>
            <a:r>
              <a:rPr lang="sk-SK" dirty="0" err="1">
                <a:hlinkClick r:id="rId5" tooltip="Ištadéva (stránka neexistuje)"/>
              </a:rPr>
              <a:t>ištadéva</a:t>
            </a:r>
            <a:r>
              <a:rPr lang="sk-SK" dirty="0"/>
              <a:t>), ktoré môže preňho mať aspekty najvyššieho boha. Niektorí hinduisti ale považujú všetkých bohov len za prejavy princípu nazývaného </a:t>
            </a:r>
            <a:r>
              <a:rPr lang="sk-SK" dirty="0" err="1">
                <a:hlinkClick r:id="rId6" tooltip="Brahma"/>
              </a:rPr>
              <a:t>brahma</a:t>
            </a:r>
            <a:r>
              <a:rPr lang="sk-SK" dirty="0"/>
              <a:t>.</a:t>
            </a: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 descr="220px-Shiva_dansant_Guime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052736"/>
            <a:ext cx="4572000" cy="4281055"/>
          </a:xfrm>
        </p:spPr>
      </p:pic>
      <p:pic>
        <p:nvPicPr>
          <p:cNvPr id="5" name="Obrázok 4" descr="india_hinduizmus_hidusti_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5507" y="2381463"/>
            <a:ext cx="4428492" cy="2952328"/>
          </a:xfrm>
          <a:prstGeom prst="rect">
            <a:avLst/>
          </a:prstGeom>
        </p:spPr>
      </p:pic>
    </p:spTree>
  </p:cSld>
  <p:clrMapOvr>
    <a:masterClrMapping/>
  </p:clrMapOvr>
  <p:transition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/>
              <a:t>Taoizmus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err="1"/>
              <a:t>Taoizmus</a:t>
            </a:r>
            <a:r>
              <a:rPr lang="sk-SK" dirty="0"/>
              <a:t> je založený na uvedomení si skutočnosti, že všetky veci, živé aj neživé, sú prejavom tej istej skutočnosti – </a:t>
            </a:r>
            <a:r>
              <a:rPr lang="sk-SK" dirty="0" err="1">
                <a:hlinkClick r:id="rId2" tooltip="Tao"/>
              </a:rPr>
              <a:t>Tao</a:t>
            </a:r>
            <a:r>
              <a:rPr lang="sk-SK" dirty="0"/>
              <a:t> ("cesty"). </a:t>
            </a:r>
            <a:r>
              <a:rPr lang="sk-SK" dirty="0" err="1"/>
              <a:t>Taoizmus</a:t>
            </a:r>
            <a:r>
              <a:rPr lang="sk-SK" dirty="0"/>
              <a:t> popisuje ako človek môže žiť v harmónii a rovnováhe s prírodou. Ako všetky myšlienkové smery v Číne, </a:t>
            </a:r>
            <a:r>
              <a:rPr lang="sk-SK" dirty="0" err="1"/>
              <a:t>taoizmus</a:t>
            </a:r>
            <a:r>
              <a:rPr lang="sk-SK" dirty="0"/>
              <a:t> nie je čisto filozofický, ani náboženský, pretože čínska (a vo všeobecnosti východná) kultúra, tieto pojmy spája. Preto je často ťažké vymedziť pojem </a:t>
            </a:r>
            <a:r>
              <a:rPr lang="sk-SK" dirty="0" err="1"/>
              <a:t>taoizmu</a:t>
            </a:r>
            <a:r>
              <a:rPr lang="sk-SK" dirty="0"/>
              <a:t>. Najčastejšie sa rozoznáva náboženský </a:t>
            </a:r>
            <a:r>
              <a:rPr lang="sk-SK" dirty="0" err="1"/>
              <a:t>taoizmus</a:t>
            </a:r>
            <a:r>
              <a:rPr lang="sk-SK" dirty="0"/>
              <a:t> (ako čínske ľudové náboženstvo, súhrn čínskych zvykov a tradícii) a filozofický </a:t>
            </a:r>
            <a:r>
              <a:rPr lang="sk-SK" dirty="0" err="1"/>
              <a:t>taoizmus</a:t>
            </a:r>
            <a:r>
              <a:rPr lang="sk-SK" dirty="0"/>
              <a:t> (založený najmä na knihách niektorých čínskych učencov). </a:t>
            </a:r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 descr="Taoizm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3" y="1268760"/>
            <a:ext cx="4697563" cy="3528392"/>
          </a:xfrm>
          <a:prstGeom prst="rect">
            <a:avLst/>
          </a:prstGeom>
        </p:spPr>
      </p:pic>
      <p:pic>
        <p:nvPicPr>
          <p:cNvPr id="4" name="Zástupný symbol obsahu 3" descr="image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1268760"/>
            <a:ext cx="4496021" cy="3528392"/>
          </a:xfrm>
        </p:spPr>
      </p:pic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 err="1"/>
              <a:t>Konfucianizmus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b="1" dirty="0" err="1"/>
              <a:t>Konfucianizmus</a:t>
            </a:r>
            <a:r>
              <a:rPr lang="sk-SK" dirty="0"/>
              <a:t> = </a:t>
            </a:r>
            <a:r>
              <a:rPr lang="sk-SK" b="1" dirty="0" err="1"/>
              <a:t>konfuciánstvo</a:t>
            </a:r>
            <a:r>
              <a:rPr lang="sk-SK" dirty="0"/>
              <a:t> je </a:t>
            </a:r>
            <a:r>
              <a:rPr lang="sk-SK" dirty="0">
                <a:hlinkClick r:id="rId2" tooltip="Filozofický smer"/>
              </a:rPr>
              <a:t>filozofický smer</a:t>
            </a:r>
            <a:r>
              <a:rPr lang="sk-SK" dirty="0"/>
              <a:t> - jedna z dvoch vetví osobitného </a:t>
            </a:r>
            <a:r>
              <a:rPr lang="sk-SK" dirty="0">
                <a:hlinkClick r:id="rId3" tooltip="Čína (civilizácia)"/>
              </a:rPr>
              <a:t>čínskeho</a:t>
            </a:r>
            <a:r>
              <a:rPr lang="sk-SK" dirty="0"/>
              <a:t> </a:t>
            </a:r>
            <a:r>
              <a:rPr lang="sk-SK" dirty="0" err="1"/>
              <a:t>polonáboženského</a:t>
            </a:r>
            <a:r>
              <a:rPr lang="sk-SK" dirty="0"/>
              <a:t> kultu univerza a občianskych cností; prúd čínskej filozofie spájaný s osobou </a:t>
            </a:r>
            <a:r>
              <a:rPr lang="sk-SK" dirty="0" err="1">
                <a:hlinkClick r:id="rId4" tooltip="Konfucius"/>
              </a:rPr>
              <a:t>Konfucia</a:t>
            </a:r>
            <a:r>
              <a:rPr lang="sk-SK" dirty="0"/>
              <a:t>, ktorý už nezastáva vieru vo viacerých bohov, vyhýba sa metafyzickým otázkam, pestuje skôr občiansky kult a </a:t>
            </a:r>
            <a:r>
              <a:rPr lang="sk-SK" dirty="0" err="1"/>
              <a:t>moralistné</a:t>
            </a:r>
            <a:r>
              <a:rPr lang="sk-SK" dirty="0"/>
              <a:t> normovanie vlastností užitočných pre štát. Vytvoril rôzne právne a filozofické školy.</a:t>
            </a:r>
          </a:p>
          <a:p>
            <a:r>
              <a:rPr lang="sk-SK" dirty="0"/>
              <a:t>V učení </a:t>
            </a:r>
            <a:r>
              <a:rPr lang="sk-SK" dirty="0" err="1"/>
              <a:t>konfucianizmu</a:t>
            </a:r>
            <a:r>
              <a:rPr lang="sk-SK" dirty="0"/>
              <a:t> zaujíma ústredné miesto koncepcia „</a:t>
            </a:r>
            <a:r>
              <a:rPr lang="sk-SK" dirty="0" err="1">
                <a:hlinkClick r:id="rId5" tooltip="Žen (stránka neexistuje)"/>
              </a:rPr>
              <a:t>žen</a:t>
            </a:r>
            <a:r>
              <a:rPr lang="sk-SK" dirty="0"/>
              <a:t>“ (ľudskosť), ktorá je systémom ideí „</a:t>
            </a:r>
            <a:r>
              <a:rPr lang="sk-SK" dirty="0" err="1">
                <a:hlinkClick r:id="rId6" tooltip="Čžu (stránka neexistuje)"/>
              </a:rPr>
              <a:t>čžu</a:t>
            </a:r>
            <a:r>
              <a:rPr lang="sk-SK" dirty="0"/>
              <a:t>“ (oddanosti vladárovi), „</a:t>
            </a:r>
            <a:r>
              <a:rPr lang="sk-SK" dirty="0">
                <a:hlinkClick r:id="rId7" tooltip="I (konfucianizmus) (stránka neexistuje)"/>
              </a:rPr>
              <a:t>i</a:t>
            </a:r>
            <a:r>
              <a:rPr lang="sk-SK" dirty="0"/>
              <a:t>“ (zachovávania povinnosti), „</a:t>
            </a:r>
            <a:r>
              <a:rPr lang="sk-SK" dirty="0" err="1">
                <a:hlinkClick r:id="rId8" tooltip="Siao (stránka neexistuje)"/>
              </a:rPr>
              <a:t>siao</a:t>
            </a:r>
            <a:r>
              <a:rPr lang="sk-SK" dirty="0"/>
              <a:t>“ (synovskej úcty).</a:t>
            </a:r>
          </a:p>
          <a:p>
            <a:endParaRPr lang="sk-SK" dirty="0"/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 descr="Confucius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4970" y="1335119"/>
            <a:ext cx="4977024" cy="3384376"/>
          </a:xfrm>
        </p:spPr>
      </p:pic>
      <p:pic>
        <p:nvPicPr>
          <p:cNvPr id="5" name="Obrázok 4" descr="mnis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5660" y="1335119"/>
            <a:ext cx="4023370" cy="2646673"/>
          </a:xfrm>
          <a:prstGeom prst="rect">
            <a:avLst/>
          </a:prstGeom>
        </p:spPr>
      </p:pic>
      <p:pic>
        <p:nvPicPr>
          <p:cNvPr id="6" name="Obrázok 5" descr="zlata pagod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5659" y="4003504"/>
            <a:ext cx="4023370" cy="2808312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Kresťanstvo</a:t>
            </a:r>
            <a:r>
              <a:rPr lang="sk-SK" dirty="0">
                <a:latin typeface="Viner Hand ITC" pitchFamily="66" charset="0"/>
              </a:rPr>
              <a:t> 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Kresťanstvo je náboženstvo opierajúce sa o učenie Ježiša Krista, ktorý žil v Palestíne pred 2000 rokmi. Dnes je toto náboženstvo rozšírené na celom svete.</a:t>
            </a:r>
            <a:br>
              <a:rPr lang="sk-SK" dirty="0"/>
            </a:br>
            <a:br>
              <a:rPr lang="sk-SK" dirty="0"/>
            </a:br>
            <a:r>
              <a:rPr lang="sk-SK" dirty="0"/>
              <a:t>Kresťanstvo je pravdepodobne najväčšie svetové náboženstvo. Približne 1500 miliónov ľudí verí v existenciu jedného Boha, ktorý zoslal svojho syna Ježiša Krista na zem, aby tu hlásal jeho slovo a spasil hriešne ľudstvo.</a:t>
            </a:r>
          </a:p>
        </p:txBody>
      </p:sp>
    </p:spTree>
  </p:cSld>
  <p:clrMapOvr>
    <a:masterClrMapping/>
  </p:clrMapOvr>
  <p:transition>
    <p:pull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 descr="1174394_46904993u-300x2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635896" cy="2423931"/>
          </a:xfrm>
        </p:spPr>
      </p:pic>
      <p:pic>
        <p:nvPicPr>
          <p:cNvPr id="5" name="Obrázok 4" descr="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124743"/>
            <a:ext cx="3816424" cy="5672551"/>
          </a:xfrm>
          <a:prstGeom prst="rect">
            <a:avLst/>
          </a:prstGeom>
        </p:spPr>
      </p:pic>
      <p:pic>
        <p:nvPicPr>
          <p:cNvPr id="6" name="Obrázok 5" descr="b0cb95ac47_7472629_o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420888"/>
            <a:ext cx="4211960" cy="4487027"/>
          </a:xfrm>
          <a:prstGeom prst="rect">
            <a:avLst/>
          </a:prstGeom>
        </p:spPr>
      </p:pic>
    </p:spTree>
  </p:cSld>
  <p:clrMapOvr>
    <a:masterClrMapping/>
  </p:clrMapOvr>
  <p:transition>
    <p:pull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/>
              <a:t>Judaizmus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b="1" dirty="0" err="1"/>
              <a:t>Judaizmus</a:t>
            </a:r>
            <a:r>
              <a:rPr lang="sk-SK" dirty="0"/>
              <a:t> alebo </a:t>
            </a:r>
            <a:r>
              <a:rPr lang="sk-SK" b="1" dirty="0"/>
              <a:t>židovstvo</a:t>
            </a:r>
            <a:r>
              <a:rPr lang="sk-SK" dirty="0"/>
              <a:t> môže byť:</a:t>
            </a:r>
          </a:p>
          <a:p>
            <a:r>
              <a:rPr lang="sk-SK" dirty="0"/>
              <a:t>židovské náboženstvo, </a:t>
            </a:r>
          </a:p>
          <a:p>
            <a:r>
              <a:rPr lang="sk-SK" dirty="0"/>
              <a:t>kolektívna, religiózna, kultúrna a právna tradícia a civilizácia Židov, ktorá sa vyvinula a menila od začiatku biblickej periódy až po dnešok; nie je monolitická, ale zahŕňa veľa rôznych historických období, rôznych prístupov k otázke Boha, človeka a sveta. Všetky prístupy sú však zviazané kontinuitou tradícií, ako aj kolektívnym historickým osudom detí Izraela,</a:t>
            </a:r>
          </a:p>
          <a:p>
            <a:endParaRPr lang="sk-SK" dirty="0"/>
          </a:p>
        </p:txBody>
      </p:sp>
    </p:spTree>
  </p:cSld>
  <p:clrMapOvr>
    <a:masterClrMapping/>
  </p:clrMapOvr>
  <p:transition>
    <p:pull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 descr="izrae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595660" cy="2564904"/>
          </a:xfrm>
        </p:spPr>
      </p:pic>
      <p:pic>
        <p:nvPicPr>
          <p:cNvPr id="5" name="Obrázok 4" descr="judaizmu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564904"/>
            <a:ext cx="4293096" cy="4293096"/>
          </a:xfrm>
          <a:prstGeom prst="rect">
            <a:avLst/>
          </a:prstGeom>
        </p:spPr>
      </p:pic>
      <p:pic>
        <p:nvPicPr>
          <p:cNvPr id="6" name="Obrázok 5" descr="zi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84924" y="1700808"/>
            <a:ext cx="4659076" cy="3096344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Svedkovia Jehovovi</a:t>
            </a:r>
            <a:r>
              <a:rPr lang="sk-SK" dirty="0"/>
              <a:t> </a:t>
            </a:r>
            <a:br>
              <a:rPr lang="sk-SK" dirty="0"/>
            </a:br>
            <a:r>
              <a:rPr lang="sk-SK" dirty="0"/>
              <a:t>(hovorovo jehovisti)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b="1" dirty="0"/>
              <a:t>Svedkovia Jehovovi</a:t>
            </a:r>
            <a:r>
              <a:rPr lang="sk-SK" dirty="0"/>
              <a:t> (hovorovo jehovisti) je náboženská spoločnosť, označujúca sa za kresťanskú, ktorú založil v roku 1872 v Pennsylvánii </a:t>
            </a:r>
            <a:r>
              <a:rPr lang="sk-SK" dirty="0" err="1"/>
              <a:t>Charles</a:t>
            </a:r>
            <a:r>
              <a:rPr lang="sk-SK" dirty="0"/>
              <a:t> </a:t>
            </a:r>
            <a:r>
              <a:rPr lang="sk-SK" dirty="0" err="1"/>
              <a:t>Taze</a:t>
            </a:r>
            <a:r>
              <a:rPr lang="sk-SK" dirty="0"/>
              <a:t> </a:t>
            </a:r>
            <a:r>
              <a:rPr lang="sk-SK" dirty="0" err="1"/>
              <a:t>Russell</a:t>
            </a:r>
            <a:r>
              <a:rPr lang="sk-SK" dirty="0"/>
              <a:t> ako náboženskú organizáciu Bádateľov biblie oddelením od adventistov.</a:t>
            </a:r>
          </a:p>
          <a:p>
            <a:r>
              <a:rPr lang="sk-SK" dirty="0"/>
              <a:t>Jej členovia sú známi vytrvalou kazateľskou činnosťou, očakávaním blízkeho konca sveta (</a:t>
            </a:r>
            <a:r>
              <a:rPr lang="sk-SK" dirty="0" err="1"/>
              <a:t>Armagedon</a:t>
            </a:r>
            <a:r>
              <a:rPr lang="sk-SK" dirty="0"/>
              <a:t>) a politickou neutralitou. V nacistickom Nemecku boli prenasledovaní. Podľa nich Ježiš Kristus ako eschatologický sudca čoskoro ukončí súčasnú vládu Satana a nastolí večný raj pre spravodlivých. Často bývajú označovaní za sektu, čo však oni sami odmietajú s poukazom na to, že nemajú jedného ľudského vodcu.</a:t>
            </a:r>
          </a:p>
        </p:txBody>
      </p:sp>
    </p:spTree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 descr="svedkovia-jehovovi-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24744"/>
            <a:ext cx="8244408" cy="5727524"/>
          </a:xfrm>
        </p:spPr>
      </p:pic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cs typeface="Vijaya" pitchFamily="34" charset="0"/>
              </a:rPr>
              <a:t>Budhizmus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/>
              <a:t>je </a:t>
            </a:r>
            <a:r>
              <a:rPr lang="sk-SK" dirty="0">
                <a:hlinkClick r:id="rId2" tooltip="Náboženstvo"/>
              </a:rPr>
              <a:t>nábožensko</a:t>
            </a:r>
            <a:r>
              <a:rPr lang="sk-SK" dirty="0"/>
              <a:t>-</a:t>
            </a:r>
            <a:r>
              <a:rPr lang="sk-SK" dirty="0">
                <a:hlinkClick r:id="rId3" tooltip="Filozofia"/>
              </a:rPr>
              <a:t>filozofický</a:t>
            </a:r>
            <a:r>
              <a:rPr lang="sk-SK" dirty="0"/>
              <a:t> systém, ktorého základ vytvoril </a:t>
            </a:r>
            <a:r>
              <a:rPr lang="sk-SK" dirty="0" err="1">
                <a:hlinkClick r:id="rId4" tooltip="Gautama Budha"/>
              </a:rPr>
              <a:t>Buddha</a:t>
            </a:r>
            <a:r>
              <a:rPr lang="sk-SK" dirty="0">
                <a:hlinkClick r:id="rId4" tooltip="Gautama Budha"/>
              </a:rPr>
              <a:t> </a:t>
            </a:r>
            <a:r>
              <a:rPr lang="sk-SK" dirty="0" err="1">
                <a:hlinkClick r:id="rId4" tooltip="Gautama Budha"/>
              </a:rPr>
              <a:t>Šakjámuni</a:t>
            </a:r>
            <a:r>
              <a:rPr lang="sk-SK" dirty="0"/>
              <a:t>.</a:t>
            </a:r>
          </a:p>
          <a:p>
            <a:r>
              <a:rPr lang="sk-SK" dirty="0"/>
              <a:t>Ide o jedno z najrozšírenejších svetových náboženstiev</a:t>
            </a:r>
          </a:p>
          <a:p>
            <a:r>
              <a:rPr lang="sk-SK" dirty="0"/>
              <a:t>Čistý budhizmus sa niekedy považuje za formu </a:t>
            </a:r>
            <a:r>
              <a:rPr lang="sk-SK" dirty="0" err="1">
                <a:hlinkClick r:id="rId5" tooltip="Džnánajoga"/>
              </a:rPr>
              <a:t>džnánajogy</a:t>
            </a:r>
            <a:r>
              <a:rPr lang="sk-SK" dirty="0"/>
              <a:t>. Budhizmus je náboženstvom bez Boha alebo bohov významne odlíšených od ľudstva, podľa niektorých názorov teda ani nejde o </a:t>
            </a:r>
            <a:r>
              <a:rPr lang="sk-SK" dirty="0">
                <a:hlinkClick r:id="rId2" tooltip="Náboženstvo"/>
              </a:rPr>
              <a:t>náboženstvo</a:t>
            </a:r>
            <a:r>
              <a:rPr lang="sk-SK" dirty="0"/>
              <a:t>. Budhizmus sa v istých ohľadoch vyvinul ako reakcia na niektoré aspekty </a:t>
            </a:r>
            <a:r>
              <a:rPr lang="sk-SK" dirty="0">
                <a:hlinkClick r:id="rId6" tooltip="Hinduizmus"/>
              </a:rPr>
              <a:t>hinduizmu</a:t>
            </a:r>
            <a:r>
              <a:rPr lang="sk-SK" dirty="0"/>
              <a:t>.</a:t>
            </a:r>
          </a:p>
          <a:p>
            <a:r>
              <a:rPr lang="sk-SK" dirty="0"/>
              <a:t>Budhizmus preberá z tradície vieru v odplatu dobrých a zlých činov (</a:t>
            </a:r>
            <a:r>
              <a:rPr lang="sk-SK" dirty="0" err="1">
                <a:hlinkClick r:id="rId7" tooltip="Karma"/>
              </a:rPr>
              <a:t>karma</a:t>
            </a:r>
            <a:r>
              <a:rPr lang="sk-SK" dirty="0"/>
              <a:t>) a učenie o kolobehu životov. Učenie budhizmu je založené na odmietaní strastiplného bytia a na hľadaní cesty, ktorá vedie k oslobodeniu z kolobehu života, ktorého podstatu tvorí utrpenie.</a:t>
            </a:r>
          </a:p>
          <a:p>
            <a:endParaRPr lang="sk-SK" dirty="0"/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 descr="220px-BuddhaStThailan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5242" y="1191040"/>
            <a:ext cx="3724670" cy="3521506"/>
          </a:xfrm>
        </p:spPr>
      </p:pic>
      <p:pic>
        <p:nvPicPr>
          <p:cNvPr id="5" name="Obrázok 4" descr="b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1920" y="1196752"/>
            <a:ext cx="5268878" cy="504056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497</Words>
  <Application>Microsoft Office PowerPoint</Application>
  <PresentationFormat>Prezentácia na obrazovke (4:3)</PresentationFormat>
  <Paragraphs>21</Paragraphs>
  <Slides>15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9" baseType="lpstr">
      <vt:lpstr>Arial</vt:lpstr>
      <vt:lpstr>Calibri</vt:lpstr>
      <vt:lpstr>Viner Hand ITC</vt:lpstr>
      <vt:lpstr>Motív Office</vt:lpstr>
      <vt:lpstr>Prezentácia programu PowerPoint</vt:lpstr>
      <vt:lpstr>Kresťanstvo </vt:lpstr>
      <vt:lpstr>Prezentácia programu PowerPoint</vt:lpstr>
      <vt:lpstr>Judaizmus</vt:lpstr>
      <vt:lpstr>Prezentácia programu PowerPoint</vt:lpstr>
      <vt:lpstr>Svedkovia Jehovovi  (hovorovo jehovisti)</vt:lpstr>
      <vt:lpstr>Prezentácia programu PowerPoint</vt:lpstr>
      <vt:lpstr>Budhizmus</vt:lpstr>
      <vt:lpstr>Prezentácia programu PowerPoint</vt:lpstr>
      <vt:lpstr>Hinduizmus </vt:lpstr>
      <vt:lpstr>Prezentácia programu PowerPoint</vt:lpstr>
      <vt:lpstr>Taoizmus</vt:lpstr>
      <vt:lpstr>Prezentácia programu PowerPoint</vt:lpstr>
      <vt:lpstr>Konfucianizmus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admin</dc:creator>
  <cp:lastModifiedBy>Stanislav Grega</cp:lastModifiedBy>
  <cp:revision>14</cp:revision>
  <dcterms:created xsi:type="dcterms:W3CDTF">2013-01-17T15:27:12Z</dcterms:created>
  <dcterms:modified xsi:type="dcterms:W3CDTF">2019-03-21T07:37:51Z</dcterms:modified>
</cp:coreProperties>
</file>