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Prvotné náboženstvá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95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Úcta a viera z dravých zvierat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670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dravé zvieratá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60728" y="2011680"/>
            <a:ext cx="3934436" cy="420624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Verili že úcta k určitému zvieraťu ich kmeňu poskytuje ochranu </a:t>
            </a:r>
            <a:endParaRPr lang="sk-SK" sz="3200" dirty="0"/>
          </a:p>
        </p:txBody>
      </p:sp>
      <p:pic>
        <p:nvPicPr>
          <p:cNvPr id="4098" name="Picture 2" descr="http://www.ancient-origins.net/sites/default/files/field/image/worship-cat-egyp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31" y="1849920"/>
            <a:ext cx="7613125" cy="48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1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Viera v sny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58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Viera v sny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094457" y="2011363"/>
            <a:ext cx="4754880" cy="4206240"/>
          </a:xfrm>
        </p:spPr>
        <p:txBody>
          <a:bodyPr>
            <a:normAutofit/>
          </a:bodyPr>
          <a:lstStyle/>
          <a:p>
            <a:r>
              <a:rPr lang="sk-SK" sz="3600" dirty="0" smtClean="0"/>
              <a:t>Ľuďom sa snívalo o zosnulých predkoch, ktorých v dôsledku toho považovali za živých</a:t>
            </a:r>
          </a:p>
          <a:p>
            <a:r>
              <a:rPr lang="sk-SK" sz="3600" dirty="0" smtClean="0"/>
              <a:t>Verili v pôsobenie neosobnej sily </a:t>
            </a:r>
            <a:endParaRPr lang="sk-SK" sz="3600" dirty="0"/>
          </a:p>
        </p:txBody>
      </p:sp>
      <p:pic>
        <p:nvPicPr>
          <p:cNvPr id="5122" name="Picture 2" descr="http://static3.machteamsoft.ro/albums/pictures/profile/809/7645809_tryky--sweet-dreams--my-love---17jdc13b--print_910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2809" r="1110" b="40359"/>
          <a:stretch/>
        </p:blipFill>
        <p:spPr bwMode="auto">
          <a:xfrm>
            <a:off x="127618" y="2139192"/>
            <a:ext cx="6910746" cy="40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3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mýtus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3148542" cy="420624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Viera sa posúvala z generácie na generáciu cez mýty</a:t>
            </a:r>
          </a:p>
          <a:p>
            <a:r>
              <a:rPr lang="sk-SK" sz="3200" dirty="0" smtClean="0"/>
              <a:t>Sú tu príbehy, ktoré sa ústne tradovali</a:t>
            </a:r>
            <a:endParaRPr lang="sk-SK" sz="3200" dirty="0"/>
          </a:p>
        </p:txBody>
      </p:sp>
      <p:pic>
        <p:nvPicPr>
          <p:cNvPr id="6146" name="Picture 2" descr="http://img.socioambiental.org/d/331088-1/poseidon_marti_2008peq.jpg?g2_GALLERYSID=TMP_SESSION_ID_DI_NOISSES_PM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172" y="2014630"/>
            <a:ext cx="7004517" cy="466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68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kozmogónia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701093" y="2011680"/>
            <a:ext cx="3284177" cy="4206240"/>
          </a:xfrm>
        </p:spPr>
        <p:txBody>
          <a:bodyPr>
            <a:normAutofit/>
          </a:bodyPr>
          <a:lstStyle/>
          <a:p>
            <a:r>
              <a:rPr lang="sk-SK" sz="3600" dirty="0" smtClean="0"/>
              <a:t>To sú mýty o vzniku sveta</a:t>
            </a:r>
            <a:endParaRPr lang="sk-SK" sz="3600" dirty="0"/>
          </a:p>
        </p:txBody>
      </p:sp>
      <p:pic>
        <p:nvPicPr>
          <p:cNvPr id="7170" name="Picture 2" descr="https://encrypted-tbn0.gstatic.com/images?q=tbn:ANd9GcTbC8ZDgA3VvxjVhtE2TbBLoippPQUFLTvXBk2je2g6-NjQQPygp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66" y="1942342"/>
            <a:ext cx="6744740" cy="479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3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mágia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sz="4400" dirty="0" smtClean="0"/>
              <a:t>Pomocou nej sa ľudia snažia nakloniť si boha na svoju stranu. 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399894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Základné typy mágie starých kmeňov a rodov: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Homeopatická </a:t>
            </a:r>
            <a:r>
              <a:rPr lang="sk-SK" b="0" dirty="0" smtClean="0"/>
              <a:t>– založená na podobnosti</a:t>
            </a:r>
            <a:endParaRPr lang="sk-SK" b="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Dotyková mágia</a:t>
            </a:r>
            <a:r>
              <a:rPr lang="sk-SK" b="0" dirty="0" smtClean="0"/>
              <a:t> – založená na zákone dotyku</a:t>
            </a:r>
            <a:endParaRPr lang="sk-SK" dirty="0"/>
          </a:p>
        </p:txBody>
      </p:sp>
      <p:pic>
        <p:nvPicPr>
          <p:cNvPr id="8194" name="Picture 2" descr="http://cs.medixa.org/media/image/2-homeopati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2854590"/>
            <a:ext cx="4756150" cy="316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m.smedata.sk/api-media/media/image/sme/6/47/47296/47296_1200x.jpg?rev=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2854590"/>
            <a:ext cx="4754562" cy="31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44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Homeopatická mágia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sz="2800" dirty="0" smtClean="0"/>
              <a:t>Praktizovali ju na Sumatre</a:t>
            </a:r>
          </a:p>
          <a:p>
            <a:r>
              <a:rPr lang="sk-SK" sz="2800" dirty="0"/>
              <a:t>Pred pôrodom kreslili muži na vnútorné steny jaskýň postup pôrodu, lebo verili, že im to zabezpečí ochranu dieťaťa aj matky pri pôrode </a:t>
            </a:r>
            <a:endParaRPr lang="sk-SK" sz="2800" dirty="0"/>
          </a:p>
        </p:txBody>
      </p:sp>
      <p:pic>
        <p:nvPicPr>
          <p:cNvPr id="11266" name="Picture 2" descr="https://eprakone.files.wordpress.com/2015/03/mc3a1gia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81" y="1944251"/>
            <a:ext cx="4770023" cy="477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5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homeopatia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3534436" cy="4206240"/>
          </a:xfrm>
        </p:spPr>
        <p:txBody>
          <a:bodyPr>
            <a:normAutofit lnSpcReduction="10000"/>
          </a:bodyPr>
          <a:lstStyle/>
          <a:p>
            <a:r>
              <a:rPr lang="sk-SK" sz="3200" dirty="0" smtClean="0"/>
              <a:t>Je systém liečby založenej na použití nulových koncentrácií liečiv.</a:t>
            </a:r>
          </a:p>
          <a:p>
            <a:r>
              <a:rPr lang="sk-SK" sz="3200" dirty="0" smtClean="0"/>
              <a:t>Ide tam o kozmické vibrácie, odtlačky a pamäť vody. Je to pohanské náboženstvo. </a:t>
            </a:r>
            <a:endParaRPr lang="sk-SK" sz="3200" dirty="0"/>
          </a:p>
        </p:txBody>
      </p:sp>
      <p:pic>
        <p:nvPicPr>
          <p:cNvPr id="10242" name="Picture 2" descr="http://zijuscrohnem.cz/wp-content/uploads/2012/06/tabletk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58" y="2011680"/>
            <a:ext cx="6131794" cy="459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7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Človek je tvor zvedavý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2507912"/>
          </a:xfrm>
        </p:spPr>
        <p:txBody>
          <a:bodyPr>
            <a:noAutofit/>
          </a:bodyPr>
          <a:lstStyle/>
          <a:p>
            <a:r>
              <a:rPr lang="sk-SK" sz="19900" dirty="0" smtClean="0"/>
              <a:t>?</a:t>
            </a:r>
            <a:endParaRPr lang="sk-SK" sz="19900" dirty="0"/>
          </a:p>
        </p:txBody>
      </p:sp>
    </p:spTree>
    <p:extLst>
      <p:ext uri="{BB962C8B-B14F-4D97-AF65-F5344CB8AC3E}">
        <p14:creationId xmlns:p14="http://schemas.microsoft.com/office/powerpoint/2010/main" val="352590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Dotyková mágia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sz="2400" dirty="0" smtClean="0"/>
              <a:t>Praktizovala sa v obradov v ktorých malo byť ublížené nepriateľom.</a:t>
            </a:r>
          </a:p>
          <a:p>
            <a:r>
              <a:rPr lang="sk-SK" sz="2400" dirty="0" smtClean="0"/>
              <a:t>Voskovú figúrku postupne pálili nad ohňom. </a:t>
            </a:r>
          </a:p>
          <a:p>
            <a:r>
              <a:rPr lang="sk-SK" sz="2400" dirty="0" smtClean="0"/>
              <a:t>Do vosku vložili nepriateľove vlasy, nechty, mihalnice, zuby alebo sliny. </a:t>
            </a:r>
          </a:p>
          <a:p>
            <a:endParaRPr lang="sk-SK" sz="2400" dirty="0"/>
          </a:p>
          <a:p>
            <a:endParaRPr lang="sk-SK" dirty="0"/>
          </a:p>
        </p:txBody>
      </p:sp>
      <p:pic>
        <p:nvPicPr>
          <p:cNvPr id="9220" name="Picture 4" descr="https://survivalsherpa.files.wordpress.com/2014/02/dscn03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2331840"/>
            <a:ext cx="4754562" cy="356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8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Prvotné náboženstvá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Človek je tvor zvedavý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48895"/>
          </a:xfrm>
        </p:spPr>
        <p:txBody>
          <a:bodyPr>
            <a:noAutofit/>
          </a:bodyPr>
          <a:lstStyle/>
          <a:p>
            <a:r>
              <a:rPr lang="sk-SK" sz="7200" dirty="0" smtClean="0"/>
              <a:t>Prečo som na tomto svete?</a:t>
            </a:r>
            <a:endParaRPr lang="sk-SK" sz="7200" dirty="0"/>
          </a:p>
        </p:txBody>
      </p:sp>
    </p:spTree>
    <p:extLst>
      <p:ext uri="{BB962C8B-B14F-4D97-AF65-F5344CB8AC3E}">
        <p14:creationId xmlns:p14="http://schemas.microsoft.com/office/powerpoint/2010/main" val="39402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Človek je tvor zvedavý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48895"/>
          </a:xfrm>
        </p:spPr>
        <p:txBody>
          <a:bodyPr>
            <a:noAutofit/>
          </a:bodyPr>
          <a:lstStyle/>
          <a:p>
            <a:r>
              <a:rPr lang="sk-SK" sz="7200" dirty="0" smtClean="0"/>
              <a:t>Aký zmysel má môj život?</a:t>
            </a:r>
            <a:endParaRPr lang="sk-SK" sz="7200" dirty="0"/>
          </a:p>
        </p:txBody>
      </p:sp>
    </p:spTree>
    <p:extLst>
      <p:ext uri="{BB962C8B-B14F-4D97-AF65-F5344CB8AC3E}">
        <p14:creationId xmlns:p14="http://schemas.microsoft.com/office/powerpoint/2010/main" val="226400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Človek je tvor zvedavý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48895"/>
          </a:xfrm>
        </p:spPr>
        <p:txBody>
          <a:bodyPr>
            <a:noAutofit/>
          </a:bodyPr>
          <a:lstStyle/>
          <a:p>
            <a:r>
              <a:rPr lang="sk-SK" sz="7200" dirty="0" smtClean="0"/>
              <a:t>Odkiaľ som sa tu zobral? </a:t>
            </a:r>
            <a:endParaRPr lang="sk-SK" sz="7200" dirty="0"/>
          </a:p>
        </p:txBody>
      </p:sp>
    </p:spTree>
    <p:extLst>
      <p:ext uri="{BB962C8B-B14F-4D97-AF65-F5344CB8AC3E}">
        <p14:creationId xmlns:p14="http://schemas.microsoft.com/office/powerpoint/2010/main" val="10876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Prvotné náboženstvá</a:t>
            </a:r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sz="3200" dirty="0"/>
              <a:t>Sú </a:t>
            </a:r>
            <a:r>
              <a:rPr lang="sk-SK" sz="3200" dirty="0" smtClean="0"/>
              <a:t>prejavom:</a:t>
            </a:r>
          </a:p>
          <a:p>
            <a:pPr lvl="1"/>
            <a:r>
              <a:rPr lang="sk-SK" sz="3000" dirty="0" smtClean="0"/>
              <a:t>jednoduchej viery</a:t>
            </a:r>
          </a:p>
          <a:p>
            <a:pPr lvl="1"/>
            <a:r>
              <a:rPr lang="sk-SK" sz="3000" dirty="0" smtClean="0"/>
              <a:t>údivu</a:t>
            </a:r>
            <a:endParaRPr lang="sk-SK" sz="3000" dirty="0"/>
          </a:p>
          <a:p>
            <a:pPr lvl="1"/>
            <a:r>
              <a:rPr lang="sk-SK" sz="3000" dirty="0" smtClean="0"/>
              <a:t>strachu</a:t>
            </a:r>
            <a:endParaRPr lang="sk-SK" sz="3000" dirty="0"/>
          </a:p>
          <a:p>
            <a:r>
              <a:rPr lang="sk-SK" sz="3200" dirty="0" smtClean="0"/>
              <a:t>Z prírodných javov, ktorým ľudia nerozumeli</a:t>
            </a:r>
            <a:endParaRPr lang="sk-SK" sz="3200" dirty="0"/>
          </a:p>
          <a:p>
            <a:endParaRPr lang="sk-SK" dirty="0"/>
          </a:p>
        </p:txBody>
      </p:sp>
      <p:pic>
        <p:nvPicPr>
          <p:cNvPr id="1026" name="Picture 2" descr="http://www.ancient.eu/uploads/images/193.jpg?v=14310308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627" y="2228467"/>
            <a:ext cx="6223726" cy="413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04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Zbožstvenie prírodných javov bolo formou </a:t>
            </a:r>
            <a:r>
              <a:rPr lang="sk-SK" b="1" dirty="0" smtClean="0"/>
              <a:t>Panteizmu</a:t>
            </a:r>
            <a:endParaRPr lang="sk-SK" b="1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348755" y="2011680"/>
            <a:ext cx="4764948" cy="4206240"/>
          </a:xfrm>
        </p:spPr>
        <p:txBody>
          <a:bodyPr>
            <a:normAutofit/>
          </a:bodyPr>
          <a:lstStyle/>
          <a:p>
            <a:r>
              <a:rPr lang="sk-SK" sz="5400" dirty="0" smtClean="0"/>
              <a:t>Panteizmus</a:t>
            </a:r>
            <a:endParaRPr lang="sk-SK" sz="3200" dirty="0" smtClean="0"/>
          </a:p>
          <a:p>
            <a:pPr lvl="1"/>
            <a:r>
              <a:rPr lang="sk-SK" sz="3200" dirty="0" smtClean="0"/>
              <a:t>Prvotné náboženstvo ľudstva.</a:t>
            </a:r>
          </a:p>
          <a:p>
            <a:pPr lvl="1"/>
            <a:r>
              <a:rPr lang="sk-SK" sz="3200" dirty="0" smtClean="0"/>
              <a:t>Stotožňuje Boha s prírodou a príroda je Bohom</a:t>
            </a:r>
          </a:p>
          <a:p>
            <a:pPr lvl="1"/>
            <a:r>
              <a:rPr lang="sk-SK" sz="3200" dirty="0" smtClean="0"/>
              <a:t>Príroda je matka všetkého</a:t>
            </a:r>
            <a:endParaRPr lang="sk-SK" sz="3200" dirty="0"/>
          </a:p>
        </p:txBody>
      </p:sp>
      <p:pic>
        <p:nvPicPr>
          <p:cNvPr id="2052" name="Picture 4" descr="https://www.idisciple.org/cloud/idm/The-Attraction-of-Pantheism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5" y="2011680"/>
            <a:ext cx="7016518" cy="467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2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Ľudia hľadali odpovede na zmysel života</a:t>
            </a:r>
            <a:endParaRPr lang="sk-SK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2714943"/>
          </a:xfrm>
        </p:spPr>
        <p:txBody>
          <a:bodyPr>
            <a:noAutofit/>
          </a:bodyPr>
          <a:lstStyle/>
          <a:p>
            <a:r>
              <a:rPr lang="sk-SK" sz="3200" dirty="0" smtClean="0"/>
              <a:t>Nerozumeli bleskom, hromom, záhadou pre nich bolo zemetrasenie, záplavy. Rovnako nerozumeli významu existencie Slnka, Mesiaca či hviezd a preto tieto prírodne javy začali považovať za bohov. </a:t>
            </a:r>
          </a:p>
        </p:txBody>
      </p:sp>
    </p:spTree>
    <p:extLst>
      <p:ext uri="{BB962C8B-B14F-4D97-AF65-F5344CB8AC3E}">
        <p14:creationId xmlns:p14="http://schemas.microsoft.com/office/powerpoint/2010/main" val="39658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Preto ich vzývali a prosili o priazeň. </a:t>
            </a:r>
          </a:p>
        </p:txBody>
      </p:sp>
      <p:pic>
        <p:nvPicPr>
          <p:cNvPr id="3074" name="Picture 2" descr="http://www.zvladnuto.wz.cz/Images/Bourka/Blesk_1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60" y="1967938"/>
            <a:ext cx="5662568" cy="47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drian.hudec.szm.com/Obrazky%20-%20moja%20stranka/Zem-Slnko-Mesia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66" y="1967938"/>
            <a:ext cx="5662568" cy="47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4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ované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TM03090430[[fn=Pruhované]]</Template>
  <TotalTime>84</TotalTime>
  <Words>316</Words>
  <Application>Microsoft Office PowerPoint</Application>
  <PresentationFormat>Širokouhlá</PresentationFormat>
  <Paragraphs>51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5" baseType="lpstr">
      <vt:lpstr>Arial</vt:lpstr>
      <vt:lpstr>Corbel</vt:lpstr>
      <vt:lpstr>Wingdings</vt:lpstr>
      <vt:lpstr>Pruhované</vt:lpstr>
      <vt:lpstr>Prvotné náboženstvá</vt:lpstr>
      <vt:lpstr>Človek je tvor zvedavý</vt:lpstr>
      <vt:lpstr>Človek je tvor zvedavý</vt:lpstr>
      <vt:lpstr>Človek je tvor zvedavý</vt:lpstr>
      <vt:lpstr>Človek je tvor zvedavý</vt:lpstr>
      <vt:lpstr>Prvotné náboženstvá</vt:lpstr>
      <vt:lpstr>Zbožstvenie prírodných javov bolo formou Panteizmu</vt:lpstr>
      <vt:lpstr>Ľudia hľadali odpovede na zmysel života</vt:lpstr>
      <vt:lpstr>Preto ich vzývali a prosili o priazeň. </vt:lpstr>
      <vt:lpstr>Úcta a viera z dravých zvierat</vt:lpstr>
      <vt:lpstr>dravé zvieratá</vt:lpstr>
      <vt:lpstr>Viera v sny</vt:lpstr>
      <vt:lpstr>Viera v sny</vt:lpstr>
      <vt:lpstr>mýtus</vt:lpstr>
      <vt:lpstr>kozmogónia</vt:lpstr>
      <vt:lpstr>mágia</vt:lpstr>
      <vt:lpstr>Základné typy mágie starých kmeňov a rodov:</vt:lpstr>
      <vt:lpstr>Homeopatická mágia</vt:lpstr>
      <vt:lpstr>homeopatia</vt:lpstr>
      <vt:lpstr>Dotyková mágia</vt:lpstr>
      <vt:lpstr>Prvotné náboženstvá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Izák a Rebeka</dc:title>
  <dc:creator>Stanislav Grega</dc:creator>
  <cp:lastModifiedBy>Stanislav Grega</cp:lastModifiedBy>
  <cp:revision>11</cp:revision>
  <dcterms:created xsi:type="dcterms:W3CDTF">2016-01-14T08:48:19Z</dcterms:created>
  <dcterms:modified xsi:type="dcterms:W3CDTF">2016-01-14T10:12:21Z</dcterms:modified>
</cp:coreProperties>
</file>