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52DAF-B5C2-4AA3-B655-0074FBDC8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4E5CE-5906-4FBE-BDB0-82EA59377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2150-57DA-40D4-8DDA-E466FD7BE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B8A37-CF43-4E38-BA24-B9AA1E377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146F4-A6B3-4ACC-85CD-BDEA37B35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D1006-D074-45FF-A268-C5B76DBAC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E4F2D-FC79-4916-AB82-1FF372F50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31358-E52D-4F4C-B3F2-B8E737016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7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A12E-6559-42DC-9461-178FE9319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7889-64A0-4214-BAF2-FD7E19AA6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8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2A74-56F4-4303-AF10-E1DBA9D1F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10E6E-6CE8-4F4B-9EE9-EBCCF960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928A3-1E05-4EFF-BA6B-148E18775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757C2-1889-4811-9520-BF87C4A50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FBC23-728D-4B9A-8A24-83DD7764F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1248-A03A-4130-A339-5B611ABF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438B-BBA2-4611-9889-EA5611D3B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4D2E0-A8F1-4D59-8CFD-30CF67B85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F420-0ED9-4C97-91FE-BD7DB7076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F815-453A-4B99-A21D-0197D6754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D6E6A-F1F4-4814-84A3-A21401CF0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8023-4D93-4F0E-8D98-E49B26EE7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8574CE-14C7-49A8-B157-D626B6A1B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B38A1-F1D0-4542-A6FF-6AB20B8660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Józue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5362" name="Picture 2" descr="http://farnostsuchdol.eu/Jozue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5971" r="8728"/>
          <a:stretch/>
        </p:blipFill>
        <p:spPr bwMode="auto">
          <a:xfrm>
            <a:off x="3577700" y="1438183"/>
            <a:ext cx="1926455" cy="46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iblestudy.org/maps/division-of-promised-land-to-twelve-tribes-of-isr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41" y="260648"/>
            <a:ext cx="4000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Mojžišovej smrti prehovoril Boh k </a:t>
            </a:r>
            <a:r>
              <a:rPr lang="sk-SK" dirty="0" err="1" smtClean="0"/>
              <a:t>Józuovi</a:t>
            </a:r>
            <a:endParaRPr lang="sk-SK" dirty="0"/>
          </a:p>
        </p:txBody>
      </p:sp>
      <p:pic>
        <p:nvPicPr>
          <p:cNvPr id="3" name="Picture 2" descr="http://deti.vira.cz/_d/Mojzis_sam9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17176" r="2922" b="14499"/>
          <a:stretch/>
        </p:blipFill>
        <p:spPr bwMode="auto">
          <a:xfrm>
            <a:off x="2339752" y="1556792"/>
            <a:ext cx="4367814" cy="49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9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Prechod cez Jordán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Kňazi niesli truhlu zmluvy pred ľudom.</a:t>
            </a:r>
            <a:endParaRPr lang="sk-SK" dirty="0"/>
          </a:p>
        </p:txBody>
      </p:sp>
      <p:pic>
        <p:nvPicPr>
          <p:cNvPr id="17410" name="Picture 2" descr="http://www.workersforjesus.com/jos03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b="2195"/>
          <a:stretch/>
        </p:blipFill>
        <p:spPr bwMode="auto">
          <a:xfrm>
            <a:off x="2802286" y="236577"/>
            <a:ext cx="3713930" cy="44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johnpratt.com/items/docs/lds/meridian/2006/images/jordan_cross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127"/>
            <a:ext cx="9144000" cy="55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 err="1" smtClean="0"/>
              <a:t>Gilgále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 smtClean="0"/>
              <a:t>Józue</a:t>
            </a:r>
            <a:r>
              <a:rPr lang="sk-SK" dirty="0" smtClean="0"/>
              <a:t> postavil dvanásť veľkých kameňov z Jordánu  na znamenie, že ich Hospodin previedol cez Jordán</a:t>
            </a:r>
            <a:endParaRPr lang="sk-SK" dirty="0"/>
          </a:p>
        </p:txBody>
      </p:sp>
      <p:pic>
        <p:nvPicPr>
          <p:cNvPr id="20482" name="Picture 2" descr="http://www.blazejstrba.eu/wp-content/uploads/Joz-3-4-kam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562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Jericho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1506" name="Picture 2" descr="http://www.askthebible.com/jeri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3422"/>
            <a:ext cx="6768752" cy="44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Jericho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Prieskumníci vošli do príbytku </a:t>
            </a:r>
            <a:r>
              <a:rPr lang="sk-SK" dirty="0" err="1" smtClean="0"/>
              <a:t>Rachaby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Ona ich ukryla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Vyzvedači sľúbili, že ju po dobití </a:t>
            </a:r>
            <a:r>
              <a:rPr lang="sk-SK" dirty="0" err="1" smtClean="0"/>
              <a:t>Jerich</a:t>
            </a:r>
            <a:r>
              <a:rPr lang="sk-SK" dirty="0" smtClean="0"/>
              <a:t> nechajú žiť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Potom ich spustila po povraze cez oblok na hradbách</a:t>
            </a:r>
          </a:p>
          <a:p>
            <a:endParaRPr lang="sk-SK" dirty="0"/>
          </a:p>
        </p:txBody>
      </p:sp>
      <p:pic>
        <p:nvPicPr>
          <p:cNvPr id="22530" name="Picture 2" descr="http://2.bp.blogspot.com/_C_V2LtRHMBY/TTRl0MJ45GI/AAAAAAAAAa0/DQS3iepmp-k/s1600/p37jericho%25231%2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51244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Jericho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Obliehanie trvalo sedem dní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Šesť dní obchádzali mesto. Každý deň raz.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 siedmy deň obišli mesto na Boží rozkaz sedem krát a potom kňazi zatrúbili na trúbach a všetok ľud vykríkol bojovým pokrikom. </a:t>
            </a:r>
            <a:endParaRPr lang="sk-SK" dirty="0"/>
          </a:p>
        </p:txBody>
      </p:sp>
      <p:pic>
        <p:nvPicPr>
          <p:cNvPr id="24578" name="Picture 2" descr="http://biblescripture.net/Jerich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33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2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FohN8PKAJEs/TkvlBJlFKnI/AAAAAAAABOI/Znfm22HUikI/s1600/Jericho%2Bf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00192" cy="68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67167"/>
      </p:ext>
    </p:extLst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003</Template>
  <TotalTime>67</TotalTime>
  <Words>102</Words>
  <Application>Microsoft Office PowerPoint</Application>
  <PresentationFormat>Prezentácia na obrazovke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1_colormaster</vt:lpstr>
      <vt:lpstr>2_colormaster</vt:lpstr>
      <vt:lpstr>Józue</vt:lpstr>
      <vt:lpstr>Po Mojžišovej smrti prehovoril Boh k Józuovi</vt:lpstr>
      <vt:lpstr>Prechod cez Jordán</vt:lpstr>
      <vt:lpstr>Prezentácia programu PowerPoint</vt:lpstr>
      <vt:lpstr>V Gilgále</vt:lpstr>
      <vt:lpstr>Jericho</vt:lpstr>
      <vt:lpstr>Jericho</vt:lpstr>
      <vt:lpstr>Jericho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8</cp:revision>
  <dcterms:created xsi:type="dcterms:W3CDTF">2012-10-24T08:11:36Z</dcterms:created>
  <dcterms:modified xsi:type="dcterms:W3CDTF">2012-10-24T09:19:17Z</dcterms:modified>
</cp:coreProperties>
</file>