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18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Výsledok vyhľadávania obrázkov pre dopyt ruth moabi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2" b="13188"/>
          <a:stretch/>
        </p:blipFill>
        <p:spPr bwMode="auto">
          <a:xfrm>
            <a:off x="20" y="9"/>
            <a:ext cx="12191980" cy="543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Straight Connector 6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4229100"/>
            <a:ext cx="1219200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6048" y="5433112"/>
            <a:ext cx="9899904" cy="121487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51012" y="5874485"/>
            <a:ext cx="8689976" cy="535939"/>
          </a:xfrm>
        </p:spPr>
        <p:txBody>
          <a:bodyPr>
            <a:normAutofit/>
          </a:bodyPr>
          <a:lstStyle/>
          <a:p>
            <a:r>
              <a:rPr lang="sk-SK" dirty="0"/>
              <a:t>Verná veriaca</a:t>
            </a:r>
          </a:p>
        </p:txBody>
      </p:sp>
    </p:spTree>
    <p:extLst>
      <p:ext uri="{BB962C8B-B14F-4D97-AF65-F5344CB8AC3E}">
        <p14:creationId xmlns:p14="http://schemas.microsoft.com/office/powerpoint/2010/main" val="23533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video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/>
              <a:t>Animované biblické príbehy SZ </a:t>
            </a:r>
            <a:r>
              <a:rPr lang="sk-SK" sz="7200" dirty="0" smtClean="0"/>
              <a:t>5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1293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Patriarchá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" b="5"/>
          <a:stretch/>
        </p:blipFill>
        <p:spPr bwMode="auto">
          <a:xfrm>
            <a:off x="8340735" y="2477321"/>
            <a:ext cx="3494466" cy="2935224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736035"/>
          </a:xfrm>
        </p:spPr>
        <p:txBody>
          <a:bodyPr>
            <a:normAutofit/>
          </a:bodyPr>
          <a:lstStyle/>
          <a:p>
            <a:r>
              <a:rPr lang="sk-SK" sz="4400" dirty="0"/>
              <a:t>Patriarchát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689113" y="1736036"/>
            <a:ext cx="7315199" cy="469126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sk-SK" sz="2400" dirty="0"/>
              <a:t>Rodové zriadenie s mužom ako vedúcou osobnosťou a dedičskou postupnosťou v mužskej línii</a:t>
            </a:r>
          </a:p>
          <a:p>
            <a:pPr>
              <a:lnSpc>
                <a:spcPct val="110000"/>
              </a:lnSpc>
            </a:pPr>
            <a:r>
              <a:rPr lang="sk-SK" sz="2400" dirty="0"/>
              <a:t>Ženy teda nemohli priamo dediť ani rozhodovať o finančných otázkach</a:t>
            </a:r>
          </a:p>
          <a:p>
            <a:pPr>
              <a:lnSpc>
                <a:spcPct val="110000"/>
              </a:lnSpc>
            </a:pPr>
            <a:r>
              <a:rPr lang="sk-SK" sz="2400" dirty="0"/>
              <a:t>Ženy mnohokrát zastávali len podradné práce </a:t>
            </a:r>
          </a:p>
          <a:p>
            <a:pPr>
              <a:lnSpc>
                <a:spcPct val="110000"/>
              </a:lnSpc>
            </a:pPr>
            <a:r>
              <a:rPr lang="sk-SK" sz="2400" dirty="0"/>
              <a:t>Ich miesto bolo v prvom rade pri výchove detí a riadení domácnosti</a:t>
            </a:r>
          </a:p>
          <a:p>
            <a:pPr>
              <a:lnSpc>
                <a:spcPct val="110000"/>
              </a:lnSpc>
            </a:pPr>
            <a:r>
              <a:rPr lang="sk-SK" sz="2400" dirty="0"/>
              <a:t>V biblii sa nachádza chvála súcej ženy: Príslovia 31, 10-31</a:t>
            </a:r>
          </a:p>
        </p:txBody>
      </p:sp>
    </p:spTree>
    <p:extLst>
      <p:ext uri="{BB962C8B-B14F-4D97-AF65-F5344CB8AC3E}">
        <p14:creationId xmlns:p14="http://schemas.microsoft.com/office/powerpoint/2010/main" val="150218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ok vyhľadávania obrázkov pre dopyt the women i 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62" y="2011680"/>
            <a:ext cx="5327892" cy="399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/>
              <a:t>Dôležité ženy v biblii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913774" y="2011680"/>
            <a:ext cx="5106026" cy="3779519"/>
          </a:xfrm>
        </p:spPr>
        <p:txBody>
          <a:bodyPr>
            <a:noAutofit/>
          </a:bodyPr>
          <a:lstStyle/>
          <a:p>
            <a:r>
              <a:rPr lang="sk-SK" sz="2400" dirty="0"/>
              <a:t>Eva</a:t>
            </a:r>
          </a:p>
          <a:p>
            <a:r>
              <a:rPr lang="sk-SK" sz="2400" dirty="0"/>
              <a:t>Sára</a:t>
            </a:r>
          </a:p>
          <a:p>
            <a:r>
              <a:rPr lang="sk-SK" sz="2400" dirty="0"/>
              <a:t>Rebeka a </a:t>
            </a:r>
            <a:r>
              <a:rPr lang="sk-SK" sz="2400" dirty="0" err="1"/>
              <a:t>ráchel</a:t>
            </a:r>
            <a:endParaRPr lang="sk-SK" sz="2400" dirty="0"/>
          </a:p>
          <a:p>
            <a:r>
              <a:rPr lang="sk-SK" sz="2400" dirty="0" err="1"/>
              <a:t>Rachab</a:t>
            </a:r>
            <a:endParaRPr lang="sk-SK" sz="2400" dirty="0"/>
          </a:p>
          <a:p>
            <a:r>
              <a:rPr lang="sk-SK" sz="2400" dirty="0" err="1"/>
              <a:t>Debora</a:t>
            </a:r>
            <a:endParaRPr lang="sk-SK" sz="2400" dirty="0"/>
          </a:p>
          <a:p>
            <a:r>
              <a:rPr lang="sk-SK" sz="2400" dirty="0" err="1"/>
              <a:t>Bat-šeba</a:t>
            </a:r>
            <a:endParaRPr lang="sk-SK" sz="2400" dirty="0"/>
          </a:p>
          <a:p>
            <a:r>
              <a:rPr lang="sk-SK" sz="2400" dirty="0"/>
              <a:t>Ester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14"/>
          </p:nvPr>
        </p:nvSpPr>
        <p:spPr>
          <a:xfrm>
            <a:off x="3976195" y="2011680"/>
            <a:ext cx="3986119" cy="3779519"/>
          </a:xfrm>
        </p:spPr>
        <p:txBody>
          <a:bodyPr>
            <a:noAutofit/>
          </a:bodyPr>
          <a:lstStyle/>
          <a:p>
            <a:r>
              <a:rPr lang="sk-SK" sz="2400" dirty="0" err="1"/>
              <a:t>alžbeta</a:t>
            </a:r>
            <a:endParaRPr lang="sk-SK" sz="2400" dirty="0"/>
          </a:p>
          <a:p>
            <a:r>
              <a:rPr lang="sk-SK" sz="2400" dirty="0"/>
              <a:t>Mária</a:t>
            </a:r>
          </a:p>
          <a:p>
            <a:r>
              <a:rPr lang="sk-SK" sz="2400" dirty="0" err="1"/>
              <a:t>anna</a:t>
            </a:r>
            <a:endParaRPr lang="sk-SK" sz="2400" dirty="0"/>
          </a:p>
          <a:p>
            <a:r>
              <a:rPr lang="sk-SK" sz="2400" dirty="0"/>
              <a:t>Mária </a:t>
            </a:r>
            <a:r>
              <a:rPr lang="sk-SK" sz="2400" dirty="0" err="1"/>
              <a:t>magdaléna</a:t>
            </a:r>
            <a:endParaRPr lang="sk-SK" sz="2400" dirty="0"/>
          </a:p>
          <a:p>
            <a:r>
              <a:rPr lang="sk-SK" sz="2400" dirty="0"/>
              <a:t>Marta</a:t>
            </a:r>
          </a:p>
          <a:p>
            <a:r>
              <a:rPr lang="sk-SK" sz="2400" dirty="0"/>
              <a:t>Lýdia</a:t>
            </a:r>
          </a:p>
          <a:p>
            <a:r>
              <a:rPr lang="sk-SK" sz="2400" dirty="0" err="1"/>
              <a:t>priscila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89893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ýsledok vyhľadávania obrázkov pre dopyt ruth moabi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r="6537"/>
          <a:stretch/>
        </p:blipFill>
        <p:spPr bwMode="auto">
          <a:xfrm>
            <a:off x="0" y="0"/>
            <a:ext cx="7295832" cy="688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102541" y="0"/>
            <a:ext cx="5089459" cy="1596177"/>
          </a:xfrm>
        </p:spPr>
        <p:txBody>
          <a:bodyPr>
            <a:normAutofit/>
          </a:bodyPr>
          <a:lstStyle/>
          <a:p>
            <a:r>
              <a:rPr lang="sk-SK" sz="4400" dirty="0" err="1"/>
              <a:t>Moábsko</a:t>
            </a:r>
            <a:endParaRPr lang="sk-SK" sz="4400" dirty="0"/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13"/>
          </p:nvPr>
        </p:nvSpPr>
        <p:spPr>
          <a:xfrm>
            <a:off x="7295832" y="1523213"/>
            <a:ext cx="4896168" cy="5435888"/>
          </a:xfrm>
        </p:spPr>
        <p:txBody>
          <a:bodyPr>
            <a:normAutofit/>
          </a:bodyPr>
          <a:lstStyle/>
          <a:p>
            <a:r>
              <a:rPr lang="sk-SK" sz="2400" dirty="0"/>
              <a:t>Rút sa narodila </a:t>
            </a:r>
            <a:r>
              <a:rPr lang="sk-SK" sz="2400" dirty="0" smtClean="0"/>
              <a:t>v pohanskom </a:t>
            </a:r>
            <a:r>
              <a:rPr lang="sk-SK" sz="2400" dirty="0" err="1"/>
              <a:t>Moábe</a:t>
            </a:r>
            <a:endParaRPr lang="sk-SK" sz="2400" dirty="0"/>
          </a:p>
          <a:p>
            <a:r>
              <a:rPr lang="sk-SK" sz="2400" dirty="0"/>
              <a:t>Vydala sa do zbožnej židovskej rodiny, ktorá prišla do </a:t>
            </a:r>
            <a:r>
              <a:rPr lang="sk-SK" sz="2400" dirty="0" err="1"/>
              <a:t>moábu</a:t>
            </a:r>
            <a:r>
              <a:rPr lang="sk-SK" sz="2400" dirty="0"/>
              <a:t> kvôli hladu v </a:t>
            </a:r>
            <a:r>
              <a:rPr lang="sk-SK" sz="2400" dirty="0" err="1"/>
              <a:t>izraeli</a:t>
            </a:r>
            <a:r>
              <a:rPr lang="sk-SK" sz="2400" dirty="0"/>
              <a:t> </a:t>
            </a:r>
            <a:r>
              <a:rPr lang="sk-SK" dirty="0"/>
              <a:t>(</a:t>
            </a:r>
            <a:r>
              <a:rPr lang="sk-SK" dirty="0" err="1"/>
              <a:t>elímelech</a:t>
            </a:r>
            <a:r>
              <a:rPr lang="sk-SK" dirty="0"/>
              <a:t> s ženou </a:t>
            </a:r>
            <a:r>
              <a:rPr lang="sk-SK" dirty="0" err="1"/>
              <a:t>noemi</a:t>
            </a:r>
            <a:r>
              <a:rPr lang="sk-SK" dirty="0"/>
              <a:t> a dvoma synmi)</a:t>
            </a:r>
          </a:p>
          <a:p>
            <a:r>
              <a:rPr lang="sk-SK" sz="2400" dirty="0"/>
              <a:t>Muži im však zomreli</a:t>
            </a:r>
          </a:p>
          <a:p>
            <a:r>
              <a:rPr lang="sk-SK" sz="2400" dirty="0" err="1"/>
              <a:t>Noemi</a:t>
            </a:r>
            <a:r>
              <a:rPr lang="sk-SK" sz="2400" dirty="0"/>
              <a:t> sa rozhodla vrátiť do betlehema a nevesty prepustila</a:t>
            </a:r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6087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Súvisiaci obrázok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92766"/>
            <a:ext cx="10364451" cy="1497496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chemeClr val="bg1"/>
                </a:solidFill>
              </a:rPr>
              <a:t>Rozhodnutie rút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0" y="4342820"/>
            <a:ext cx="10363826" cy="2867517"/>
          </a:xfrm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Nenúť ma opustiť ťa a odísť od teba! Lebo kam ty pôjdeš, pôjdem i ja, a kde ty budeš bývať, budem bývať i ja! Tvoj ľud bude mojím ľudom, tvoj boh bude mojím bohom!</a:t>
            </a:r>
          </a:p>
          <a:p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Nevesta zo svokrou putujú do </a:t>
            </a:r>
            <a:r>
              <a:rPr lang="sk-SK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izraela</a:t>
            </a: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chudobné a samé</a:t>
            </a:r>
          </a:p>
          <a:p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 tam len starú chalupu a kúsok poľa</a:t>
            </a:r>
          </a:p>
        </p:txBody>
      </p:sp>
    </p:spTree>
    <p:extLst>
      <p:ext uri="{BB962C8B-B14F-4D97-AF65-F5344CB8AC3E}">
        <p14:creationId xmlns:p14="http://schemas.microsoft.com/office/powerpoint/2010/main" val="113898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5553286" cy="1596177"/>
          </a:xfrm>
        </p:spPr>
        <p:txBody>
          <a:bodyPr>
            <a:normAutofit/>
          </a:bodyPr>
          <a:lstStyle/>
          <a:p>
            <a:r>
              <a:rPr lang="sk-SK" sz="4400" dirty="0" err="1"/>
              <a:t>boáz</a:t>
            </a:r>
            <a:endParaRPr lang="sk-SK" sz="4400" dirty="0"/>
          </a:p>
        </p:txBody>
      </p:sp>
      <p:pic>
        <p:nvPicPr>
          <p:cNvPr id="5122" name="Picture 2" descr="Výsledok vyhľadávania obrázkov pre dopyt ruth moab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7" y="0"/>
            <a:ext cx="5376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901363" cy="4490908"/>
          </a:xfrm>
        </p:spPr>
        <p:txBody>
          <a:bodyPr>
            <a:normAutofit/>
          </a:bodyPr>
          <a:lstStyle/>
          <a:p>
            <a:r>
              <a:rPr lang="sk-SK" sz="2400" dirty="0"/>
              <a:t>Na jeho poliach rút zbierala klasy</a:t>
            </a:r>
          </a:p>
          <a:p>
            <a:r>
              <a:rPr lang="sk-SK" sz="2400" dirty="0"/>
              <a:t>Bol vzdialený príbuzný</a:t>
            </a:r>
          </a:p>
          <a:p>
            <a:r>
              <a:rPr lang="sk-SK" sz="2400" dirty="0"/>
              <a:t>Zaľúbil sa do nej</a:t>
            </a:r>
          </a:p>
          <a:p>
            <a:r>
              <a:rPr lang="sk-SK" sz="2400" dirty="0"/>
              <a:t>Odkúpil dedičný podiel a vzal si rút za manželku</a:t>
            </a:r>
          </a:p>
          <a:p>
            <a:r>
              <a:rPr lang="sk-SK" sz="2400" dirty="0"/>
              <a:t>Narodil sa im syn </a:t>
            </a:r>
            <a:r>
              <a:rPr lang="sk-SK" sz="2400" dirty="0" err="1"/>
              <a:t>óbéd</a:t>
            </a:r>
            <a:r>
              <a:rPr lang="sk-SK" sz="2400" dirty="0"/>
              <a:t>, ktorý mal </a:t>
            </a:r>
            <a:r>
              <a:rPr lang="sk-SK" sz="2400" dirty="0" err="1"/>
              <a:t>izaja</a:t>
            </a:r>
            <a:r>
              <a:rPr lang="sk-SK" sz="2400" dirty="0"/>
              <a:t> a tomu sa narodil </a:t>
            </a:r>
            <a:r>
              <a:rPr lang="sk-SK" sz="2400" dirty="0" err="1"/>
              <a:t>dávid</a:t>
            </a:r>
            <a:r>
              <a:rPr lang="sk-SK" sz="2400" dirty="0"/>
              <a:t>, neskorší kráľ </a:t>
            </a:r>
            <a:r>
              <a:rPr lang="sk-SK" sz="2400" dirty="0" err="1"/>
              <a:t>izraela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14598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/>
              <a:t>matriarchát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Opak patriarchátu</a:t>
            </a:r>
          </a:p>
          <a:p>
            <a:r>
              <a:rPr lang="sk-SK" sz="2400" dirty="0"/>
              <a:t>Toto spoločenstvo vedie žena – matka, ktorá je aj vodcom</a:t>
            </a:r>
          </a:p>
          <a:p>
            <a:r>
              <a:rPr lang="sk-SK" sz="2400" dirty="0"/>
              <a:t>Dedí sa po ženskej línii</a:t>
            </a:r>
          </a:p>
          <a:p>
            <a:r>
              <a:rPr lang="sk-SK" sz="2400" dirty="0"/>
              <a:t>Tieto spoločenstvá dodnes fungujú v niektorých kmeňoch žijúcich na odľahlých miestach</a:t>
            </a:r>
          </a:p>
        </p:txBody>
      </p:sp>
    </p:spTree>
    <p:extLst>
      <p:ext uri="{BB962C8B-B14F-4D97-AF65-F5344CB8AC3E}">
        <p14:creationId xmlns:p14="http://schemas.microsoft.com/office/powerpoint/2010/main" val="19858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9063" y="618517"/>
            <a:ext cx="5604925" cy="1596177"/>
          </a:xfrm>
        </p:spPr>
        <p:txBody>
          <a:bodyPr>
            <a:normAutofit/>
          </a:bodyPr>
          <a:lstStyle/>
          <a:p>
            <a:r>
              <a:rPr lang="sk-SK" sz="4400" dirty="0"/>
              <a:t>Boží príkaz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5584874" y="2588455"/>
            <a:ext cx="5219114" cy="4023360"/>
          </a:xfrm>
        </p:spPr>
        <p:txBody>
          <a:bodyPr>
            <a:normAutofit/>
          </a:bodyPr>
          <a:lstStyle/>
          <a:p>
            <a:r>
              <a:rPr lang="sk-SK" sz="2800" dirty="0"/>
              <a:t>Dbajte na vdovy a siroty</a:t>
            </a:r>
          </a:p>
          <a:p>
            <a:r>
              <a:rPr lang="sk-SK" sz="2800" dirty="0"/>
              <a:t>Pán boh sa stará o tých, ktorí vyznajú vieru v neho</a:t>
            </a:r>
          </a:p>
          <a:p>
            <a:r>
              <a:rPr lang="sk-SK" sz="2800" dirty="0"/>
              <a:t>Postaral sa aj o rút a </a:t>
            </a:r>
            <a:r>
              <a:rPr lang="sk-SK" sz="2800" dirty="0" err="1"/>
              <a:t>noemi</a:t>
            </a:r>
            <a:endParaRPr lang="sk-SK" sz="2800" dirty="0"/>
          </a:p>
        </p:txBody>
      </p:sp>
      <p:pic>
        <p:nvPicPr>
          <p:cNvPr id="7170" name="Picture 2" descr="Výsledok vyhľadávania obrázkov pre dopyt widows and orphans in the 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99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43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/>
              <a:t>Židom 11, 6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Bez viery však nie je možné páčiť sa (Bohu). Lebo ten, kto pristupuje k Bohu, musí veriť, že Boh je a odplatí sa tým, ktorí Ho hľadajú.</a:t>
            </a:r>
          </a:p>
        </p:txBody>
      </p:sp>
    </p:spTree>
    <p:extLst>
      <p:ext uri="{BB962C8B-B14F-4D97-AF65-F5344CB8AC3E}">
        <p14:creationId xmlns:p14="http://schemas.microsoft.com/office/powerpoint/2010/main" val="30543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vapka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Kvapka</Template>
  <TotalTime>911</TotalTime>
  <Words>323</Words>
  <Application>Microsoft Office PowerPoint</Application>
  <PresentationFormat>Širokouhlá</PresentationFormat>
  <Paragraphs>50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3" baseType="lpstr">
      <vt:lpstr>Arial</vt:lpstr>
      <vt:lpstr>Tw Cen MT</vt:lpstr>
      <vt:lpstr>Kvapka</vt:lpstr>
      <vt:lpstr>Prezentácia programu PowerPoint</vt:lpstr>
      <vt:lpstr>Patriarchát</vt:lpstr>
      <vt:lpstr>Dôležité ženy v biblii</vt:lpstr>
      <vt:lpstr>Moábsko</vt:lpstr>
      <vt:lpstr>Rozhodnutie rút</vt:lpstr>
      <vt:lpstr>boáz</vt:lpstr>
      <vt:lpstr>matriarchát</vt:lpstr>
      <vt:lpstr>Boží príkaz</vt:lpstr>
      <vt:lpstr>Židom 11, 6</vt:lpstr>
      <vt:lpstr>video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Rút</dc:title>
  <dc:creator>Marián Grega</dc:creator>
  <cp:lastModifiedBy>Stanislav Grega</cp:lastModifiedBy>
  <cp:revision>17</cp:revision>
  <dcterms:created xsi:type="dcterms:W3CDTF">2016-11-30T06:46:18Z</dcterms:created>
  <dcterms:modified xsi:type="dcterms:W3CDTF">2016-12-01T09:02:21Z</dcterms:modified>
</cp:coreProperties>
</file>