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sldIdLst>
    <p:sldId id="256" r:id="rId3"/>
    <p:sldId id="280" r:id="rId4"/>
    <p:sldId id="257" r:id="rId5"/>
    <p:sldId id="258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dvolená sekcia" id="{7FA68B32-50A4-4B65-9EA6-895FF3BA54F6}">
          <p14:sldIdLst>
            <p14:sldId id="256"/>
            <p14:sldId id="280"/>
            <p14:sldId id="257"/>
            <p14:sldId id="258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5102"/>
    <a:srgbClr val="FF9D00"/>
    <a:srgbClr val="FF6702"/>
    <a:srgbClr val="FF3305"/>
    <a:srgbClr val="CF3E00"/>
    <a:srgbClr val="236F7A"/>
    <a:srgbClr val="EEB42D"/>
    <a:srgbClr val="570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00" autoAdjust="0"/>
  </p:normalViewPr>
  <p:slideViewPr>
    <p:cSldViewPr>
      <p:cViewPr varScale="1">
        <p:scale>
          <a:sx n="114" d="100"/>
          <a:sy n="114" d="100"/>
        </p:scale>
        <p:origin x="148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04829-06C4-43F1-9116-0BF31AF7BF8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35417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FB848-0B8A-4EA6-A03C-FC06F1F7321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41199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FB848-0B8A-4EA6-A03C-FC06F1F7321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70619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FB848-0B8A-4EA6-A03C-FC06F1F7321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2516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FB848-0B8A-4EA6-A03C-FC06F1F7321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65255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FB848-0B8A-4EA6-A03C-FC06F1F7321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92599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FB848-0B8A-4EA6-A03C-FC06F1F7321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51123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C9469-DFD2-44AA-8C8C-572415A7114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94628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8769B-82BD-4562-908A-790DD8F1A6F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75998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78F28-268D-435D-879D-F9B5319E17B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31497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E69EE-2C64-4BF9-913D-E6B9A51C10E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28844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FE3E-0167-4C2F-9FF1-CC73F115743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4274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82563-D3D9-4D10-BA44-A6E46BC5A73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64191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8502-BA0A-4134-905B-F486FDE68F22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9119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01359-99BB-4333-96C3-D9EC80AD1C3F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64880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4D90-D7D6-4A62-80E3-6B5F1192003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59488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C119-4877-4D71-86E9-D78BD385895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20653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0AFB848-0B8A-4EA6-A03C-FC06F1F7321D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039817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020" y="620689"/>
            <a:ext cx="7080026" cy="2977654"/>
          </a:xfrm>
        </p:spPr>
        <p:txBody>
          <a:bodyPr>
            <a:noAutofit/>
          </a:bodyPr>
          <a:lstStyle/>
          <a:p>
            <a:r>
              <a:rPr lang="sk-SK" sz="8000" b="1" dirty="0"/>
              <a:t>Desať Božích prikázaní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28020" y="4365104"/>
            <a:ext cx="7080026" cy="1049867"/>
          </a:xfrm>
        </p:spPr>
        <p:txBody>
          <a:bodyPr>
            <a:normAutofit/>
          </a:bodyPr>
          <a:lstStyle/>
          <a:p>
            <a:r>
              <a:rPr lang="sk-SK" sz="3600" dirty="0"/>
              <a:t>Pravidlá pre život v slobode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65240" cy="1162050"/>
          </a:xfrm>
        </p:spPr>
        <p:txBody>
          <a:bodyPr/>
          <a:lstStyle/>
          <a:p>
            <a:r>
              <a:rPr lang="sk-SK" sz="5400" dirty="0"/>
              <a:t>Siedme Božie prikázanie</a:t>
            </a:r>
          </a:p>
        </p:txBody>
      </p:sp>
      <p:sp>
        <p:nvSpPr>
          <p:cNvPr id="13" name="Zástupný objekt pre text 12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754760" cy="5090244"/>
          </a:xfrm>
        </p:spPr>
        <p:txBody>
          <a:bodyPr>
            <a:normAutofit fontScale="92500"/>
          </a:bodyPr>
          <a:lstStyle/>
          <a:p>
            <a:pPr algn="l"/>
            <a:r>
              <a:rPr lang="sk-SK" sz="4400" dirty="0"/>
              <a:t>Nepokradneš!</a:t>
            </a:r>
          </a:p>
          <a:p>
            <a:pPr algn="l"/>
            <a:endParaRPr lang="sk-SK" sz="1000" dirty="0"/>
          </a:p>
          <a:p>
            <a:pPr algn="l"/>
            <a:r>
              <a:rPr lang="sk-SK" sz="2800" dirty="0"/>
              <a:t>Máme sa Pána Boha báť a Ho milovať, aby sme svojmu blížnemu nebrali peniaze, ani majetok, ani si ich neprivlastňovali falošným kupovaním a predávaním, ale aby sme mu majetok a živobytie pomáhali zveľadiť a zachovať. </a:t>
            </a:r>
          </a:p>
        </p:txBody>
      </p:sp>
      <p:pic>
        <p:nvPicPr>
          <p:cNvPr id="9218" name="Picture 2" descr="Výsledok vyhľadávania obrázkov pre dopyt 8th commandment of god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7" r="5282"/>
          <a:stretch/>
        </p:blipFill>
        <p:spPr bwMode="auto">
          <a:xfrm>
            <a:off x="4574946" y="1716807"/>
            <a:ext cx="4283968" cy="480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24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65240" cy="1162050"/>
          </a:xfrm>
        </p:spPr>
        <p:txBody>
          <a:bodyPr/>
          <a:lstStyle/>
          <a:p>
            <a:r>
              <a:rPr lang="sk-SK" sz="5400" dirty="0"/>
              <a:t>Ôsme Božie prikázanie</a:t>
            </a:r>
          </a:p>
        </p:txBody>
      </p:sp>
      <p:sp>
        <p:nvSpPr>
          <p:cNvPr id="13" name="Zástupný objekt pre text 12"/>
          <p:cNvSpPr>
            <a:spLocks noGrp="1"/>
          </p:cNvSpPr>
          <p:nvPr>
            <p:ph type="body" sz="half" idx="2"/>
          </p:nvPr>
        </p:nvSpPr>
        <p:spPr>
          <a:xfrm>
            <a:off x="251520" y="1419389"/>
            <a:ext cx="3610744" cy="6186075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sk-SK" sz="6900" dirty="0"/>
              <a:t>Nevypovieš krivé svedectvo proti svojmu blížnemu!</a:t>
            </a:r>
          </a:p>
          <a:p>
            <a:pPr algn="l"/>
            <a:r>
              <a:rPr lang="sk-SK" sz="4500" dirty="0"/>
              <a:t>Máme sa Pána Boha báť a Ho milovať, aby sme na svojho blížneho falošne neluhali, nezrádzali ho, neohovárali, ani mu zlý chýr nerobili, ale aby sme ho vyhovárali, dobre o ňom hovorili a všetko na dobrú stránku vykladali.</a:t>
            </a:r>
          </a:p>
        </p:txBody>
      </p:sp>
      <p:sp>
        <p:nvSpPr>
          <p:cNvPr id="12" name="AutoShape 14" descr="Výsledok vyhľadávania obrázkov pre dopyt klamanie"/>
          <p:cNvSpPr>
            <a:spLocks noChangeAspect="1" noChangeArrowheads="1"/>
          </p:cNvSpPr>
          <p:nvPr/>
        </p:nvSpPr>
        <p:spPr bwMode="auto">
          <a:xfrm>
            <a:off x="4419600" y="3276600"/>
            <a:ext cx="3320752" cy="332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8208" name="Picture 16" descr="https://a-static.projektn.sk/2016/03/2016-03-09-MizernyKlama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5" r="7475" b="6215"/>
          <a:stretch/>
        </p:blipFill>
        <p:spPr bwMode="auto">
          <a:xfrm>
            <a:off x="3889377" y="1435100"/>
            <a:ext cx="5076056" cy="513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62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65240" cy="1162050"/>
          </a:xfrm>
        </p:spPr>
        <p:txBody>
          <a:bodyPr/>
          <a:lstStyle/>
          <a:p>
            <a:r>
              <a:rPr lang="sk-SK" sz="5400" dirty="0"/>
              <a:t>Deviate Božie prikázanie</a:t>
            </a:r>
          </a:p>
        </p:txBody>
      </p:sp>
      <p:sp>
        <p:nvSpPr>
          <p:cNvPr id="13" name="Zástupný objekt pre text 12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754760" cy="523426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sk-SK" sz="4400" dirty="0"/>
              <a:t>Nepožiadaš dom svojho blížneho!</a:t>
            </a:r>
          </a:p>
          <a:p>
            <a:pPr algn="l"/>
            <a:endParaRPr lang="sk-SK" sz="900" dirty="0"/>
          </a:p>
          <a:p>
            <a:pPr algn="l"/>
            <a:r>
              <a:rPr lang="sk-SK" sz="2800" dirty="0"/>
              <a:t>Máme sa Pána Boha báť a Ho milovať, aby sme dedičstva a domu svojho blížneho ľstivo nežiadali, ani pod zdaním práva si ho neprivlastňovali, ale radšej ho podporovali a mu pomáhali, aby si to všetko mohol zachovať.</a:t>
            </a:r>
          </a:p>
        </p:txBody>
      </p:sp>
      <p:pic>
        <p:nvPicPr>
          <p:cNvPr id="7170" name="Picture 2" descr="Výsledok vyhľadávania obrázkov pre dopyt môj dom môj hrad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7" r="4153"/>
          <a:stretch/>
        </p:blipFill>
        <p:spPr bwMode="auto">
          <a:xfrm>
            <a:off x="4211960" y="1700808"/>
            <a:ext cx="4677812" cy="439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90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65240" cy="1162050"/>
          </a:xfrm>
        </p:spPr>
        <p:txBody>
          <a:bodyPr/>
          <a:lstStyle/>
          <a:p>
            <a:r>
              <a:rPr lang="sk-SK" sz="5400" dirty="0"/>
              <a:t>Desiate Božie prikázanie</a:t>
            </a:r>
          </a:p>
        </p:txBody>
      </p:sp>
      <p:sp>
        <p:nvSpPr>
          <p:cNvPr id="13" name="Zástupný objekt pre text 12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754760" cy="54229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sk-SK" sz="4400" dirty="0"/>
              <a:t>Nepožiadaš ani jeho manželku, ani nič, čo je jeho!</a:t>
            </a:r>
          </a:p>
          <a:p>
            <a:pPr algn="l"/>
            <a:endParaRPr lang="sk-SK" sz="900" dirty="0"/>
          </a:p>
          <a:p>
            <a:pPr algn="l"/>
            <a:r>
              <a:rPr lang="sk-SK" sz="2800" dirty="0"/>
              <a:t>Máme sa Pána Boha báť a Ho milovať, aby sme svojmu blížnemu nezviedli, neodcudzili a neodviedli manželku, čeľaď alebo dobytok, ale ich viedli k tomu, aby pri ňom zostali a plnili si povinnosti.</a:t>
            </a:r>
          </a:p>
        </p:txBody>
      </p:sp>
      <p:pic>
        <p:nvPicPr>
          <p:cNvPr id="6146" name="Picture 2" descr="Výsledok vyhľadávania obrázkov pre dopyt zviesť ženu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3"/>
          <a:stretch/>
        </p:blipFill>
        <p:spPr bwMode="auto">
          <a:xfrm>
            <a:off x="4139952" y="2276872"/>
            <a:ext cx="4881398" cy="400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18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5400" dirty="0"/>
              <a:t>Prikázanie lásky</a:t>
            </a:r>
          </a:p>
        </p:txBody>
      </p:sp>
      <p:sp>
        <p:nvSpPr>
          <p:cNvPr id="17" name="Zástupný objekt pre text 16"/>
          <p:cNvSpPr>
            <a:spLocks noGrp="1"/>
          </p:cNvSpPr>
          <p:nvPr>
            <p:ph type="body" idx="1"/>
          </p:nvPr>
        </p:nvSpPr>
        <p:spPr>
          <a:xfrm>
            <a:off x="754404" y="3573016"/>
            <a:ext cx="3506554" cy="2304256"/>
          </a:xfrm>
        </p:spPr>
        <p:txBody>
          <a:bodyPr/>
          <a:lstStyle/>
          <a:p>
            <a:pPr marL="342900" lvl="0" indent="-306000" algn="l">
              <a:buClr>
                <a:srgbClr val="DADADA"/>
              </a:buClr>
              <a:buFont typeface="Wingdings 2" charset="2"/>
              <a:buChar char=""/>
            </a:pPr>
            <a:r>
              <a:rPr lang="sk-SK" sz="2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/>
              </a:rPr>
              <a:t>Milovať budeš blížneho svojho ako seba samého.     		   </a:t>
            </a:r>
            <a:r>
              <a:rPr lang="sk-SK" sz="280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/>
              </a:rPr>
              <a:t>Mt</a:t>
            </a:r>
            <a:r>
              <a:rPr lang="sk-SK" sz="28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/>
              </a:rPr>
              <a:t> 22, 37.39</a:t>
            </a:r>
          </a:p>
        </p:txBody>
      </p:sp>
      <p:sp>
        <p:nvSpPr>
          <p:cNvPr id="10" name="Zástupný objekt pre obsah 9"/>
          <p:cNvSpPr>
            <a:spLocks noGrp="1"/>
          </p:cNvSpPr>
          <p:nvPr>
            <p:ph sz="quarter" idx="4"/>
          </p:nvPr>
        </p:nvSpPr>
        <p:spPr>
          <a:xfrm>
            <a:off x="4644008" y="1772816"/>
            <a:ext cx="3671498" cy="3411063"/>
          </a:xfrm>
        </p:spPr>
        <p:txBody>
          <a:bodyPr>
            <a:normAutofit/>
          </a:bodyPr>
          <a:lstStyle/>
          <a:p>
            <a:r>
              <a:rPr lang="sk-SK" sz="2800" dirty="0">
                <a:effectLst/>
              </a:rPr>
              <a:t>Milovať budeš Pána, svojho Boha, celým srdcom, celou dušou a celou mysľou.</a:t>
            </a:r>
          </a:p>
        </p:txBody>
      </p:sp>
      <p:pic>
        <p:nvPicPr>
          <p:cNvPr id="3088" name="Picture 16" descr="Výsledok vyhľadávania obrázkov pre dopyt commandment of lo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236" y="3742589"/>
            <a:ext cx="4883042" cy="248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Výsledok vyhľadávania obrázkov pre dopyt commandment of lov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983" y="1580050"/>
            <a:ext cx="4328025" cy="240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25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Predstavte si, že si môžete robiť čo chcete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Je to dobrá predstava?</a:t>
            </a:r>
          </a:p>
          <a:p>
            <a:r>
              <a:rPr lang="sk-SK" sz="2800" dirty="0" smtClean="0"/>
              <a:t>Čo by ste urobili ako prvé?</a:t>
            </a:r>
          </a:p>
          <a:p>
            <a:r>
              <a:rPr lang="sk-SK" sz="2800" dirty="0" smtClean="0"/>
              <a:t>Malo by to úžitok iba pre vás, alebo aj pre ostatných?</a:t>
            </a:r>
          </a:p>
          <a:p>
            <a:r>
              <a:rPr lang="sk-SK" sz="2800" dirty="0" smtClean="0"/>
              <a:t>A teraz si predstavte, žeby aj ostatný si mohli robiť to čo sa im zachce. </a:t>
            </a:r>
          </a:p>
          <a:p>
            <a:r>
              <a:rPr lang="sk-SK" sz="2800" dirty="0" smtClean="0"/>
              <a:t>Aký dopad by to malo na vás?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302261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776" y="3933056"/>
            <a:ext cx="2232248" cy="2733822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6000" b="1" dirty="0"/>
              <a:t>Dve kamenné dosky	</a:t>
            </a:r>
          </a:p>
        </p:txBody>
      </p:sp>
      <p:sp>
        <p:nvSpPr>
          <p:cNvPr id="5" name="Zástupný objekt pre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sz="4400" dirty="0"/>
              <a:t>Povinnosti k Pánu Bohu</a:t>
            </a:r>
          </a:p>
          <a:p>
            <a:r>
              <a:rPr lang="sk-SK" dirty="0"/>
              <a:t>Prvé tri Božie prikázania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sz="4800" dirty="0"/>
              <a:t>Povinnosti k blížnym</a:t>
            </a:r>
          </a:p>
          <a:p>
            <a:r>
              <a:rPr lang="sk-SK" dirty="0"/>
              <a:t>Posledných sedem prikázaní</a:t>
            </a:r>
          </a:p>
        </p:txBody>
      </p:sp>
    </p:spTree>
    <p:extLst>
      <p:ext uri="{BB962C8B-B14F-4D97-AF65-F5344CB8AC3E}">
        <p14:creationId xmlns:p14="http://schemas.microsoft.com/office/powerpoint/2010/main" val="406001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65240" cy="1162050"/>
          </a:xfrm>
        </p:spPr>
        <p:txBody>
          <a:bodyPr/>
          <a:lstStyle/>
          <a:p>
            <a:r>
              <a:rPr lang="sk-SK" sz="5400" dirty="0"/>
              <a:t>Prvé Božie prikázanie</a:t>
            </a:r>
          </a:p>
        </p:txBody>
      </p:sp>
      <p:pic>
        <p:nvPicPr>
          <p:cNvPr id="2052" name="Picture 4" descr="Výsledok vyhľadávania obrázkov pre dopyt first commandment of god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91"/>
          <a:stretch/>
        </p:blipFill>
        <p:spPr bwMode="auto">
          <a:xfrm>
            <a:off x="4359428" y="1560865"/>
            <a:ext cx="4533051" cy="467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ástupný objekt pre text 12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754760" cy="4691063"/>
          </a:xfrm>
        </p:spPr>
        <p:txBody>
          <a:bodyPr/>
          <a:lstStyle/>
          <a:p>
            <a:pPr algn="l"/>
            <a:r>
              <a:rPr lang="sk-SK" sz="4400" dirty="0"/>
              <a:t>Nebudeš mať iných Bohov okrem mňa!</a:t>
            </a:r>
          </a:p>
          <a:p>
            <a:pPr algn="l"/>
            <a:endParaRPr lang="sk-SK" sz="2800" dirty="0"/>
          </a:p>
          <a:p>
            <a:pPr algn="l"/>
            <a:r>
              <a:rPr lang="sk-SK" sz="2800" dirty="0"/>
              <a:t>Máme sa Pána Boha nado všetko báť, nadovšetko Ho milovať a len v Neho dúfať.</a:t>
            </a:r>
          </a:p>
        </p:txBody>
      </p:sp>
    </p:spTree>
    <p:extLst>
      <p:ext uri="{BB962C8B-B14F-4D97-AF65-F5344CB8AC3E}">
        <p14:creationId xmlns:p14="http://schemas.microsoft.com/office/powerpoint/2010/main" val="405387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65240" cy="1162050"/>
          </a:xfrm>
        </p:spPr>
        <p:txBody>
          <a:bodyPr/>
          <a:lstStyle/>
          <a:p>
            <a:r>
              <a:rPr lang="sk-SK" sz="5400" dirty="0"/>
              <a:t>Druhé Božie prikázanie</a:t>
            </a:r>
          </a:p>
        </p:txBody>
      </p:sp>
      <p:sp>
        <p:nvSpPr>
          <p:cNvPr id="13" name="Zástupný objekt pre text 12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682752" cy="530626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sk-SK" sz="4400" dirty="0"/>
              <a:t>Nebudeš brať meno Božie nadarmo!</a:t>
            </a:r>
          </a:p>
          <a:p>
            <a:pPr algn="l"/>
            <a:r>
              <a:rPr lang="sk-SK" sz="2800" dirty="0"/>
              <a:t>Máme sa Pána Boha báť a Ho milovať, aby sme Jeho menom nezlorečili, neprisahali, nečarili, neluhali a neoklamávali, ale aby sme Jeho meno vo všetkých potrebách vzývali, ctili, chválili a velebili.</a:t>
            </a:r>
          </a:p>
        </p:txBody>
      </p:sp>
      <p:pic>
        <p:nvPicPr>
          <p:cNvPr id="14340" name="Picture 4" descr="Výsledok vyhľadávania obrázkov pre dopyt hush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838" y="1497434"/>
            <a:ext cx="4318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94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65240" cy="1162050"/>
          </a:xfrm>
        </p:spPr>
        <p:txBody>
          <a:bodyPr/>
          <a:lstStyle/>
          <a:p>
            <a:r>
              <a:rPr lang="sk-SK" sz="5400" dirty="0"/>
              <a:t>Tretie Božie prikázanie</a:t>
            </a:r>
          </a:p>
        </p:txBody>
      </p:sp>
      <p:sp>
        <p:nvSpPr>
          <p:cNvPr id="13" name="Zástupný objekt pre text 12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754760" cy="5234260"/>
          </a:xfrm>
        </p:spPr>
        <p:txBody>
          <a:bodyPr>
            <a:normAutofit fontScale="92500"/>
          </a:bodyPr>
          <a:lstStyle/>
          <a:p>
            <a:pPr algn="l"/>
            <a:r>
              <a:rPr lang="sk-SK" sz="4400" dirty="0"/>
              <a:t>Pamätaj, že máš sviatočný deň svätiť!</a:t>
            </a:r>
          </a:p>
          <a:p>
            <a:pPr algn="l"/>
            <a:endParaRPr lang="sk-SK" sz="1100" dirty="0"/>
          </a:p>
          <a:p>
            <a:pPr algn="l"/>
            <a:r>
              <a:rPr lang="sk-SK" sz="2800" dirty="0"/>
              <a:t>Máme sa Pána Boha báť a Ho milovať, aby sme slovo Božie a jeho kázanie nepotupovali, ale aby sme ho pokladali za sväté, radi poslúchali a sa mu učili.</a:t>
            </a:r>
          </a:p>
        </p:txBody>
      </p:sp>
      <p:pic>
        <p:nvPicPr>
          <p:cNvPr id="3" name="Zástupný objekt pre obsah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76643"/>
            <a:ext cx="3886200" cy="5181600"/>
          </a:xfrm>
        </p:spPr>
      </p:pic>
    </p:spTree>
    <p:extLst>
      <p:ext uri="{BB962C8B-B14F-4D97-AF65-F5344CB8AC3E}">
        <p14:creationId xmlns:p14="http://schemas.microsoft.com/office/powerpoint/2010/main" val="41263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65240" cy="1162050"/>
          </a:xfrm>
        </p:spPr>
        <p:txBody>
          <a:bodyPr/>
          <a:lstStyle/>
          <a:p>
            <a:r>
              <a:rPr lang="sk-SK" sz="5400" dirty="0"/>
              <a:t>Štvrté Božie prikázanie</a:t>
            </a:r>
          </a:p>
        </p:txBody>
      </p:sp>
      <p:sp>
        <p:nvSpPr>
          <p:cNvPr id="13" name="Zástupný objekt pre text 12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970784" cy="5162252"/>
          </a:xfrm>
        </p:spPr>
        <p:txBody>
          <a:bodyPr>
            <a:normAutofit fontScale="92500"/>
          </a:bodyPr>
          <a:lstStyle/>
          <a:p>
            <a:pPr algn="l"/>
            <a:r>
              <a:rPr lang="sk-SK" sz="4400" dirty="0"/>
              <a:t>Cti si otca i matku, aby si dlho žil na zemi!</a:t>
            </a:r>
          </a:p>
          <a:p>
            <a:pPr algn="l"/>
            <a:endParaRPr lang="sk-SK" sz="1100" dirty="0"/>
          </a:p>
          <a:p>
            <a:pPr algn="l"/>
            <a:r>
              <a:rPr lang="sk-SK" sz="2800" dirty="0"/>
              <a:t>Máme sa Pána Boha báť a Ho milovať, aby sme si rodičov a predstavených nepotupovali a nehnevali, ale aby sme si ich ctili, im slúžili, ich poslúchali, milovali a si vážili.</a:t>
            </a:r>
          </a:p>
        </p:txBody>
      </p:sp>
      <p:pic>
        <p:nvPicPr>
          <p:cNvPr id="12308" name="Picture 20" descr="http://www.poemsforchrist.com/sitebuildercontent/sitebuilderpictures/FAMILY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3" r="8853"/>
          <a:stretch/>
        </p:blipFill>
        <p:spPr bwMode="auto">
          <a:xfrm>
            <a:off x="4860032" y="1626609"/>
            <a:ext cx="3878146" cy="449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10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65240" cy="1162050"/>
          </a:xfrm>
        </p:spPr>
        <p:txBody>
          <a:bodyPr/>
          <a:lstStyle/>
          <a:p>
            <a:r>
              <a:rPr lang="sk-SK" sz="5400" dirty="0"/>
              <a:t>Piate Božie prikázanie</a:t>
            </a:r>
          </a:p>
        </p:txBody>
      </p:sp>
      <p:sp>
        <p:nvSpPr>
          <p:cNvPr id="13" name="Zástupný objekt pre text 12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754760" cy="5018236"/>
          </a:xfrm>
        </p:spPr>
        <p:txBody>
          <a:bodyPr>
            <a:normAutofit lnSpcReduction="10000"/>
          </a:bodyPr>
          <a:lstStyle/>
          <a:p>
            <a:pPr algn="l"/>
            <a:r>
              <a:rPr lang="sk-SK" sz="4400" dirty="0"/>
              <a:t>Nezabiješ!</a:t>
            </a:r>
          </a:p>
          <a:p>
            <a:pPr algn="l"/>
            <a:endParaRPr lang="sk-SK" sz="2800" dirty="0"/>
          </a:p>
          <a:p>
            <a:pPr algn="l"/>
            <a:r>
              <a:rPr lang="sk-SK" sz="2800" dirty="0"/>
              <a:t>Máme sa Pána Boha báť a Ho milovať, aby sme svojmu blížnemu na tele nijako neškodili, ani neubližovali, ale aby sme mu pomáhali a ho podporovali vo všetkých jeho telesných potrebách.</a:t>
            </a:r>
          </a:p>
        </p:txBody>
      </p:sp>
      <p:pic>
        <p:nvPicPr>
          <p:cNvPr id="11266" name="Picture 2" descr="Výsledok vyhľadávania obrázkov pre dopyt nezabiješ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7"/>
          <a:stretch/>
        </p:blipFill>
        <p:spPr bwMode="auto">
          <a:xfrm>
            <a:off x="4709908" y="1556792"/>
            <a:ext cx="431026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95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65240" cy="1162050"/>
          </a:xfrm>
        </p:spPr>
        <p:txBody>
          <a:bodyPr/>
          <a:lstStyle/>
          <a:p>
            <a:r>
              <a:rPr lang="sk-SK" sz="5400" dirty="0"/>
              <a:t>Šieste Božie prikázanie</a:t>
            </a:r>
          </a:p>
        </p:txBody>
      </p:sp>
      <p:sp>
        <p:nvSpPr>
          <p:cNvPr id="13" name="Zástupný objekt pre text 12"/>
          <p:cNvSpPr>
            <a:spLocks noGrp="1"/>
          </p:cNvSpPr>
          <p:nvPr>
            <p:ph type="body" sz="half" idx="2"/>
          </p:nvPr>
        </p:nvSpPr>
        <p:spPr>
          <a:xfrm>
            <a:off x="172861" y="1435100"/>
            <a:ext cx="3600400" cy="5090244"/>
          </a:xfrm>
        </p:spPr>
        <p:txBody>
          <a:bodyPr>
            <a:normAutofit/>
          </a:bodyPr>
          <a:lstStyle/>
          <a:p>
            <a:pPr algn="l"/>
            <a:r>
              <a:rPr lang="sk-SK" sz="4100" dirty="0"/>
              <a:t>Nescudzoložíš!</a:t>
            </a:r>
          </a:p>
          <a:p>
            <a:pPr algn="l"/>
            <a:endParaRPr lang="sk-SK" sz="2800" dirty="0"/>
          </a:p>
          <a:p>
            <a:pPr algn="l"/>
            <a:r>
              <a:rPr lang="sk-SK" sz="2800" dirty="0"/>
              <a:t>Máme sa Pána Boha báť a Ho milovať, aby sme žili čistotne a zdržanlivo v slovách i v skutkoch a aby sa manželia milovali a ctili.</a:t>
            </a:r>
          </a:p>
        </p:txBody>
      </p:sp>
      <p:pic>
        <p:nvPicPr>
          <p:cNvPr id="10242" name="Picture 2" descr="Výsledok vyhľadávania obrázkov pre dopyt adultery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" r="2777"/>
          <a:stretch/>
        </p:blipFill>
        <p:spPr bwMode="auto">
          <a:xfrm>
            <a:off x="3773261" y="2132856"/>
            <a:ext cx="5148438" cy="383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70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dlica">
  <a:themeElements>
    <a:clrScheme name="Bridlica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Bridlica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idlic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8E27AE3-CAA0-49F3-96FA-823B31F51AC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TM04033929[[fn=Bridlica]]</Template>
  <TotalTime>4424</TotalTime>
  <Words>559</Words>
  <Application>Microsoft Office PowerPoint</Application>
  <PresentationFormat>Prezentácia na obrazovke (4:3)</PresentationFormat>
  <Paragraphs>54</Paragraphs>
  <Slides>14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8" baseType="lpstr">
      <vt:lpstr>Calisto MT</vt:lpstr>
      <vt:lpstr>Trebuchet MS</vt:lpstr>
      <vt:lpstr>Wingdings 2</vt:lpstr>
      <vt:lpstr>Bridlica</vt:lpstr>
      <vt:lpstr>Desať Božích prikázaní</vt:lpstr>
      <vt:lpstr>Predstavte si, že si môžete robiť čo chcete</vt:lpstr>
      <vt:lpstr>Dve kamenné dosky </vt:lpstr>
      <vt:lpstr>Prvé Božie prikázanie</vt:lpstr>
      <vt:lpstr>Druhé Božie prikázanie</vt:lpstr>
      <vt:lpstr>Tretie Božie prikázanie</vt:lpstr>
      <vt:lpstr>Štvrté Božie prikázanie</vt:lpstr>
      <vt:lpstr>Piate Božie prikázanie</vt:lpstr>
      <vt:lpstr>Šieste Božie prikázanie</vt:lpstr>
      <vt:lpstr>Siedme Božie prikázanie</vt:lpstr>
      <vt:lpstr>Ôsme Božie prikázanie</vt:lpstr>
      <vt:lpstr>Deviate Božie prikázanie</vt:lpstr>
      <vt:lpstr>Desiate Božie prikázanie</vt:lpstr>
      <vt:lpstr>Prikázanie lásky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Desať Božích prikázaní</dc:title>
  <dc:subject/>
  <dc:creator>Marián Grega</dc:creator>
  <cp:keywords/>
  <dc:description/>
  <cp:lastModifiedBy>Stanislav Grega</cp:lastModifiedBy>
  <cp:revision>18</cp:revision>
  <dcterms:created xsi:type="dcterms:W3CDTF">2016-10-30T22:08:12Z</dcterms:created>
  <dcterms:modified xsi:type="dcterms:W3CDTF">2016-11-03T08:40:33Z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TC010721211051</vt:lpwstr>
  </property>
</Properties>
</file>