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56AFC84-F365-46D1-836B-1D60578D9836}" type="datetime1">
              <a:rPr lang="sk-SK" smtClean="0"/>
              <a:t>12.09.2019</a:t>
            </a:fld>
            <a:endParaRPr lang="sk-SK" dirty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3" name="Zástupný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F856B08-40F1-47CF-ADF0-042AD95229D7}" type="datetime1">
              <a:rPr lang="sk-SK" noProof="0" smtClean="0"/>
              <a:t>12.09.2019</a:t>
            </a:fld>
            <a:endParaRPr lang="sk-SK" noProof="0" dirty="0"/>
          </a:p>
        </p:txBody>
      </p:sp>
      <p:sp>
        <p:nvSpPr>
          <p:cNvPr id="4" name="Zástupný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 dirty="0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 dirty="0"/>
              <a:t>Kliknite sem a upravte štýl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2842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0" name="Obdĺžni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Podtitul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0"/>
              <a:t>Kliknutím upravte štýl predlohy podnadpisu</a:t>
            </a:r>
            <a:endParaRPr lang="sk-SK" noProof="0" dirty="0"/>
          </a:p>
        </p:txBody>
      </p:sp>
      <p:sp>
        <p:nvSpPr>
          <p:cNvPr id="11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5A54BA5B-88F8-4265-B605-474EDBAD2D98}" type="datetime1">
              <a:rPr lang="sk-SK" noProof="0" smtClean="0"/>
              <a:t>12.09.2019</a:t>
            </a:fld>
            <a:endParaRPr lang="sk-SK" noProof="0" dirty="0"/>
          </a:p>
        </p:txBody>
      </p:sp>
      <p:sp>
        <p:nvSpPr>
          <p:cNvPr id="12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sk-SK" noProof="0" dirty="0"/>
          </a:p>
        </p:txBody>
      </p:sp>
      <p:sp>
        <p:nvSpPr>
          <p:cNvPr id="13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 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070F1F-1BC5-466C-BC48-D7040A635AFE}" type="datetime1">
              <a:rPr lang="sk-SK" smtClean="0"/>
              <a:t>12.09.2019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C0588E17-624B-481F-B11F-EBA58EC190B7}" type="datetime1">
              <a:rPr lang="sk-SK" smtClean="0"/>
              <a:t>12.09.2019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5B1D12-AB23-4604-820A-39A63103F05B}" type="datetime1">
              <a:rPr lang="sk-SK" smtClean="0"/>
              <a:t>12.09.2019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C5F7D382-FD4F-4F82-BBBD-ADB9C87ED8A4}" type="datetime1">
              <a:rPr lang="sk-SK" smtClean="0"/>
              <a:t>12.09.2019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D26431-772D-4C6A-87A0-62E1D069F3DB}" type="datetime1">
              <a:rPr lang="sk-SK" smtClean="0"/>
              <a:t>12.09.2019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B2EB4D-9939-4A2C-9E40-892617D5621F}" type="datetime1">
              <a:rPr lang="sk-SK" smtClean="0"/>
              <a:t>12.09.2019</a:t>
            </a:fld>
            <a:endParaRPr lang="sk-SK" dirty="0"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9" name="Zástupné číslo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F6259D-E983-419A-A25A-2E5B758309C1}" type="datetime1">
              <a:rPr lang="sk-SK" smtClean="0"/>
              <a:t>12.09.2019</a:t>
            </a:fld>
            <a:endParaRPr lang="sk-SK" dirty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221A6E-4071-434C-90F5-8F6913CE3007}" type="datetime1">
              <a:rPr lang="sk-SK" smtClean="0"/>
              <a:t>12.09.2019</a:t>
            </a:fld>
            <a:endParaRPr lang="sk-SK" dirty="0"/>
          </a:p>
        </p:txBody>
      </p:sp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obsah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EC5679-F0F8-411B-8D12-2C58974DE486}" type="datetime1">
              <a:rPr lang="sk-SK" smtClean="0"/>
              <a:t>12.09.2019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9" name="Zástupný text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3" name="Zástupný obrázok 2" descr="Prázdny zástupný objekt na pridanie obrázka. Kliknite na zástupný objekt a vyberte obrázok, ktorý chcete pridať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/>
              <a:t>Kliknutím na ikonu pridáte obrázok</a:t>
            </a:r>
            <a:endParaRPr lang="sk-SK" dirty="0"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A96CB3-5DBC-44C9-8B12-786DC2EDAA2E}" type="datetime1">
              <a:rPr lang="sk-SK" smtClean="0"/>
              <a:t>12.09.2019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Zástupný nadpis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 noProof="0" dirty="0"/>
              <a:t>Kliknite sem a upravte štýl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  <a:p>
            <a:pPr lvl="5" rtl="0"/>
            <a:r>
              <a:rPr lang="sk-SK" noProof="0" dirty="0"/>
              <a:t>Šiesta</a:t>
            </a:r>
          </a:p>
          <a:p>
            <a:pPr lvl="6" rtl="0"/>
            <a:r>
              <a:rPr lang="sk-SK" noProof="0" dirty="0"/>
              <a:t>Siedma</a:t>
            </a:r>
          </a:p>
          <a:p>
            <a:pPr lvl="7" rtl="0"/>
            <a:r>
              <a:rPr lang="sk-SK" noProof="0" dirty="0"/>
              <a:t>Ôsma</a:t>
            </a:r>
          </a:p>
          <a:p>
            <a:pPr lvl="8" rtl="0"/>
            <a:r>
              <a:rPr lang="sk-SK" noProof="0" dirty="0"/>
              <a:t>Deviata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DF98F280-7E25-41F6-876E-F97B6622B37D}" type="datetime1">
              <a:rPr lang="sk-SK" noProof="0" smtClean="0"/>
              <a:t>12.09.2019</a:t>
            </a:fld>
            <a:endParaRPr lang="sk-SK" noProof="0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sk-SK" noProof="0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j84E6nk7e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k-SK" dirty="0"/>
              <a:t>Abrahám	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sk-SK" dirty="0">
                <a:hlinkClick r:id="rId3"/>
              </a:rPr>
              <a:t>https://www.youtube.com/watch?v=Lj84E6nk7eE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zdelávacie predmety 16: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21_TF03462902_TF03462902" id="{E60A86FF-000F-40B7-B578-ECBF53739612}" vid="{29B3B3EF-206C-4FDD-9210-1B5ADA5A13C0}"/>
    </a:ext>
  </a:extLst>
</a:theme>
</file>

<file path=ppt/theme/theme2.xml><?xml version="1.0" encoding="utf-8"?>
<a:theme xmlns:a="http://schemas.openxmlformats.org/drawingml/2006/main" name="Motív balíka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Prezentácia pre vzdelávacie predmety, návrh s kresbami na školskej tabuli (širokouhlá)</Template>
  <TotalTime>0</TotalTime>
  <Words>15</Words>
  <Application>Microsoft Office PowerPoint</Application>
  <PresentationFormat>Širokouhlá</PresentationFormat>
  <Paragraphs>3</Paragraphs>
  <Slides>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4" baseType="lpstr">
      <vt:lpstr>Calibri</vt:lpstr>
      <vt:lpstr>Wingdings</vt:lpstr>
      <vt:lpstr>Vzdelávacie predmety 16:9</vt:lpstr>
      <vt:lpstr>Abrahám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Abrahám </dc:title>
  <dc:creator>Stanislav Grega</dc:creator>
  <cp:lastModifiedBy>Stanislav Grega</cp:lastModifiedBy>
  <cp:revision>1</cp:revision>
  <dcterms:created xsi:type="dcterms:W3CDTF">2019-09-12T08:05:40Z</dcterms:created>
  <dcterms:modified xsi:type="dcterms:W3CDTF">2019-09-12T08:06:34Z</dcterms:modified>
</cp:coreProperties>
</file>