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18"/>
  </p:notesMasterIdLst>
  <p:handoutMasterIdLst>
    <p:handoutMasterId r:id="rId19"/>
  </p:handoutMasterIdLst>
  <p:sldIdLst>
    <p:sldId id="261" r:id="rId3"/>
    <p:sldId id="262" r:id="rId4"/>
    <p:sldId id="263" r:id="rId5"/>
    <p:sldId id="264" r:id="rId6"/>
    <p:sldId id="265" r:id="rId7"/>
    <p:sldId id="266" r:id="rId8"/>
    <p:sldId id="267" r:id="rId9"/>
    <p:sldId id="269" r:id="rId10"/>
    <p:sldId id="268" r:id="rId11"/>
    <p:sldId id="270" r:id="rId12"/>
    <p:sldId id="271" r:id="rId13"/>
    <p:sldId id="274" r:id="rId14"/>
    <p:sldId id="275" r:id="rId15"/>
    <p:sldId id="276" r:id="rId16"/>
    <p:sldId id="28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2" d="100"/>
          <a:sy n="112" d="100"/>
        </p:scale>
        <p:origin x="414" y="108"/>
      </p:cViewPr>
      <p:guideLst>
        <p:guide pos="3840"/>
        <p:guide orient="horz" pos="2160"/>
      </p:guideLst>
    </p:cSldViewPr>
  </p:slideViewPr>
  <p:notesTextViewPr>
    <p:cViewPr>
      <p:scale>
        <a:sx n="1" d="1"/>
        <a:sy n="1" d="1"/>
      </p:scale>
      <p:origin x="0" y="0"/>
    </p:cViewPr>
  </p:notesTextViewPr>
  <p:notesViewPr>
    <p:cSldViewPr snapToGrid="0">
      <p:cViewPr varScale="1">
        <p:scale>
          <a:sx n="57" d="100"/>
          <a:sy n="57" d="100"/>
        </p:scale>
        <p:origin x="1200" y="4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k-SK" dirty="0"/>
          </a:p>
        </p:txBody>
      </p:sp>
      <p:sp>
        <p:nvSpPr>
          <p:cNvPr id="3" name="Zástupný symbol dátum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9041DB8-B66F-4DC8-A96E-33677E0F90FF}" type="datetimeFigureOut">
              <a:rPr lang="sk-SK" smtClean="0"/>
              <a:t>17.05.2018</a:t>
            </a:fld>
            <a:endParaRPr lang="sk-SK" dirty="0"/>
          </a:p>
        </p:txBody>
      </p:sp>
      <p:sp>
        <p:nvSpPr>
          <p:cNvPr id="4" name="Zástupný symbol päty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k-SK" dirty="0"/>
          </a:p>
        </p:txBody>
      </p:sp>
      <p:sp>
        <p:nvSpPr>
          <p:cNvPr id="5" name="Zástupný symbol čísla snímky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604A0D4-B89B-4ADD-AF9E-38636B40EE4E}" type="slidenum">
              <a:rPr lang="sk-SK" smtClean="0"/>
              <a:t>‹#›</a:t>
            </a:fld>
            <a:endParaRPr lang="sk-SK" dirty="0"/>
          </a:p>
        </p:txBody>
      </p:sp>
    </p:spTree>
    <p:extLst>
      <p:ext uri="{BB962C8B-B14F-4D97-AF65-F5344CB8AC3E}">
        <p14:creationId xmlns:p14="http://schemas.microsoft.com/office/powerpoint/2010/main" val="42473891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k-SK" dirty="0"/>
          </a:p>
        </p:txBody>
      </p:sp>
      <p:sp>
        <p:nvSpPr>
          <p:cNvPr id="3" name="Zástupný symbol dátum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B49C4A-65AC-492D-9701-81B46C3AD0E4}" type="datetimeFigureOut">
              <a:rPr lang="sk-SK" smtClean="0"/>
              <a:t>17.05.2018</a:t>
            </a:fld>
            <a:endParaRPr lang="sk-SK" dirty="0"/>
          </a:p>
        </p:txBody>
      </p:sp>
      <p:sp>
        <p:nvSpPr>
          <p:cNvPr id="4" name="Zástupný symbol obrazu snímky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k-SK" dirty="0"/>
          </a:p>
        </p:txBody>
      </p:sp>
      <p:sp>
        <p:nvSpPr>
          <p:cNvPr id="5" name="Zástupný symbol poznámok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lang="sk-SK" dirty="0"/>
              <a:t>Upravte štýl predlohy textu.</a:t>
            </a:r>
          </a:p>
          <a:p>
            <a:pPr lvl="1"/>
            <a:r>
              <a:rPr lang="sk-SK" dirty="0"/>
              <a:t>Druhá úroveň</a:t>
            </a:r>
          </a:p>
          <a:p>
            <a:pPr lvl="2"/>
            <a:r>
              <a:rPr lang="sk-SK" dirty="0"/>
              <a:t>Tretia úroveň</a:t>
            </a:r>
          </a:p>
          <a:p>
            <a:pPr lvl="3"/>
            <a:r>
              <a:rPr lang="sk-SK" dirty="0"/>
              <a:t>Štvrtá úroveň</a:t>
            </a:r>
          </a:p>
          <a:p>
            <a:pPr lvl="4"/>
            <a:r>
              <a:rPr lang="sk-SK" dirty="0"/>
              <a:t>Piata úroveň</a:t>
            </a:r>
          </a:p>
        </p:txBody>
      </p:sp>
      <p:sp>
        <p:nvSpPr>
          <p:cNvPr id="6" name="Zástupný symbol päty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k-SK" dirty="0"/>
          </a:p>
        </p:txBody>
      </p:sp>
      <p:sp>
        <p:nvSpPr>
          <p:cNvPr id="7" name="Zástupný symbol čísla snímky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869989-EB00-4EE7-BCB5-25BDC5BB29F8}" type="slidenum">
              <a:rPr lang="sk-SK" smtClean="0"/>
              <a:t>‹#›</a:t>
            </a:fld>
            <a:endParaRPr lang="sk-SK" dirty="0"/>
          </a:p>
        </p:txBody>
      </p:sp>
    </p:spTree>
    <p:extLst>
      <p:ext uri="{BB962C8B-B14F-4D97-AF65-F5344CB8AC3E}">
        <p14:creationId xmlns:p14="http://schemas.microsoft.com/office/powerpoint/2010/main" val="2193636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grpSp>
        <p:nvGrpSpPr>
          <p:cNvPr id="5" name="Skupina 4"/>
          <p:cNvGrpSpPr/>
          <p:nvPr userDrawn="1"/>
        </p:nvGrpSpPr>
        <p:grpSpPr bwMode="hidden">
          <a:xfrm>
            <a:off x="-1" y="0"/>
            <a:ext cx="12192002" cy="6858000"/>
            <a:chOff x="-1" y="0"/>
            <a:chExt cx="12192002" cy="6858000"/>
          </a:xfrm>
        </p:grpSpPr>
        <p:cxnSp>
          <p:nvCxnSpPr>
            <p:cNvPr id="6" name="Rovná spojnica 5"/>
            <p:cNvCxnSpPr/>
            <p:nvPr/>
          </p:nvCxnSpPr>
          <p:spPr bwMode="hidden">
            <a:xfrm>
              <a:off x="610194"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bwMode="hidden">
            <a:xfrm>
              <a:off x="1829332"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9" name="Rovná spojnica 8"/>
            <p:cNvCxnSpPr/>
            <p:nvPr/>
          </p:nvCxnSpPr>
          <p:spPr bwMode="hidden">
            <a:xfrm>
              <a:off x="3048470"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0" name="Rovná spojnica 9"/>
            <p:cNvCxnSpPr/>
            <p:nvPr/>
          </p:nvCxnSpPr>
          <p:spPr bwMode="hidden">
            <a:xfrm>
              <a:off x="4267608"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bwMode="hidden">
            <a:xfrm>
              <a:off x="5486746"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2" name="Rovná spojnica 11"/>
            <p:cNvCxnSpPr/>
            <p:nvPr/>
          </p:nvCxnSpPr>
          <p:spPr bwMode="hidden">
            <a:xfrm>
              <a:off x="6705884"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bwMode="hidden">
            <a:xfrm>
              <a:off x="7925022"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4" name="Rovná spojnica 13"/>
            <p:cNvCxnSpPr/>
            <p:nvPr/>
          </p:nvCxnSpPr>
          <p:spPr bwMode="hidden">
            <a:xfrm>
              <a:off x="9144160"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5" name="Rovná spojnica 14"/>
            <p:cNvCxnSpPr/>
            <p:nvPr/>
          </p:nvCxnSpPr>
          <p:spPr bwMode="hidden">
            <a:xfrm>
              <a:off x="10363298"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6" name="Rovná spojnica 15"/>
            <p:cNvCxnSpPr/>
            <p:nvPr/>
          </p:nvCxnSpPr>
          <p:spPr bwMode="hidden">
            <a:xfrm>
              <a:off x="11582436"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7" name="Rovná spojnica 16"/>
            <p:cNvCxnSpPr/>
            <p:nvPr/>
          </p:nvCxnSpPr>
          <p:spPr bwMode="hidden">
            <a:xfrm>
              <a:off x="2819" y="386485"/>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8" name="Rovná spojnica 17"/>
            <p:cNvCxnSpPr/>
            <p:nvPr/>
          </p:nvCxnSpPr>
          <p:spPr bwMode="hidden">
            <a:xfrm>
              <a:off x="2819" y="1611181"/>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9" name="Rovná spojnica 18"/>
            <p:cNvCxnSpPr/>
            <p:nvPr/>
          </p:nvCxnSpPr>
          <p:spPr bwMode="hidden">
            <a:xfrm>
              <a:off x="2819" y="2835877"/>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0" name="Rovná spojnica 19"/>
            <p:cNvCxnSpPr/>
            <p:nvPr/>
          </p:nvCxnSpPr>
          <p:spPr bwMode="hidden">
            <a:xfrm>
              <a:off x="2819" y="4060573"/>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1" name="Rovná spojnica 20"/>
            <p:cNvCxnSpPr/>
            <p:nvPr/>
          </p:nvCxnSpPr>
          <p:spPr bwMode="hidden">
            <a:xfrm>
              <a:off x="2819" y="5285269"/>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2" name="Rovná spojnica 21"/>
            <p:cNvCxnSpPr/>
            <p:nvPr/>
          </p:nvCxnSpPr>
          <p:spPr bwMode="hidden">
            <a:xfrm>
              <a:off x="2819" y="6509965"/>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23" name="Skupina 22"/>
            <p:cNvGrpSpPr/>
            <p:nvPr userDrawn="1"/>
          </p:nvGrpSpPr>
          <p:grpSpPr bwMode="hidden">
            <a:xfrm>
              <a:off x="-1" y="0"/>
              <a:ext cx="12192001" cy="6858000"/>
              <a:chOff x="-1" y="0"/>
              <a:chExt cx="12192001" cy="6858000"/>
            </a:xfrm>
          </p:grpSpPr>
          <p:cxnSp>
            <p:nvCxnSpPr>
              <p:cNvPr id="41" name="Rovná spojnica 40"/>
              <p:cNvCxnSpPr/>
              <p:nvPr/>
            </p:nvCxnSpPr>
            <p:spPr bwMode="hidden">
              <a:xfrm>
                <a:off x="225425"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2" name="Rovná spojnica 41"/>
              <p:cNvCxnSpPr/>
              <p:nvPr/>
            </p:nvCxnSpPr>
            <p:spPr bwMode="hidden">
              <a:xfrm>
                <a:off x="144915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3" name="Rovná spojnica 42"/>
              <p:cNvCxnSpPr/>
              <p:nvPr/>
            </p:nvCxnSpPr>
            <p:spPr bwMode="hidden">
              <a:xfrm>
                <a:off x="266598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4" name="Rovná spojnica 43"/>
              <p:cNvCxnSpPr/>
              <p:nvPr/>
            </p:nvCxnSpPr>
            <p:spPr bwMode="hidden">
              <a:xfrm>
                <a:off x="3885119"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5" name="Rovná spojnica 44"/>
              <p:cNvCxnSpPr/>
              <p:nvPr/>
            </p:nvCxnSpPr>
            <p:spPr bwMode="hidden">
              <a:xfrm>
                <a:off x="510650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46" name="Skupina 45"/>
              <p:cNvGrpSpPr/>
              <p:nvPr/>
            </p:nvGrpSpPr>
            <p:grpSpPr bwMode="hidden">
              <a:xfrm>
                <a:off x="6327885" y="0"/>
                <a:ext cx="5864115" cy="5898673"/>
                <a:chOff x="6327885" y="0"/>
                <a:chExt cx="5864115" cy="5898673"/>
              </a:xfrm>
            </p:grpSpPr>
            <p:cxnSp>
              <p:nvCxnSpPr>
                <p:cNvPr id="52" name="Rovná spojnica 51"/>
                <p:cNvCxnSpPr/>
                <p:nvPr/>
              </p:nvCxnSpPr>
              <p:spPr bwMode="hidden">
                <a:xfrm>
                  <a:off x="6327885" y="0"/>
                  <a:ext cx="5864115" cy="5898673"/>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3" name="Rovná spojnica 52"/>
                <p:cNvCxnSpPr/>
                <p:nvPr/>
              </p:nvCxnSpPr>
              <p:spPr bwMode="hidden">
                <a:xfrm>
                  <a:off x="7549268" y="0"/>
                  <a:ext cx="4642732" cy="467242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4" name="Rovná spojnica 53"/>
                <p:cNvCxnSpPr/>
                <p:nvPr/>
              </p:nvCxnSpPr>
              <p:spPr bwMode="hidden">
                <a:xfrm>
                  <a:off x="8772997" y="0"/>
                  <a:ext cx="3419003" cy="34567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5" name="Rovná spojnica 54"/>
                <p:cNvCxnSpPr/>
                <p:nvPr/>
              </p:nvCxnSpPr>
              <p:spPr bwMode="hidden">
                <a:xfrm>
                  <a:off x="9982200" y="0"/>
                  <a:ext cx="2209800" cy="222646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6" name="Rovná spojnica 55"/>
                <p:cNvCxnSpPr/>
                <p:nvPr/>
              </p:nvCxnSpPr>
              <p:spPr bwMode="hidden">
                <a:xfrm>
                  <a:off x="11199019" y="0"/>
                  <a:ext cx="992981" cy="1002506"/>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cxnSp>
            <p:nvCxnSpPr>
              <p:cNvPr id="47" name="Rovná spojnica 46"/>
              <p:cNvCxnSpPr/>
              <p:nvPr/>
            </p:nvCxnSpPr>
            <p:spPr bwMode="hidden">
              <a:xfrm flipH="1" flipV="1">
                <a:off x="-1" y="1012053"/>
                <a:ext cx="5828811" cy="58459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8" name="Rovná spojnica 47"/>
              <p:cNvCxnSpPr/>
              <p:nvPr/>
            </p:nvCxnSpPr>
            <p:spPr bwMode="hidden">
              <a:xfrm flipH="1" flipV="1">
                <a:off x="-1" y="2227340"/>
                <a:ext cx="4614781" cy="4630658"/>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9" name="Rovná spojnica 48"/>
              <p:cNvCxnSpPr/>
              <p:nvPr/>
            </p:nvCxnSpPr>
            <p:spPr bwMode="hidden">
              <a:xfrm flipH="1" flipV="1">
                <a:off x="-1" y="3432149"/>
                <a:ext cx="3398419" cy="34258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0" name="Rovná spojnica 49"/>
              <p:cNvCxnSpPr/>
              <p:nvPr/>
            </p:nvCxnSpPr>
            <p:spPr bwMode="hidden">
              <a:xfrm flipH="1" flipV="1">
                <a:off x="-1" y="4651431"/>
                <a:ext cx="2196496" cy="2206567"/>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1" name="Rovná spojnica 50"/>
              <p:cNvCxnSpPr/>
              <p:nvPr/>
            </p:nvCxnSpPr>
            <p:spPr bwMode="hidden">
              <a:xfrm flipH="1" flipV="1">
                <a:off x="-1" y="5864453"/>
                <a:ext cx="987003" cy="9935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grpSp>
          <p:nvGrpSpPr>
            <p:cNvPr id="24" name="Skupina 23"/>
            <p:cNvGrpSpPr/>
            <p:nvPr userDrawn="1"/>
          </p:nvGrpSpPr>
          <p:grpSpPr bwMode="hidden">
            <a:xfrm flipH="1">
              <a:off x="0" y="0"/>
              <a:ext cx="12192001" cy="6858000"/>
              <a:chOff x="-1" y="0"/>
              <a:chExt cx="12192001" cy="6858000"/>
            </a:xfrm>
          </p:grpSpPr>
          <p:cxnSp>
            <p:nvCxnSpPr>
              <p:cNvPr id="25" name="Rovná spojnica 24"/>
              <p:cNvCxnSpPr/>
              <p:nvPr/>
            </p:nvCxnSpPr>
            <p:spPr bwMode="hidden">
              <a:xfrm>
                <a:off x="225425"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6" name="Rovná spojnica 25"/>
              <p:cNvCxnSpPr/>
              <p:nvPr/>
            </p:nvCxnSpPr>
            <p:spPr bwMode="hidden">
              <a:xfrm>
                <a:off x="144915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7" name="Rovná spojnica 26"/>
              <p:cNvCxnSpPr/>
              <p:nvPr/>
            </p:nvCxnSpPr>
            <p:spPr bwMode="hidden">
              <a:xfrm>
                <a:off x="266598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8" name="Rovná spojnica 27"/>
              <p:cNvCxnSpPr/>
              <p:nvPr/>
            </p:nvCxnSpPr>
            <p:spPr bwMode="hidden">
              <a:xfrm>
                <a:off x="3885119"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9" name="Rovná spojnica 28"/>
              <p:cNvCxnSpPr/>
              <p:nvPr/>
            </p:nvCxnSpPr>
            <p:spPr bwMode="hidden">
              <a:xfrm>
                <a:off x="515064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30" name="Skupina 29"/>
              <p:cNvGrpSpPr/>
              <p:nvPr/>
            </p:nvGrpSpPr>
            <p:grpSpPr bwMode="hidden">
              <a:xfrm>
                <a:off x="6327885" y="0"/>
                <a:ext cx="5864115" cy="5898673"/>
                <a:chOff x="6327885" y="0"/>
                <a:chExt cx="5864115" cy="5898673"/>
              </a:xfrm>
            </p:grpSpPr>
            <p:cxnSp>
              <p:nvCxnSpPr>
                <p:cNvPr id="36" name="Rovná spojnica 35"/>
                <p:cNvCxnSpPr/>
                <p:nvPr/>
              </p:nvCxnSpPr>
              <p:spPr bwMode="hidden">
                <a:xfrm>
                  <a:off x="6327885" y="0"/>
                  <a:ext cx="5864115" cy="5898673"/>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7" name="Rovná spojnica 36"/>
                <p:cNvCxnSpPr/>
                <p:nvPr/>
              </p:nvCxnSpPr>
              <p:spPr bwMode="hidden">
                <a:xfrm>
                  <a:off x="7549268" y="0"/>
                  <a:ext cx="4642732" cy="467242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8" name="Rovná spojnica 37"/>
                <p:cNvCxnSpPr/>
                <p:nvPr/>
              </p:nvCxnSpPr>
              <p:spPr bwMode="hidden">
                <a:xfrm>
                  <a:off x="8772997" y="0"/>
                  <a:ext cx="3419003" cy="34567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9" name="Rovná spojnica 38"/>
                <p:cNvCxnSpPr/>
                <p:nvPr/>
              </p:nvCxnSpPr>
              <p:spPr bwMode="hidden">
                <a:xfrm>
                  <a:off x="9982200" y="0"/>
                  <a:ext cx="2209800" cy="222646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0" name="Rovná spojnica 39"/>
                <p:cNvCxnSpPr/>
                <p:nvPr/>
              </p:nvCxnSpPr>
              <p:spPr bwMode="hidden">
                <a:xfrm>
                  <a:off x="11199019" y="0"/>
                  <a:ext cx="992981" cy="1002506"/>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cxnSp>
            <p:nvCxnSpPr>
              <p:cNvPr id="31" name="Rovná spojnica 30"/>
              <p:cNvCxnSpPr/>
              <p:nvPr/>
            </p:nvCxnSpPr>
            <p:spPr bwMode="hidden">
              <a:xfrm flipH="1" flipV="1">
                <a:off x="-1" y="1012053"/>
                <a:ext cx="5828811" cy="58459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2" name="Rovná spojnica 31"/>
              <p:cNvCxnSpPr/>
              <p:nvPr/>
            </p:nvCxnSpPr>
            <p:spPr bwMode="hidden">
              <a:xfrm flipH="1" flipV="1">
                <a:off x="-1" y="2227340"/>
                <a:ext cx="4614781" cy="4630658"/>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3" name="Rovná spojnica 32"/>
              <p:cNvCxnSpPr/>
              <p:nvPr/>
            </p:nvCxnSpPr>
            <p:spPr bwMode="hidden">
              <a:xfrm flipH="1" flipV="1">
                <a:off x="-1" y="3432149"/>
                <a:ext cx="3398419" cy="34258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4" name="Rovná spojnica 33"/>
              <p:cNvCxnSpPr/>
              <p:nvPr/>
            </p:nvCxnSpPr>
            <p:spPr bwMode="hidden">
              <a:xfrm flipH="1" flipV="1">
                <a:off x="-1" y="4651431"/>
                <a:ext cx="2196496" cy="2206567"/>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5" name="Rovná spojnica 34"/>
              <p:cNvCxnSpPr/>
              <p:nvPr/>
            </p:nvCxnSpPr>
            <p:spPr bwMode="hidden">
              <a:xfrm flipH="1" flipV="1">
                <a:off x="-1" y="5864453"/>
                <a:ext cx="987003" cy="9935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grpSp>
      <p:sp>
        <p:nvSpPr>
          <p:cNvPr id="2" name="Nadpis 1"/>
          <p:cNvSpPr>
            <a:spLocks noGrp="1"/>
          </p:cNvSpPr>
          <p:nvPr>
            <p:ph type="ctrTitle"/>
          </p:nvPr>
        </p:nvSpPr>
        <p:spPr>
          <a:xfrm>
            <a:off x="1293845" y="1909346"/>
            <a:ext cx="9604310" cy="3383280"/>
          </a:xfrm>
        </p:spPr>
        <p:txBody>
          <a:bodyPr anchor="b">
            <a:normAutofit/>
          </a:bodyPr>
          <a:lstStyle>
            <a:lvl1pPr algn="l">
              <a:lnSpc>
                <a:spcPct val="76000"/>
              </a:lnSpc>
              <a:defRPr sz="8000" cap="none" baseline="0">
                <a:solidFill>
                  <a:schemeClr val="tx1"/>
                </a:solidFill>
              </a:defRPr>
            </a:lvl1pPr>
          </a:lstStyle>
          <a:p>
            <a:r>
              <a:rPr lang="sk-SK"/>
              <a:t>Upravte štýly predlohy textu</a:t>
            </a:r>
            <a:endParaRPr lang="sk-SK" dirty="0"/>
          </a:p>
        </p:txBody>
      </p:sp>
      <p:sp>
        <p:nvSpPr>
          <p:cNvPr id="3" name="Podnadpis 2"/>
          <p:cNvSpPr>
            <a:spLocks noGrp="1"/>
          </p:cNvSpPr>
          <p:nvPr>
            <p:ph type="subTitle" idx="1"/>
          </p:nvPr>
        </p:nvSpPr>
        <p:spPr>
          <a:xfrm>
            <a:off x="1293845" y="5432564"/>
            <a:ext cx="9604310" cy="457200"/>
          </a:xfrm>
        </p:spPr>
        <p:txBody>
          <a:bodyPr>
            <a:normAutofit/>
          </a:bodyPr>
          <a:lstStyle>
            <a:lvl1pPr marL="0" indent="0" algn="l">
              <a:spcBef>
                <a:spcPts val="0"/>
              </a:spcBef>
              <a:buNone/>
              <a:defRPr sz="2000" b="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a:t>Upravte štýl predlohy podnadpisov</a:t>
            </a:r>
            <a:endParaRPr lang="sk-SK" dirty="0"/>
          </a:p>
        </p:txBody>
      </p:sp>
      <p:cxnSp>
        <p:nvCxnSpPr>
          <p:cNvPr id="58" name="Rovná spojnica 57"/>
          <p:cNvCxnSpPr/>
          <p:nvPr userDrawn="1"/>
        </p:nvCxnSpPr>
        <p:spPr>
          <a:xfrm>
            <a:off x="1295400" y="5294175"/>
            <a:ext cx="9601200" cy="0"/>
          </a:xfrm>
          <a:prstGeom prst="line">
            <a:avLst/>
          </a:prstGeom>
          <a:ln w="127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8862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endParaRPr lang="sk-SK" dirty="0"/>
          </a:p>
        </p:txBody>
      </p:sp>
      <p:sp>
        <p:nvSpPr>
          <p:cNvPr id="3" name="Zástupný symbol zvislého textu 2"/>
          <p:cNvSpPr>
            <a:spLocks noGrp="1"/>
          </p:cNvSpPr>
          <p:nvPr>
            <p:ph type="body" orient="vert" idx="1"/>
          </p:nvPr>
        </p:nvSpPr>
        <p:spPr/>
        <p:txBody>
          <a:bodyPr vert="eaVert"/>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sk-SK" dirty="0"/>
          </a:p>
        </p:txBody>
      </p:sp>
      <p:sp>
        <p:nvSpPr>
          <p:cNvPr id="4" name="Zástupný symbol dátumu 3"/>
          <p:cNvSpPr>
            <a:spLocks noGrp="1"/>
          </p:cNvSpPr>
          <p:nvPr>
            <p:ph type="dt" sz="half" idx="10"/>
          </p:nvPr>
        </p:nvSpPr>
        <p:spPr/>
        <p:txBody>
          <a:bodyPr/>
          <a:lstStyle/>
          <a:p>
            <a:fld id="{384A29A4-78C8-47AB-BA06-22CB45938951}" type="datetime1">
              <a:rPr lang="sk-SK" smtClean="0"/>
              <a:t>17.05.2018</a:t>
            </a:fld>
            <a:endParaRPr lang="sk-SK" dirty="0"/>
          </a:p>
        </p:txBody>
      </p:sp>
      <p:sp>
        <p:nvSpPr>
          <p:cNvPr id="5" name="Zástupný symbol päty 4"/>
          <p:cNvSpPr>
            <a:spLocks noGrp="1"/>
          </p:cNvSpPr>
          <p:nvPr>
            <p:ph type="ftr" sz="quarter" idx="11"/>
          </p:nvPr>
        </p:nvSpPr>
        <p:spPr/>
        <p:txBody>
          <a:bodyPr/>
          <a:lstStyle/>
          <a:p>
            <a:endParaRPr lang="sk-SK" dirty="0"/>
          </a:p>
        </p:txBody>
      </p:sp>
      <p:sp>
        <p:nvSpPr>
          <p:cNvPr id="6" name="Zástupný symbol čísla snímky 5"/>
          <p:cNvSpPr>
            <a:spLocks noGrp="1"/>
          </p:cNvSpPr>
          <p:nvPr>
            <p:ph type="sldNum" sz="quarter" idx="12"/>
          </p:nvPr>
        </p:nvSpPr>
        <p:spPr/>
        <p:txBody>
          <a:bodyPr/>
          <a:lstStyle/>
          <a:p>
            <a:fld id="{E31375A4-56A4-47D6-9801-1991572033F7}" type="slidenum">
              <a:rPr lang="sk-SK" smtClean="0"/>
              <a:t>‹#›</a:t>
            </a:fld>
            <a:endParaRPr lang="sk-SK" dirty="0"/>
          </a:p>
        </p:txBody>
      </p:sp>
    </p:spTree>
    <p:extLst>
      <p:ext uri="{BB962C8B-B14F-4D97-AF65-F5344CB8AC3E}">
        <p14:creationId xmlns:p14="http://schemas.microsoft.com/office/powerpoint/2010/main" val="2477154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9209314" y="489856"/>
            <a:ext cx="1687286" cy="5301343"/>
          </a:xfrm>
        </p:spPr>
        <p:txBody>
          <a:bodyPr vert="eaVert"/>
          <a:lstStyle/>
          <a:p>
            <a:r>
              <a:rPr lang="sk-SK"/>
              <a:t>Upravte štýly predlohy textu</a:t>
            </a:r>
            <a:endParaRPr lang="sk-SK" dirty="0"/>
          </a:p>
        </p:txBody>
      </p:sp>
      <p:sp>
        <p:nvSpPr>
          <p:cNvPr id="3" name="Zástupný symbol zvislého textu 2"/>
          <p:cNvSpPr>
            <a:spLocks noGrp="1"/>
          </p:cNvSpPr>
          <p:nvPr>
            <p:ph type="body" orient="vert" idx="1"/>
          </p:nvPr>
        </p:nvSpPr>
        <p:spPr>
          <a:xfrm>
            <a:off x="1295399" y="489856"/>
            <a:ext cx="7587344" cy="5301343"/>
          </a:xfrm>
        </p:spPr>
        <p:txBody>
          <a:bodyPr vert="eaVert"/>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sk-SK" dirty="0"/>
          </a:p>
        </p:txBody>
      </p:sp>
      <p:sp>
        <p:nvSpPr>
          <p:cNvPr id="4" name="Zástupný symbol dátumu 3"/>
          <p:cNvSpPr>
            <a:spLocks noGrp="1"/>
          </p:cNvSpPr>
          <p:nvPr>
            <p:ph type="dt" sz="half" idx="10"/>
          </p:nvPr>
        </p:nvSpPr>
        <p:spPr/>
        <p:txBody>
          <a:bodyPr/>
          <a:lstStyle/>
          <a:p>
            <a:fld id="{E1ED4ACF-2D82-46F2-A8E9-23963AA34E86}" type="datetime1">
              <a:rPr lang="sk-SK" smtClean="0"/>
              <a:t>17.05.2018</a:t>
            </a:fld>
            <a:endParaRPr lang="sk-SK" dirty="0"/>
          </a:p>
        </p:txBody>
      </p:sp>
      <p:sp>
        <p:nvSpPr>
          <p:cNvPr id="5" name="Zástupný symbol päty 4"/>
          <p:cNvSpPr>
            <a:spLocks noGrp="1"/>
          </p:cNvSpPr>
          <p:nvPr>
            <p:ph type="ftr" sz="quarter" idx="11"/>
          </p:nvPr>
        </p:nvSpPr>
        <p:spPr/>
        <p:txBody>
          <a:bodyPr/>
          <a:lstStyle/>
          <a:p>
            <a:endParaRPr lang="sk-SK" dirty="0"/>
          </a:p>
        </p:txBody>
      </p:sp>
      <p:sp>
        <p:nvSpPr>
          <p:cNvPr id="6" name="Zástupný symbol čísla snímky 5"/>
          <p:cNvSpPr>
            <a:spLocks noGrp="1"/>
          </p:cNvSpPr>
          <p:nvPr>
            <p:ph type="sldNum" sz="quarter" idx="12"/>
          </p:nvPr>
        </p:nvSpPr>
        <p:spPr/>
        <p:txBody>
          <a:bodyPr/>
          <a:lstStyle/>
          <a:p>
            <a:fld id="{E31375A4-56A4-47D6-9801-1991572033F7}" type="slidenum">
              <a:rPr lang="sk-SK" smtClean="0"/>
              <a:t>‹#›</a:t>
            </a:fld>
            <a:endParaRPr lang="sk-SK" dirty="0"/>
          </a:p>
        </p:txBody>
      </p:sp>
    </p:spTree>
    <p:extLst>
      <p:ext uri="{BB962C8B-B14F-4D97-AF65-F5344CB8AC3E}">
        <p14:creationId xmlns:p14="http://schemas.microsoft.com/office/powerpoint/2010/main" val="2524635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endParaRPr lang="sk-SK" dirty="0"/>
          </a:p>
        </p:txBody>
      </p:sp>
      <p:sp>
        <p:nvSpPr>
          <p:cNvPr id="3" name="Zástupný symbol obsahu 2"/>
          <p:cNvSpPr>
            <a:spLocks noGrp="1"/>
          </p:cNvSpPr>
          <p:nvPr>
            <p:ph idx="1"/>
          </p:nvPr>
        </p:nvSpPr>
        <p:spPr/>
        <p:txBody>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sk-SK" dirty="0"/>
          </a:p>
        </p:txBody>
      </p:sp>
      <p:sp>
        <p:nvSpPr>
          <p:cNvPr id="4" name="Zástupný symbol dátumu 3"/>
          <p:cNvSpPr>
            <a:spLocks noGrp="1"/>
          </p:cNvSpPr>
          <p:nvPr>
            <p:ph type="dt" sz="half" idx="10"/>
          </p:nvPr>
        </p:nvSpPr>
        <p:spPr/>
        <p:txBody>
          <a:bodyPr/>
          <a:lstStyle/>
          <a:p>
            <a:fld id="{AE374B5B-21A0-4192-BF4C-38187F1A68D8}" type="datetime1">
              <a:rPr lang="sk-SK" smtClean="0"/>
              <a:t>17.05.2018</a:t>
            </a:fld>
            <a:endParaRPr lang="sk-SK" dirty="0"/>
          </a:p>
        </p:txBody>
      </p:sp>
      <p:sp>
        <p:nvSpPr>
          <p:cNvPr id="5" name="Zástupný symbol päty 4"/>
          <p:cNvSpPr>
            <a:spLocks noGrp="1"/>
          </p:cNvSpPr>
          <p:nvPr>
            <p:ph type="ftr" sz="quarter" idx="11"/>
          </p:nvPr>
        </p:nvSpPr>
        <p:spPr/>
        <p:txBody>
          <a:bodyPr/>
          <a:lstStyle/>
          <a:p>
            <a:endParaRPr lang="sk-SK" dirty="0"/>
          </a:p>
        </p:txBody>
      </p:sp>
      <p:sp>
        <p:nvSpPr>
          <p:cNvPr id="6" name="Zástupný symbol čísla snímky 5"/>
          <p:cNvSpPr>
            <a:spLocks noGrp="1"/>
          </p:cNvSpPr>
          <p:nvPr>
            <p:ph type="sldNum" sz="quarter" idx="12"/>
          </p:nvPr>
        </p:nvSpPr>
        <p:spPr/>
        <p:txBody>
          <a:bodyPr/>
          <a:lstStyle/>
          <a:p>
            <a:fld id="{E31375A4-56A4-47D6-9801-1991572033F7}" type="slidenum">
              <a:rPr lang="sk-SK" smtClean="0"/>
              <a:t>‹#›</a:t>
            </a:fld>
            <a:endParaRPr lang="sk-SK" dirty="0"/>
          </a:p>
        </p:txBody>
      </p:sp>
    </p:spTree>
    <p:extLst>
      <p:ext uri="{BB962C8B-B14F-4D97-AF65-F5344CB8AC3E}">
        <p14:creationId xmlns:p14="http://schemas.microsoft.com/office/powerpoint/2010/main" val="3112444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Hlavička sekcie">
    <p:bg>
      <p:bgPr>
        <a:gradFill flip="none" rotWithShape="1">
          <a:gsLst>
            <a:gs pos="0">
              <a:schemeClr val="accent1"/>
            </a:gs>
            <a:gs pos="97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7" name="Skupina 6"/>
          <p:cNvGrpSpPr/>
          <p:nvPr userDrawn="1"/>
        </p:nvGrpSpPr>
        <p:grpSpPr bwMode="hidden">
          <a:xfrm>
            <a:off x="-1" y="0"/>
            <a:ext cx="12192002" cy="6858000"/>
            <a:chOff x="-1" y="0"/>
            <a:chExt cx="12192002" cy="6858000"/>
          </a:xfrm>
        </p:grpSpPr>
        <p:cxnSp>
          <p:nvCxnSpPr>
            <p:cNvPr id="8" name="Rovná spojnica 7"/>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 name="Rovná spojnica 8"/>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 name="Rovná spojnica 9"/>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Rovná spojnica 11"/>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Rovná spojnica 13"/>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Rovná spojnica 14"/>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Rovná spojnica 15"/>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Rovná spojnica 16"/>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Rovná spojnica 17"/>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Rovná spojnica 18"/>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Rovná spojnica 19"/>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Rovná spojnica 20"/>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Rovná spojnica 21"/>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Rovná spojnica 22"/>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4" name="Skupina 23"/>
            <p:cNvGrpSpPr/>
            <p:nvPr userDrawn="1"/>
          </p:nvGrpSpPr>
          <p:grpSpPr bwMode="hidden">
            <a:xfrm>
              <a:off x="-1" y="0"/>
              <a:ext cx="12192001" cy="6858000"/>
              <a:chOff x="-1" y="0"/>
              <a:chExt cx="12192001" cy="6858000"/>
            </a:xfrm>
          </p:grpSpPr>
          <p:cxnSp>
            <p:nvCxnSpPr>
              <p:cNvPr id="42" name="Rovná spojnica 41"/>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3" name="Rovná spojnica 42"/>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4" name="Rovná spojnica 43"/>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Rovná spojnica 44"/>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Rovná spojnica 45"/>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7" name="Skupina 46"/>
              <p:cNvGrpSpPr/>
              <p:nvPr/>
            </p:nvGrpSpPr>
            <p:grpSpPr bwMode="hidden">
              <a:xfrm>
                <a:off x="6327885" y="0"/>
                <a:ext cx="5864115" cy="5898673"/>
                <a:chOff x="6327885" y="0"/>
                <a:chExt cx="5864115" cy="5898673"/>
              </a:xfrm>
            </p:grpSpPr>
            <p:cxnSp>
              <p:nvCxnSpPr>
                <p:cNvPr id="53" name="Rovná spojnica 52"/>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4" name="Rovná spojnica 53"/>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5" name="Rovná spojnica 54"/>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Rovná spojnica 55"/>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Rovná spojnica 56"/>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48" name="Rovná spojnica 47"/>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9" name="Rovná spojnica 48"/>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0" name="Rovná spojnica 49"/>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Rovná spojnica 50"/>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Rovná spojnica 51"/>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5" name="Skupina 24"/>
            <p:cNvGrpSpPr/>
            <p:nvPr userDrawn="1"/>
          </p:nvGrpSpPr>
          <p:grpSpPr bwMode="hidden">
            <a:xfrm flipH="1">
              <a:off x="0" y="0"/>
              <a:ext cx="12192001" cy="6858000"/>
              <a:chOff x="-1" y="0"/>
              <a:chExt cx="12192001" cy="6858000"/>
            </a:xfrm>
          </p:grpSpPr>
          <p:cxnSp>
            <p:nvCxnSpPr>
              <p:cNvPr id="26" name="Rovná spojnica 25"/>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7" name="Rovná spojnica 26"/>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8" name="Rovná spojnica 27"/>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Rovná spojnica 28"/>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Rovná spojnica 29"/>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1" name="Skupina 30"/>
              <p:cNvGrpSpPr/>
              <p:nvPr/>
            </p:nvGrpSpPr>
            <p:grpSpPr bwMode="hidden">
              <a:xfrm>
                <a:off x="6327885" y="0"/>
                <a:ext cx="5864115" cy="5898673"/>
                <a:chOff x="6327885" y="0"/>
                <a:chExt cx="5864115" cy="5898673"/>
              </a:xfrm>
            </p:grpSpPr>
            <p:cxnSp>
              <p:nvCxnSpPr>
                <p:cNvPr id="37" name="Rovná spojnica 36"/>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8" name="Rovná spojnica 37"/>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9" name="Rovná spojnica 38"/>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Rovná spojnica 39"/>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Rovná spojnica 40"/>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2" name="Rovná spojnica 31"/>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3" name="Rovná spojnica 32"/>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4" name="Rovná spojnica 33"/>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Rovná spojnica 34"/>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Rovná spojnica 35"/>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2" name="Nadpis 1"/>
          <p:cNvSpPr>
            <a:spLocks noGrp="1"/>
          </p:cNvSpPr>
          <p:nvPr>
            <p:ph type="title"/>
          </p:nvPr>
        </p:nvSpPr>
        <p:spPr>
          <a:xfrm>
            <a:off x="1295400" y="2541573"/>
            <a:ext cx="9601200" cy="2743200"/>
          </a:xfrm>
        </p:spPr>
        <p:txBody>
          <a:bodyPr anchor="b">
            <a:normAutofit/>
          </a:bodyPr>
          <a:lstStyle>
            <a:lvl1pPr>
              <a:lnSpc>
                <a:spcPct val="85000"/>
              </a:lnSpc>
              <a:defRPr sz="6000" cap="none" baseline="0">
                <a:solidFill>
                  <a:schemeClr val="tx1"/>
                </a:solidFill>
              </a:defRPr>
            </a:lvl1pPr>
          </a:lstStyle>
          <a:p>
            <a:r>
              <a:rPr lang="sk-SK"/>
              <a:t>Upravte štýly predlohy textu</a:t>
            </a:r>
            <a:endParaRPr lang="sk-SK" dirty="0"/>
          </a:p>
        </p:txBody>
      </p:sp>
      <p:sp>
        <p:nvSpPr>
          <p:cNvPr id="3" name="Zástupný symbol textu 2"/>
          <p:cNvSpPr>
            <a:spLocks noGrp="1"/>
          </p:cNvSpPr>
          <p:nvPr>
            <p:ph type="body" idx="1"/>
          </p:nvPr>
        </p:nvSpPr>
        <p:spPr>
          <a:xfrm>
            <a:off x="1295400" y="5431536"/>
            <a:ext cx="9601200" cy="457200"/>
          </a:xfrm>
        </p:spPr>
        <p:txBody>
          <a:bodyPr>
            <a:normAutofit/>
          </a:bodyPr>
          <a:lstStyle>
            <a:lvl1pPr marL="0" indent="0">
              <a:spcBef>
                <a:spcPts val="0"/>
              </a:spcBef>
              <a:buNone/>
              <a:defRPr sz="2000" b="0">
                <a:solidFill>
                  <a:schemeClr val="tx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k-SK"/>
              <a:t>Upravte štýl predlohy textu.</a:t>
            </a:r>
          </a:p>
        </p:txBody>
      </p:sp>
      <p:cxnSp>
        <p:nvCxnSpPr>
          <p:cNvPr id="58" name="Rovná spojnica 57"/>
          <p:cNvCxnSpPr/>
          <p:nvPr userDrawn="1"/>
        </p:nvCxnSpPr>
        <p:spPr>
          <a:xfrm>
            <a:off x="1295400" y="5294175"/>
            <a:ext cx="9601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677804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endParaRPr lang="sk-SK" dirty="0"/>
          </a:p>
        </p:txBody>
      </p:sp>
      <p:sp>
        <p:nvSpPr>
          <p:cNvPr id="3" name="Zástupný symbol obsahu 2"/>
          <p:cNvSpPr>
            <a:spLocks noGrp="1"/>
          </p:cNvSpPr>
          <p:nvPr>
            <p:ph sz="half" idx="1"/>
          </p:nvPr>
        </p:nvSpPr>
        <p:spPr>
          <a:xfrm>
            <a:off x="1295400" y="1981199"/>
            <a:ext cx="4572000" cy="3810001"/>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sk-SK" dirty="0"/>
          </a:p>
        </p:txBody>
      </p:sp>
      <p:sp>
        <p:nvSpPr>
          <p:cNvPr id="4" name="Zástupný symbol obsahu 3"/>
          <p:cNvSpPr>
            <a:spLocks noGrp="1"/>
          </p:cNvSpPr>
          <p:nvPr>
            <p:ph sz="half" idx="2"/>
          </p:nvPr>
        </p:nvSpPr>
        <p:spPr>
          <a:xfrm>
            <a:off x="6324600" y="1981199"/>
            <a:ext cx="4572000" cy="3810001"/>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sk-SK" dirty="0"/>
          </a:p>
        </p:txBody>
      </p:sp>
      <p:sp>
        <p:nvSpPr>
          <p:cNvPr id="5" name="Zástupný symbol dátumu 4"/>
          <p:cNvSpPr>
            <a:spLocks noGrp="1"/>
          </p:cNvSpPr>
          <p:nvPr>
            <p:ph type="dt" sz="half" idx="10"/>
          </p:nvPr>
        </p:nvSpPr>
        <p:spPr/>
        <p:txBody>
          <a:bodyPr/>
          <a:lstStyle/>
          <a:p>
            <a:fld id="{33B5CF7C-B333-48E1-A4A6-83A3C8B73AC0}" type="datetime1">
              <a:rPr lang="sk-SK" smtClean="0"/>
              <a:t>17.05.2018</a:t>
            </a:fld>
            <a:endParaRPr lang="sk-SK" dirty="0"/>
          </a:p>
        </p:txBody>
      </p:sp>
      <p:sp>
        <p:nvSpPr>
          <p:cNvPr id="6" name="Zástupný symbol päty 5"/>
          <p:cNvSpPr>
            <a:spLocks noGrp="1"/>
          </p:cNvSpPr>
          <p:nvPr>
            <p:ph type="ftr" sz="quarter" idx="11"/>
          </p:nvPr>
        </p:nvSpPr>
        <p:spPr/>
        <p:txBody>
          <a:bodyPr/>
          <a:lstStyle/>
          <a:p>
            <a:endParaRPr lang="sk-SK" dirty="0"/>
          </a:p>
        </p:txBody>
      </p:sp>
      <p:sp>
        <p:nvSpPr>
          <p:cNvPr id="7" name="Zástupný symbol čísla snímky 6"/>
          <p:cNvSpPr>
            <a:spLocks noGrp="1"/>
          </p:cNvSpPr>
          <p:nvPr>
            <p:ph type="sldNum" sz="quarter" idx="12"/>
          </p:nvPr>
        </p:nvSpPr>
        <p:spPr/>
        <p:txBody>
          <a:bodyPr/>
          <a:lstStyle/>
          <a:p>
            <a:fld id="{E31375A4-56A4-47D6-9801-1991572033F7}" type="slidenum">
              <a:rPr lang="sk-SK" smtClean="0"/>
              <a:t>‹#›</a:t>
            </a:fld>
            <a:endParaRPr lang="sk-SK" dirty="0"/>
          </a:p>
        </p:txBody>
      </p:sp>
    </p:spTree>
    <p:extLst>
      <p:ext uri="{BB962C8B-B14F-4D97-AF65-F5344CB8AC3E}">
        <p14:creationId xmlns:p14="http://schemas.microsoft.com/office/powerpoint/2010/main" val="4044567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endParaRPr lang="sk-SK" dirty="0"/>
          </a:p>
        </p:txBody>
      </p:sp>
      <p:sp>
        <p:nvSpPr>
          <p:cNvPr id="3" name="Zástupný symbol textu 2"/>
          <p:cNvSpPr>
            <a:spLocks noGrp="1"/>
          </p:cNvSpPr>
          <p:nvPr>
            <p:ph type="body" idx="1"/>
          </p:nvPr>
        </p:nvSpPr>
        <p:spPr>
          <a:xfrm>
            <a:off x="1295400" y="1818322"/>
            <a:ext cx="4572000" cy="641350"/>
          </a:xfrm>
        </p:spPr>
        <p:txBody>
          <a:bodyPr anchor="ctr">
            <a:normAutofit/>
          </a:bodyPr>
          <a:lstStyle>
            <a:lvl1pPr marL="0" indent="0">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Upravte štýl predlohy textu.</a:t>
            </a:r>
          </a:p>
        </p:txBody>
      </p:sp>
      <p:sp>
        <p:nvSpPr>
          <p:cNvPr id="4" name="Zástupný symbol obsahu 3"/>
          <p:cNvSpPr>
            <a:spLocks noGrp="1"/>
          </p:cNvSpPr>
          <p:nvPr>
            <p:ph sz="half" idx="2"/>
          </p:nvPr>
        </p:nvSpPr>
        <p:spPr>
          <a:xfrm>
            <a:off x="1295400" y="2503713"/>
            <a:ext cx="4572000" cy="3287487"/>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sk-SK" dirty="0"/>
          </a:p>
        </p:txBody>
      </p:sp>
      <p:sp>
        <p:nvSpPr>
          <p:cNvPr id="5" name="Zástupný symbol textu 4"/>
          <p:cNvSpPr>
            <a:spLocks noGrp="1"/>
          </p:cNvSpPr>
          <p:nvPr>
            <p:ph type="body" sz="quarter" idx="3"/>
          </p:nvPr>
        </p:nvSpPr>
        <p:spPr>
          <a:xfrm>
            <a:off x="6324600" y="1818322"/>
            <a:ext cx="4572000" cy="641350"/>
          </a:xfrm>
        </p:spPr>
        <p:txBody>
          <a:bodyPr anchor="ctr">
            <a:normAutofit/>
          </a:bodyPr>
          <a:lstStyle>
            <a:lvl1pPr marL="0" indent="0">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Upravte štýl predlohy textu.</a:t>
            </a:r>
          </a:p>
        </p:txBody>
      </p:sp>
      <p:sp>
        <p:nvSpPr>
          <p:cNvPr id="6" name="Zástupný symbol obsahu 5"/>
          <p:cNvSpPr>
            <a:spLocks noGrp="1"/>
          </p:cNvSpPr>
          <p:nvPr>
            <p:ph sz="quarter" idx="4"/>
          </p:nvPr>
        </p:nvSpPr>
        <p:spPr>
          <a:xfrm>
            <a:off x="6324600" y="2503713"/>
            <a:ext cx="4572000" cy="3287487"/>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sk-SK" dirty="0"/>
          </a:p>
        </p:txBody>
      </p:sp>
      <p:sp>
        <p:nvSpPr>
          <p:cNvPr id="7" name="Zástupný symbol dátumu 6"/>
          <p:cNvSpPr>
            <a:spLocks noGrp="1"/>
          </p:cNvSpPr>
          <p:nvPr>
            <p:ph type="dt" sz="half" idx="10"/>
          </p:nvPr>
        </p:nvSpPr>
        <p:spPr/>
        <p:txBody>
          <a:bodyPr/>
          <a:lstStyle/>
          <a:p>
            <a:fld id="{AE320762-5CBF-4210-AB54-376B091119F8}" type="datetime1">
              <a:rPr lang="sk-SK" smtClean="0"/>
              <a:t>17.05.2018</a:t>
            </a:fld>
            <a:endParaRPr lang="sk-SK" dirty="0"/>
          </a:p>
        </p:txBody>
      </p:sp>
      <p:sp>
        <p:nvSpPr>
          <p:cNvPr id="8" name="Zástupný symbol päty 7"/>
          <p:cNvSpPr>
            <a:spLocks noGrp="1"/>
          </p:cNvSpPr>
          <p:nvPr>
            <p:ph type="ftr" sz="quarter" idx="11"/>
          </p:nvPr>
        </p:nvSpPr>
        <p:spPr/>
        <p:txBody>
          <a:bodyPr/>
          <a:lstStyle/>
          <a:p>
            <a:endParaRPr lang="sk-SK" dirty="0"/>
          </a:p>
        </p:txBody>
      </p:sp>
      <p:sp>
        <p:nvSpPr>
          <p:cNvPr id="9" name="Zástupný symbol čísla snímky 8"/>
          <p:cNvSpPr>
            <a:spLocks noGrp="1"/>
          </p:cNvSpPr>
          <p:nvPr>
            <p:ph type="sldNum" sz="quarter" idx="12"/>
          </p:nvPr>
        </p:nvSpPr>
        <p:spPr/>
        <p:txBody>
          <a:bodyPr/>
          <a:lstStyle/>
          <a:p>
            <a:fld id="{E31375A4-56A4-47D6-9801-1991572033F7}" type="slidenum">
              <a:rPr lang="sk-SK" smtClean="0"/>
              <a:t>‹#›</a:t>
            </a:fld>
            <a:endParaRPr lang="sk-SK" dirty="0"/>
          </a:p>
        </p:txBody>
      </p:sp>
    </p:spTree>
    <p:extLst>
      <p:ext uri="{BB962C8B-B14F-4D97-AF65-F5344CB8AC3E}">
        <p14:creationId xmlns:p14="http://schemas.microsoft.com/office/powerpoint/2010/main" val="3397906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endParaRPr lang="sk-SK" dirty="0"/>
          </a:p>
        </p:txBody>
      </p:sp>
      <p:sp>
        <p:nvSpPr>
          <p:cNvPr id="3" name="Zástupný symbol dátumu 2"/>
          <p:cNvSpPr>
            <a:spLocks noGrp="1"/>
          </p:cNvSpPr>
          <p:nvPr>
            <p:ph type="dt" sz="half" idx="10"/>
          </p:nvPr>
        </p:nvSpPr>
        <p:spPr/>
        <p:txBody>
          <a:bodyPr/>
          <a:lstStyle/>
          <a:p>
            <a:fld id="{7F0DB371-BF5F-4058-A212-1A908E4D2674}" type="datetime1">
              <a:rPr lang="sk-SK" smtClean="0"/>
              <a:t>17.05.2018</a:t>
            </a:fld>
            <a:endParaRPr lang="sk-SK" dirty="0"/>
          </a:p>
        </p:txBody>
      </p:sp>
      <p:sp>
        <p:nvSpPr>
          <p:cNvPr id="4" name="Zástupný symbol päty 3"/>
          <p:cNvSpPr>
            <a:spLocks noGrp="1"/>
          </p:cNvSpPr>
          <p:nvPr>
            <p:ph type="ftr" sz="quarter" idx="11"/>
          </p:nvPr>
        </p:nvSpPr>
        <p:spPr/>
        <p:txBody>
          <a:bodyPr/>
          <a:lstStyle/>
          <a:p>
            <a:endParaRPr lang="sk-SK" dirty="0"/>
          </a:p>
        </p:txBody>
      </p:sp>
      <p:sp>
        <p:nvSpPr>
          <p:cNvPr id="5" name="Zástupný symbol čísla snímky 4"/>
          <p:cNvSpPr>
            <a:spLocks noGrp="1"/>
          </p:cNvSpPr>
          <p:nvPr>
            <p:ph type="sldNum" sz="quarter" idx="12"/>
          </p:nvPr>
        </p:nvSpPr>
        <p:spPr/>
        <p:txBody>
          <a:bodyPr/>
          <a:lstStyle/>
          <a:p>
            <a:fld id="{E31375A4-56A4-47D6-9801-1991572033F7}" type="slidenum">
              <a:rPr lang="sk-SK" smtClean="0"/>
              <a:t>‹#›</a:t>
            </a:fld>
            <a:endParaRPr lang="sk-SK" dirty="0"/>
          </a:p>
        </p:txBody>
      </p:sp>
    </p:spTree>
    <p:extLst>
      <p:ext uri="{BB962C8B-B14F-4D97-AF65-F5344CB8AC3E}">
        <p14:creationId xmlns:p14="http://schemas.microsoft.com/office/powerpoint/2010/main" val="323897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a">
    <p:spTree>
      <p:nvGrpSpPr>
        <p:cNvPr id="1" name=""/>
        <p:cNvGrpSpPr/>
        <p:nvPr/>
      </p:nvGrpSpPr>
      <p:grpSpPr>
        <a:xfrm>
          <a:off x="0" y="0"/>
          <a:ext cx="0" cy="0"/>
          <a:chOff x="0" y="0"/>
          <a:chExt cx="0" cy="0"/>
        </a:xfrm>
      </p:grpSpPr>
      <p:grpSp>
        <p:nvGrpSpPr>
          <p:cNvPr id="161" name="Skupina 160"/>
          <p:cNvGrpSpPr/>
          <p:nvPr userDrawn="1"/>
        </p:nvGrpSpPr>
        <p:grpSpPr bwMode="hidden">
          <a:xfrm>
            <a:off x="-1" y="0"/>
            <a:ext cx="12192002" cy="6858000"/>
            <a:chOff x="-1" y="0"/>
            <a:chExt cx="12192002" cy="6858000"/>
          </a:xfrm>
        </p:grpSpPr>
        <p:cxnSp>
          <p:nvCxnSpPr>
            <p:cNvPr id="162" name="Rovná spojnica 161"/>
            <p:cNvCxnSpPr/>
            <p:nvPr/>
          </p:nvCxnSpPr>
          <p:spPr bwMode="hidden">
            <a:xfrm>
              <a:off x="61019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3" name="Rovná spojnica 162"/>
            <p:cNvCxnSpPr/>
            <p:nvPr/>
          </p:nvCxnSpPr>
          <p:spPr bwMode="hidden">
            <a:xfrm>
              <a:off x="182933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4" name="Rovná spojnica 163"/>
            <p:cNvCxnSpPr/>
            <p:nvPr/>
          </p:nvCxnSpPr>
          <p:spPr bwMode="hidden">
            <a:xfrm>
              <a:off x="304847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5" name="Rovná spojnica 164"/>
            <p:cNvCxnSpPr/>
            <p:nvPr/>
          </p:nvCxnSpPr>
          <p:spPr bwMode="hidden">
            <a:xfrm>
              <a:off x="426760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6" name="Rovná spojnica 165"/>
            <p:cNvCxnSpPr/>
            <p:nvPr/>
          </p:nvCxnSpPr>
          <p:spPr bwMode="hidden">
            <a:xfrm>
              <a:off x="548674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7" name="Rovná spojnica 166"/>
            <p:cNvCxnSpPr/>
            <p:nvPr/>
          </p:nvCxnSpPr>
          <p:spPr bwMode="hidden">
            <a:xfrm>
              <a:off x="670588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8" name="Rovná spojnica 167"/>
            <p:cNvCxnSpPr/>
            <p:nvPr/>
          </p:nvCxnSpPr>
          <p:spPr bwMode="hidden">
            <a:xfrm>
              <a:off x="792502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9" name="Rovná spojnica 168"/>
            <p:cNvCxnSpPr/>
            <p:nvPr/>
          </p:nvCxnSpPr>
          <p:spPr bwMode="hidden">
            <a:xfrm>
              <a:off x="914416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0" name="Rovná spojnica 169"/>
            <p:cNvCxnSpPr/>
            <p:nvPr/>
          </p:nvCxnSpPr>
          <p:spPr bwMode="hidden">
            <a:xfrm>
              <a:off x="1036329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1" name="Rovná spojnica 170"/>
            <p:cNvCxnSpPr/>
            <p:nvPr/>
          </p:nvCxnSpPr>
          <p:spPr bwMode="hidden">
            <a:xfrm>
              <a:off x="1158243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2" name="Rovná spojnica 171"/>
            <p:cNvCxnSpPr/>
            <p:nvPr/>
          </p:nvCxnSpPr>
          <p:spPr bwMode="hidden">
            <a:xfrm>
              <a:off x="2819" y="38648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3" name="Rovná spojnica 172"/>
            <p:cNvCxnSpPr/>
            <p:nvPr/>
          </p:nvCxnSpPr>
          <p:spPr bwMode="hidden">
            <a:xfrm>
              <a:off x="2819" y="1611181"/>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4" name="Rovná spojnica 173"/>
            <p:cNvCxnSpPr/>
            <p:nvPr/>
          </p:nvCxnSpPr>
          <p:spPr bwMode="hidden">
            <a:xfrm>
              <a:off x="2819" y="2835877"/>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5" name="Rovná spojnica 174"/>
            <p:cNvCxnSpPr/>
            <p:nvPr/>
          </p:nvCxnSpPr>
          <p:spPr bwMode="hidden">
            <a:xfrm>
              <a:off x="2819" y="4060573"/>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6" name="Rovná spojnica 175"/>
            <p:cNvCxnSpPr/>
            <p:nvPr/>
          </p:nvCxnSpPr>
          <p:spPr bwMode="hidden">
            <a:xfrm>
              <a:off x="2819" y="5285269"/>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7" name="Rovná spojnica 176"/>
            <p:cNvCxnSpPr/>
            <p:nvPr/>
          </p:nvCxnSpPr>
          <p:spPr bwMode="hidden">
            <a:xfrm>
              <a:off x="2819" y="650996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78" name="Skupina 177"/>
            <p:cNvGrpSpPr/>
            <p:nvPr userDrawn="1"/>
          </p:nvGrpSpPr>
          <p:grpSpPr bwMode="hidden">
            <a:xfrm>
              <a:off x="-1" y="0"/>
              <a:ext cx="12192001" cy="6858000"/>
              <a:chOff x="-1" y="0"/>
              <a:chExt cx="12192001" cy="6858000"/>
            </a:xfrm>
          </p:grpSpPr>
          <p:cxnSp>
            <p:nvCxnSpPr>
              <p:cNvPr id="196" name="Rovná spojnica 195"/>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7" name="Rovná spojnica 196"/>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8" name="Rovná spojnica 197"/>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9" name="Rovná spojnica 198"/>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0" name="Rovná spojnica 199"/>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201" name="Skupina 200"/>
              <p:cNvGrpSpPr/>
              <p:nvPr/>
            </p:nvGrpSpPr>
            <p:grpSpPr bwMode="hidden">
              <a:xfrm>
                <a:off x="6327885" y="0"/>
                <a:ext cx="5864115" cy="5898673"/>
                <a:chOff x="6327885" y="0"/>
                <a:chExt cx="5864115" cy="5898673"/>
              </a:xfrm>
            </p:grpSpPr>
            <p:cxnSp>
              <p:nvCxnSpPr>
                <p:cNvPr id="207" name="Rovná spojnica 206"/>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8" name="Rovná spojnica 207"/>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9" name="Rovná spojnica 208"/>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0" name="Rovná spojnica 209"/>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1" name="Rovná spojnica 210"/>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202" name="Rovná spojnica 201"/>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3" name="Rovná spojnica 202"/>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4" name="Rovná spojnica 203"/>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5" name="Rovná spojnica 204"/>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6" name="Rovná spojnica 205"/>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nvGrpSpPr>
            <p:cNvPr id="179" name="Skupina 178"/>
            <p:cNvGrpSpPr/>
            <p:nvPr userDrawn="1"/>
          </p:nvGrpSpPr>
          <p:grpSpPr bwMode="hidden">
            <a:xfrm flipH="1">
              <a:off x="0" y="0"/>
              <a:ext cx="12192001" cy="6858000"/>
              <a:chOff x="-1" y="0"/>
              <a:chExt cx="12192001" cy="6858000"/>
            </a:xfrm>
          </p:grpSpPr>
          <p:cxnSp>
            <p:nvCxnSpPr>
              <p:cNvPr id="180" name="Rovná spojnica 179"/>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1" name="Rovná spojnica 180"/>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2" name="Rovná spojnica 181"/>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3" name="Rovná spojnica 182"/>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4" name="Rovná spojnica 183"/>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85" name="Skupina 184"/>
              <p:cNvGrpSpPr/>
              <p:nvPr/>
            </p:nvGrpSpPr>
            <p:grpSpPr bwMode="hidden">
              <a:xfrm>
                <a:off x="6327885" y="0"/>
                <a:ext cx="5864115" cy="5898673"/>
                <a:chOff x="6327885" y="0"/>
                <a:chExt cx="5864115" cy="5898673"/>
              </a:xfrm>
            </p:grpSpPr>
            <p:cxnSp>
              <p:nvCxnSpPr>
                <p:cNvPr id="191" name="Rovná spojnica 190"/>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2" name="Rovná spojnica 191"/>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3" name="Rovná spojnica 192"/>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4" name="Rovná spojnica 193"/>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5" name="Rovná spojnica 194"/>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186" name="Rovná spojnica 185"/>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7" name="Rovná spojnica 186"/>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8" name="Rovná spojnica 187"/>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9" name="Rovná spojnica 188"/>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0" name="Rovná spojnica 189"/>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sp>
        <p:nvSpPr>
          <p:cNvPr id="212" name="Zástupný symbol dátumu 211"/>
          <p:cNvSpPr>
            <a:spLocks noGrp="1"/>
          </p:cNvSpPr>
          <p:nvPr>
            <p:ph type="dt" sz="half" idx="10"/>
          </p:nvPr>
        </p:nvSpPr>
        <p:spPr/>
        <p:txBody>
          <a:bodyPr/>
          <a:lstStyle/>
          <a:p>
            <a:fld id="{60A4083B-90AA-48CF-BAD5-00AA24D7F288}" type="datetime1">
              <a:rPr lang="sk-SK" smtClean="0"/>
              <a:t>17.05.2018</a:t>
            </a:fld>
            <a:endParaRPr lang="sk-SK" dirty="0"/>
          </a:p>
        </p:txBody>
      </p:sp>
      <p:sp>
        <p:nvSpPr>
          <p:cNvPr id="213" name="Zástupný symbol päty 212"/>
          <p:cNvSpPr>
            <a:spLocks noGrp="1"/>
          </p:cNvSpPr>
          <p:nvPr>
            <p:ph type="ftr" sz="quarter" idx="11"/>
          </p:nvPr>
        </p:nvSpPr>
        <p:spPr/>
        <p:txBody>
          <a:bodyPr/>
          <a:lstStyle/>
          <a:p>
            <a:endParaRPr lang="sk-SK" dirty="0"/>
          </a:p>
        </p:txBody>
      </p:sp>
      <p:sp>
        <p:nvSpPr>
          <p:cNvPr id="214" name="Zástupný symbol čísla snímky 213"/>
          <p:cNvSpPr>
            <a:spLocks noGrp="1"/>
          </p:cNvSpPr>
          <p:nvPr>
            <p:ph type="sldNum" sz="quarter" idx="12"/>
          </p:nvPr>
        </p:nvSpPr>
        <p:spPr/>
        <p:txBody>
          <a:bodyPr/>
          <a:lstStyle/>
          <a:p>
            <a:fld id="{E31375A4-56A4-47D6-9801-1991572033F7}" type="slidenum">
              <a:rPr lang="sk-SK" smtClean="0"/>
              <a:pPr/>
              <a:t>‹#›</a:t>
            </a:fld>
            <a:endParaRPr lang="sk-SK" dirty="0"/>
          </a:p>
        </p:txBody>
      </p:sp>
    </p:spTree>
    <p:extLst>
      <p:ext uri="{BB962C8B-B14F-4D97-AF65-F5344CB8AC3E}">
        <p14:creationId xmlns:p14="http://schemas.microsoft.com/office/powerpoint/2010/main" val="214681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popisom">
    <p:bg>
      <p:bgPr>
        <a:gradFill flip="none" rotWithShape="1">
          <a:gsLst>
            <a:gs pos="0">
              <a:schemeClr val="accent1"/>
            </a:gs>
            <a:gs pos="100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9" name="Skupina 8"/>
          <p:cNvGrpSpPr/>
          <p:nvPr userDrawn="1"/>
        </p:nvGrpSpPr>
        <p:grpSpPr bwMode="hidden">
          <a:xfrm>
            <a:off x="-1" y="0"/>
            <a:ext cx="12192002" cy="6858000"/>
            <a:chOff x="-1" y="0"/>
            <a:chExt cx="12192002" cy="6858000"/>
          </a:xfrm>
        </p:grpSpPr>
        <p:cxnSp>
          <p:nvCxnSpPr>
            <p:cNvPr id="10" name="Rovná spojnica 9"/>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Rovná spojnica 11"/>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Rovná spojnica 13"/>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Rovná spojnica 14"/>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Rovná spojnica 15"/>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Rovná spojnica 16"/>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Rovná spojnica 17"/>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Rovná spojnica 18"/>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Rovná spojnica 19"/>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Rovná spojnica 20"/>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Rovná spojnica 21"/>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Rovná spojnica 22"/>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4" name="Rovná spojnica 23"/>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5" name="Rovná spojnica 24"/>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6" name="Skupina 25"/>
            <p:cNvGrpSpPr/>
            <p:nvPr userDrawn="1"/>
          </p:nvGrpSpPr>
          <p:grpSpPr bwMode="hidden">
            <a:xfrm>
              <a:off x="-1" y="0"/>
              <a:ext cx="12192001" cy="6858000"/>
              <a:chOff x="-1" y="0"/>
              <a:chExt cx="12192001" cy="6858000"/>
            </a:xfrm>
          </p:grpSpPr>
          <p:cxnSp>
            <p:nvCxnSpPr>
              <p:cNvPr id="44" name="Rovná spojnica 43"/>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Rovná spojnica 44"/>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Rovná spojnica 45"/>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7" name="Rovná spojnica 46"/>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8" name="Rovná spojnica 47"/>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9" name="Skupina 48"/>
              <p:cNvGrpSpPr/>
              <p:nvPr/>
            </p:nvGrpSpPr>
            <p:grpSpPr bwMode="hidden">
              <a:xfrm>
                <a:off x="6327885" y="0"/>
                <a:ext cx="5864115" cy="5898673"/>
                <a:chOff x="6327885" y="0"/>
                <a:chExt cx="5864115" cy="5898673"/>
              </a:xfrm>
            </p:grpSpPr>
            <p:cxnSp>
              <p:nvCxnSpPr>
                <p:cNvPr id="55" name="Rovná spojnica 54"/>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Rovná spojnica 55"/>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Rovná spojnica 56"/>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8" name="Rovná spojnica 57"/>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9" name="Rovná spojnica 58"/>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50" name="Rovná spojnica 49"/>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Rovná spojnica 50"/>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Rovná spojnica 51"/>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3" name="Rovná spojnica 52"/>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4" name="Rovná spojnica 53"/>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7" name="Skupina 26"/>
            <p:cNvGrpSpPr/>
            <p:nvPr userDrawn="1"/>
          </p:nvGrpSpPr>
          <p:grpSpPr bwMode="hidden">
            <a:xfrm flipH="1">
              <a:off x="0" y="0"/>
              <a:ext cx="12192001" cy="6858000"/>
              <a:chOff x="-1" y="0"/>
              <a:chExt cx="12192001" cy="6858000"/>
            </a:xfrm>
          </p:grpSpPr>
          <p:cxnSp>
            <p:nvCxnSpPr>
              <p:cNvPr id="28" name="Rovná spojnica 27"/>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Rovná spojnica 28"/>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Rovná spojnica 29"/>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1" name="Rovná spojnica 30"/>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2" name="Rovná spojnica 31"/>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3" name="Skupina 32"/>
              <p:cNvGrpSpPr/>
              <p:nvPr/>
            </p:nvGrpSpPr>
            <p:grpSpPr bwMode="hidden">
              <a:xfrm>
                <a:off x="6327885" y="0"/>
                <a:ext cx="5864115" cy="5898673"/>
                <a:chOff x="6327885" y="0"/>
                <a:chExt cx="5864115" cy="5898673"/>
              </a:xfrm>
            </p:grpSpPr>
            <p:cxnSp>
              <p:nvCxnSpPr>
                <p:cNvPr id="39" name="Rovná spojnica 38"/>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Rovná spojnica 39"/>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Rovná spojnica 40"/>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2" name="Rovná spojnica 41"/>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3" name="Rovná spojnica 42"/>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4" name="Rovná spojnica 33"/>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Rovná spojnica 34"/>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Rovná spojnica 35"/>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7" name="Rovná spojnica 36"/>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8" name="Rovná spojnica 37"/>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7" name="Obdĺžnik 6"/>
          <p:cNvSpPr/>
          <p:nvPr userDrawn="1"/>
        </p:nvSpPr>
        <p:spPr>
          <a:xfrm>
            <a:off x="0" y="0"/>
            <a:ext cx="7315200" cy="6858000"/>
          </a:xfrm>
          <a:prstGeom prst="rect">
            <a:avLst/>
          </a:prstGeom>
          <a:gradFill>
            <a:gsLst>
              <a:gs pos="69000">
                <a:schemeClr val="bg1"/>
              </a:gs>
              <a:gs pos="0">
                <a:schemeClr val="bg1"/>
              </a:gs>
              <a:gs pos="100000">
                <a:schemeClr val="bg1">
                  <a:lumMod val="9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2" name="Nadpis 1"/>
          <p:cNvSpPr>
            <a:spLocks noGrp="1"/>
          </p:cNvSpPr>
          <p:nvPr>
            <p:ph type="title"/>
          </p:nvPr>
        </p:nvSpPr>
        <p:spPr>
          <a:xfrm>
            <a:off x="7913152" y="571500"/>
            <a:ext cx="3657600" cy="2197100"/>
          </a:xfrm>
        </p:spPr>
        <p:txBody>
          <a:bodyPr anchor="b">
            <a:normAutofit/>
          </a:bodyPr>
          <a:lstStyle>
            <a:lvl1pPr>
              <a:defRPr sz="2600">
                <a:solidFill>
                  <a:schemeClr val="bg1"/>
                </a:solidFill>
              </a:defRPr>
            </a:lvl1pPr>
          </a:lstStyle>
          <a:p>
            <a:r>
              <a:rPr lang="sk-SK"/>
              <a:t>Upravte štýly predlohy textu</a:t>
            </a:r>
            <a:endParaRPr lang="sk-SK" dirty="0"/>
          </a:p>
        </p:txBody>
      </p:sp>
      <p:sp>
        <p:nvSpPr>
          <p:cNvPr id="3" name="Zástupný symbol obsahu 2"/>
          <p:cNvSpPr>
            <a:spLocks noGrp="1"/>
          </p:cNvSpPr>
          <p:nvPr>
            <p:ph idx="1"/>
          </p:nvPr>
        </p:nvSpPr>
        <p:spPr>
          <a:xfrm>
            <a:off x="543197" y="571500"/>
            <a:ext cx="6217920" cy="5715000"/>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sk-SK" dirty="0"/>
          </a:p>
        </p:txBody>
      </p:sp>
      <p:sp>
        <p:nvSpPr>
          <p:cNvPr id="4" name="Zástupný symbol textu 3"/>
          <p:cNvSpPr>
            <a:spLocks noGrp="1"/>
          </p:cNvSpPr>
          <p:nvPr>
            <p:ph type="body" sz="half" idx="2"/>
          </p:nvPr>
        </p:nvSpPr>
        <p:spPr>
          <a:xfrm>
            <a:off x="7913152" y="2995012"/>
            <a:ext cx="3657600" cy="2285950"/>
          </a:xfrm>
        </p:spPr>
        <p:txBody>
          <a:bodyPr>
            <a:normAutofit/>
          </a:bodyPr>
          <a:lstStyle>
            <a:lvl1pPr marL="0" indent="0">
              <a:spcBef>
                <a:spcPts val="12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Upravte štýl predlohy textu.</a:t>
            </a:r>
          </a:p>
        </p:txBody>
      </p:sp>
      <p:cxnSp>
        <p:nvCxnSpPr>
          <p:cNvPr id="60" name="Rovná spojnica 59"/>
          <p:cNvCxnSpPr/>
          <p:nvPr userDrawn="1"/>
        </p:nvCxnSpPr>
        <p:spPr>
          <a:xfrm>
            <a:off x="7923089" y="2895600"/>
            <a:ext cx="365931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Zástupný symbol dátumu 4"/>
          <p:cNvSpPr>
            <a:spLocks noGrp="1"/>
          </p:cNvSpPr>
          <p:nvPr>
            <p:ph type="dt" sz="half" idx="10"/>
          </p:nvPr>
        </p:nvSpPr>
        <p:spPr/>
        <p:txBody>
          <a:bodyPr/>
          <a:lstStyle/>
          <a:p>
            <a:fld id="{F5BAF629-ECA2-4CF3-B790-9D9BDED98269}" type="datetime1">
              <a:rPr lang="sk-SK" smtClean="0"/>
              <a:t>17.05.2018</a:t>
            </a:fld>
            <a:endParaRPr lang="sk-SK" dirty="0"/>
          </a:p>
        </p:txBody>
      </p:sp>
      <p:sp>
        <p:nvSpPr>
          <p:cNvPr id="6" name="Zástupný symbol päty 5"/>
          <p:cNvSpPr>
            <a:spLocks noGrp="1"/>
          </p:cNvSpPr>
          <p:nvPr>
            <p:ph type="ftr" sz="quarter" idx="11"/>
          </p:nvPr>
        </p:nvSpPr>
        <p:spPr/>
        <p:txBody>
          <a:bodyPr/>
          <a:lstStyle/>
          <a:p>
            <a:endParaRPr lang="sk-SK" dirty="0"/>
          </a:p>
        </p:txBody>
      </p:sp>
      <p:sp>
        <p:nvSpPr>
          <p:cNvPr id="8" name="Zástupný symbol čísla snímky 7"/>
          <p:cNvSpPr>
            <a:spLocks noGrp="1"/>
          </p:cNvSpPr>
          <p:nvPr>
            <p:ph type="sldNum" sz="quarter" idx="12"/>
          </p:nvPr>
        </p:nvSpPr>
        <p:spPr/>
        <p:txBody>
          <a:bodyPr/>
          <a:lstStyle/>
          <a:p>
            <a:fld id="{E31375A4-56A4-47D6-9801-1991572033F7}" type="slidenum">
              <a:rPr lang="sk-SK" smtClean="0"/>
              <a:pPr/>
              <a:t>‹#›</a:t>
            </a:fld>
            <a:endParaRPr lang="sk-SK" dirty="0"/>
          </a:p>
        </p:txBody>
      </p:sp>
    </p:spTree>
    <p:extLst>
      <p:ext uri="{BB962C8B-B14F-4D97-AF65-F5344CB8AC3E}">
        <p14:creationId xmlns:p14="http://schemas.microsoft.com/office/powerpoint/2010/main" val="166737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bg>
      <p:bgPr>
        <a:gradFill flip="none" rotWithShape="1">
          <a:gsLst>
            <a:gs pos="0">
              <a:schemeClr val="accent1"/>
            </a:gs>
            <a:gs pos="100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8" name="Skupina 7"/>
          <p:cNvGrpSpPr/>
          <p:nvPr/>
        </p:nvGrpSpPr>
        <p:grpSpPr bwMode="hidden">
          <a:xfrm>
            <a:off x="-1" y="0"/>
            <a:ext cx="12192002" cy="6858000"/>
            <a:chOff x="-1" y="0"/>
            <a:chExt cx="12192002" cy="6858000"/>
          </a:xfrm>
        </p:grpSpPr>
        <p:cxnSp>
          <p:nvCxnSpPr>
            <p:cNvPr id="9" name="Rovná spojnica 8"/>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 name="Rovná spojnica 9"/>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Rovná spojnica 11"/>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Rovná spojnica 13"/>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Rovná spojnica 14"/>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Rovná spojnica 15"/>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Rovná spojnica 16"/>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Rovná spojnica 17"/>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Rovná spojnica 18"/>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Rovná spojnica 19"/>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Rovná spojnica 20"/>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Rovná spojnica 21"/>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Rovná spojnica 22"/>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4" name="Rovná spojnica 23"/>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5" name="Skupina 24"/>
            <p:cNvGrpSpPr/>
            <p:nvPr/>
          </p:nvGrpSpPr>
          <p:grpSpPr bwMode="hidden">
            <a:xfrm>
              <a:off x="-1" y="0"/>
              <a:ext cx="12192001" cy="6858000"/>
              <a:chOff x="-1" y="0"/>
              <a:chExt cx="12192001" cy="6858000"/>
            </a:xfrm>
          </p:grpSpPr>
          <p:cxnSp>
            <p:nvCxnSpPr>
              <p:cNvPr id="43" name="Rovná spojnica 42"/>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4" name="Rovná spojnica 43"/>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Rovná spojnica 44"/>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Rovná spojnica 45"/>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7" name="Rovná spojnica 46"/>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8" name="Skupina 47"/>
              <p:cNvGrpSpPr/>
              <p:nvPr/>
            </p:nvGrpSpPr>
            <p:grpSpPr bwMode="hidden">
              <a:xfrm>
                <a:off x="6327885" y="0"/>
                <a:ext cx="5864115" cy="5898673"/>
                <a:chOff x="6327885" y="0"/>
                <a:chExt cx="5864115" cy="5898673"/>
              </a:xfrm>
            </p:grpSpPr>
            <p:cxnSp>
              <p:nvCxnSpPr>
                <p:cNvPr id="54" name="Rovná spojnica 53"/>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5" name="Rovná spojnica 54"/>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Rovná spojnica 55"/>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Rovná spojnica 56"/>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8" name="Rovná spojnica 57"/>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49" name="Rovná spojnica 48"/>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0" name="Rovná spojnica 49"/>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Rovná spojnica 50"/>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Rovná spojnica 51"/>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3" name="Rovná spojnica 52"/>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6" name="Skupina 25"/>
            <p:cNvGrpSpPr/>
            <p:nvPr/>
          </p:nvGrpSpPr>
          <p:grpSpPr bwMode="hidden">
            <a:xfrm flipH="1">
              <a:off x="0" y="0"/>
              <a:ext cx="12192001" cy="6858000"/>
              <a:chOff x="-1" y="0"/>
              <a:chExt cx="12192001" cy="6858000"/>
            </a:xfrm>
          </p:grpSpPr>
          <p:cxnSp>
            <p:nvCxnSpPr>
              <p:cNvPr id="27" name="Rovná spojnica 26"/>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8" name="Rovná spojnica 27"/>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Rovná spojnica 28"/>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Rovná spojnica 29"/>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1" name="Rovná spojnica 30"/>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2" name="Skupina 31"/>
              <p:cNvGrpSpPr/>
              <p:nvPr/>
            </p:nvGrpSpPr>
            <p:grpSpPr bwMode="hidden">
              <a:xfrm>
                <a:off x="6327885" y="0"/>
                <a:ext cx="5864115" cy="5898673"/>
                <a:chOff x="6327885" y="0"/>
                <a:chExt cx="5864115" cy="5898673"/>
              </a:xfrm>
            </p:grpSpPr>
            <p:cxnSp>
              <p:nvCxnSpPr>
                <p:cNvPr id="38" name="Rovná spojnica 37"/>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9" name="Rovná spojnica 38"/>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Rovná spojnica 39"/>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Rovná spojnica 40"/>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2" name="Rovná spojnica 41"/>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3" name="Rovná spojnica 32"/>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4" name="Rovná spojnica 33"/>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Rovná spojnica 34"/>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Rovná spojnica 35"/>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7" name="Rovná spojnica 36"/>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60" name="Obdĺžnik 59"/>
          <p:cNvSpPr/>
          <p:nvPr/>
        </p:nvSpPr>
        <p:spPr>
          <a:xfrm>
            <a:off x="0" y="0"/>
            <a:ext cx="7315200" cy="6858000"/>
          </a:xfrm>
          <a:prstGeom prst="rect">
            <a:avLst/>
          </a:prstGeom>
          <a:gradFill>
            <a:gsLst>
              <a:gs pos="69000">
                <a:schemeClr val="bg1"/>
              </a:gs>
              <a:gs pos="0">
                <a:schemeClr val="bg1"/>
              </a:gs>
              <a:gs pos="100000">
                <a:schemeClr val="bg1">
                  <a:lumMod val="9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3" name="Zástupný symbol obrázka 2"/>
          <p:cNvSpPr>
            <a:spLocks noGrp="1"/>
          </p:cNvSpPr>
          <p:nvPr>
            <p:ph type="pic" idx="1"/>
          </p:nvPr>
        </p:nvSpPr>
        <p:spPr>
          <a:xfrm>
            <a:off x="4412" y="-159"/>
            <a:ext cx="7315200" cy="6858000"/>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a:t>Ak chcete pridať obrázok, kliknite na ikonu</a:t>
            </a:r>
            <a:endParaRPr lang="sk-SK" dirty="0"/>
          </a:p>
        </p:txBody>
      </p:sp>
      <p:cxnSp>
        <p:nvCxnSpPr>
          <p:cNvPr id="59" name="Rovná spojnica 58"/>
          <p:cNvCxnSpPr/>
          <p:nvPr/>
        </p:nvCxnSpPr>
        <p:spPr>
          <a:xfrm>
            <a:off x="7923089" y="2895600"/>
            <a:ext cx="365931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Nadpis 1"/>
          <p:cNvSpPr>
            <a:spLocks noGrp="1"/>
          </p:cNvSpPr>
          <p:nvPr>
            <p:ph type="title"/>
          </p:nvPr>
        </p:nvSpPr>
        <p:spPr>
          <a:xfrm>
            <a:off x="7909560" y="576072"/>
            <a:ext cx="3657600" cy="2194560"/>
          </a:xfrm>
        </p:spPr>
        <p:txBody>
          <a:bodyPr anchor="b">
            <a:normAutofit/>
          </a:bodyPr>
          <a:lstStyle>
            <a:lvl1pPr>
              <a:defRPr sz="2600">
                <a:solidFill>
                  <a:schemeClr val="bg1"/>
                </a:solidFill>
              </a:defRPr>
            </a:lvl1pPr>
          </a:lstStyle>
          <a:p>
            <a:r>
              <a:rPr lang="sk-SK"/>
              <a:t>Upravte štýly predlohy textu</a:t>
            </a:r>
            <a:endParaRPr lang="sk-SK" dirty="0"/>
          </a:p>
        </p:txBody>
      </p:sp>
      <p:sp>
        <p:nvSpPr>
          <p:cNvPr id="4" name="Zástupný symbol textu 3"/>
          <p:cNvSpPr>
            <a:spLocks noGrp="1"/>
          </p:cNvSpPr>
          <p:nvPr>
            <p:ph type="body" sz="half" idx="2"/>
          </p:nvPr>
        </p:nvSpPr>
        <p:spPr>
          <a:xfrm>
            <a:off x="7909560" y="2999232"/>
            <a:ext cx="3657600" cy="2286000"/>
          </a:xfrm>
        </p:spPr>
        <p:txBody>
          <a:bodyPr/>
          <a:lstStyle>
            <a:lvl1pPr marL="0" indent="0">
              <a:spcBef>
                <a:spcPts val="12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Upravte štýl predlohy textu.</a:t>
            </a:r>
          </a:p>
        </p:txBody>
      </p:sp>
    </p:spTree>
    <p:extLst>
      <p:ext uri="{BB962C8B-B14F-4D97-AF65-F5344CB8AC3E}">
        <p14:creationId xmlns:p14="http://schemas.microsoft.com/office/powerpoint/2010/main" val="620318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3000">
              <a:schemeClr val="bg1"/>
            </a:gs>
            <a:gs pos="0">
              <a:schemeClr val="bg1">
                <a:lumMod val="100000"/>
              </a:schemeClr>
            </a:gs>
            <a:gs pos="100000">
              <a:schemeClr val="bg1">
                <a:lumMod val="95000"/>
                <a:alpha val="65000"/>
              </a:schemeClr>
            </a:gs>
          </a:gsLst>
          <a:lin ang="5400000" scaled="1"/>
          <a:tileRect/>
        </a:gradFill>
        <a:effectLst/>
      </p:bgPr>
    </p:bg>
    <p:spTree>
      <p:nvGrpSpPr>
        <p:cNvPr id="1" name=""/>
        <p:cNvGrpSpPr/>
        <p:nvPr/>
      </p:nvGrpSpPr>
      <p:grpSpPr>
        <a:xfrm>
          <a:off x="0" y="0"/>
          <a:ext cx="0" cy="0"/>
          <a:chOff x="0" y="0"/>
          <a:chExt cx="0" cy="0"/>
        </a:xfrm>
      </p:grpSpPr>
      <p:grpSp>
        <p:nvGrpSpPr>
          <p:cNvPr id="96" name="Skupina 95"/>
          <p:cNvGrpSpPr/>
          <p:nvPr userDrawn="1"/>
        </p:nvGrpSpPr>
        <p:grpSpPr bwMode="hidden">
          <a:xfrm>
            <a:off x="-1" y="0"/>
            <a:ext cx="12192002" cy="6858000"/>
            <a:chOff x="-1" y="0"/>
            <a:chExt cx="12192002" cy="6858000"/>
          </a:xfrm>
        </p:grpSpPr>
        <p:cxnSp>
          <p:nvCxnSpPr>
            <p:cNvPr id="97" name="Rovná spojnica 96"/>
            <p:cNvCxnSpPr/>
            <p:nvPr/>
          </p:nvCxnSpPr>
          <p:spPr bwMode="hidden">
            <a:xfrm>
              <a:off x="610194"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8" name="Rovná spojnica 97"/>
            <p:cNvCxnSpPr/>
            <p:nvPr/>
          </p:nvCxnSpPr>
          <p:spPr bwMode="hidden">
            <a:xfrm>
              <a:off x="1829332"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9" name="Rovná spojnica 98"/>
            <p:cNvCxnSpPr/>
            <p:nvPr/>
          </p:nvCxnSpPr>
          <p:spPr bwMode="hidden">
            <a:xfrm>
              <a:off x="3048470"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0" name="Rovná spojnica 99"/>
            <p:cNvCxnSpPr/>
            <p:nvPr/>
          </p:nvCxnSpPr>
          <p:spPr bwMode="hidden">
            <a:xfrm>
              <a:off x="4267608"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1" name="Rovná spojnica 100"/>
            <p:cNvCxnSpPr/>
            <p:nvPr/>
          </p:nvCxnSpPr>
          <p:spPr bwMode="hidden">
            <a:xfrm>
              <a:off x="5486746"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2" name="Rovná spojnica 101"/>
            <p:cNvCxnSpPr/>
            <p:nvPr/>
          </p:nvCxnSpPr>
          <p:spPr bwMode="hidden">
            <a:xfrm>
              <a:off x="6705884"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3" name="Rovná spojnica 102"/>
            <p:cNvCxnSpPr/>
            <p:nvPr/>
          </p:nvCxnSpPr>
          <p:spPr bwMode="hidden">
            <a:xfrm>
              <a:off x="7925022"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4" name="Rovná spojnica 103"/>
            <p:cNvCxnSpPr/>
            <p:nvPr/>
          </p:nvCxnSpPr>
          <p:spPr bwMode="hidden">
            <a:xfrm>
              <a:off x="9144160"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5" name="Rovná spojnica 104"/>
            <p:cNvCxnSpPr/>
            <p:nvPr/>
          </p:nvCxnSpPr>
          <p:spPr bwMode="hidden">
            <a:xfrm>
              <a:off x="10363298"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6" name="Rovná spojnica 105"/>
            <p:cNvCxnSpPr/>
            <p:nvPr/>
          </p:nvCxnSpPr>
          <p:spPr bwMode="hidden">
            <a:xfrm>
              <a:off x="11582436"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7" name="Rovná spojnica 106"/>
            <p:cNvCxnSpPr/>
            <p:nvPr/>
          </p:nvCxnSpPr>
          <p:spPr bwMode="hidden">
            <a:xfrm>
              <a:off x="2819" y="386485"/>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8" name="Rovná spojnica 107"/>
            <p:cNvCxnSpPr/>
            <p:nvPr/>
          </p:nvCxnSpPr>
          <p:spPr bwMode="hidden">
            <a:xfrm>
              <a:off x="2819" y="1611181"/>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9" name="Rovná spojnica 108"/>
            <p:cNvCxnSpPr/>
            <p:nvPr/>
          </p:nvCxnSpPr>
          <p:spPr bwMode="hidden">
            <a:xfrm>
              <a:off x="2819" y="2835877"/>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0" name="Rovná spojnica 109"/>
            <p:cNvCxnSpPr/>
            <p:nvPr/>
          </p:nvCxnSpPr>
          <p:spPr bwMode="hidden">
            <a:xfrm>
              <a:off x="2819" y="4060573"/>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1" name="Rovná spojnica 110"/>
            <p:cNvCxnSpPr/>
            <p:nvPr/>
          </p:nvCxnSpPr>
          <p:spPr bwMode="hidden">
            <a:xfrm>
              <a:off x="2819" y="5285269"/>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2" name="Rovná spojnica 111"/>
            <p:cNvCxnSpPr/>
            <p:nvPr/>
          </p:nvCxnSpPr>
          <p:spPr bwMode="hidden">
            <a:xfrm>
              <a:off x="2819" y="6509965"/>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13" name="Skupina 112"/>
            <p:cNvGrpSpPr/>
            <p:nvPr userDrawn="1"/>
          </p:nvGrpSpPr>
          <p:grpSpPr bwMode="hidden">
            <a:xfrm>
              <a:off x="-1" y="0"/>
              <a:ext cx="12192001" cy="6858000"/>
              <a:chOff x="-1" y="0"/>
              <a:chExt cx="12192001" cy="6858000"/>
            </a:xfrm>
          </p:grpSpPr>
          <p:cxnSp>
            <p:nvCxnSpPr>
              <p:cNvPr id="131" name="Rovná spojnica 130"/>
              <p:cNvCxnSpPr/>
              <p:nvPr/>
            </p:nvCxnSpPr>
            <p:spPr bwMode="hidden">
              <a:xfrm>
                <a:off x="225425"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2" name="Rovná spojnica 131"/>
              <p:cNvCxnSpPr/>
              <p:nvPr/>
            </p:nvCxnSpPr>
            <p:spPr bwMode="hidden">
              <a:xfrm>
                <a:off x="1449154"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3" name="Rovná spojnica 132"/>
              <p:cNvCxnSpPr/>
              <p:nvPr/>
            </p:nvCxnSpPr>
            <p:spPr bwMode="hidden">
              <a:xfrm>
                <a:off x="266598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4" name="Rovná spojnica 133"/>
              <p:cNvCxnSpPr/>
              <p:nvPr/>
            </p:nvCxnSpPr>
            <p:spPr bwMode="hidden">
              <a:xfrm>
                <a:off x="3885119"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5" name="Rovná spojnica 134"/>
              <p:cNvCxnSpPr/>
              <p:nvPr/>
            </p:nvCxnSpPr>
            <p:spPr bwMode="hidden">
              <a:xfrm>
                <a:off x="510650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36" name="Skupina 135"/>
              <p:cNvGrpSpPr/>
              <p:nvPr/>
            </p:nvGrpSpPr>
            <p:grpSpPr bwMode="hidden">
              <a:xfrm>
                <a:off x="6327885" y="0"/>
                <a:ext cx="5864115" cy="5898673"/>
                <a:chOff x="6327885" y="0"/>
                <a:chExt cx="5864115" cy="5898673"/>
              </a:xfrm>
            </p:grpSpPr>
            <p:cxnSp>
              <p:nvCxnSpPr>
                <p:cNvPr id="142" name="Rovná spojnica 141"/>
                <p:cNvCxnSpPr/>
                <p:nvPr/>
              </p:nvCxnSpPr>
              <p:spPr bwMode="hidden">
                <a:xfrm>
                  <a:off x="6327885" y="0"/>
                  <a:ext cx="5864115" cy="5898673"/>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3" name="Rovná spojnica 142"/>
                <p:cNvCxnSpPr/>
                <p:nvPr/>
              </p:nvCxnSpPr>
              <p:spPr bwMode="hidden">
                <a:xfrm>
                  <a:off x="7549268" y="0"/>
                  <a:ext cx="4642732" cy="467242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4" name="Rovná spojnica 143"/>
                <p:cNvCxnSpPr/>
                <p:nvPr/>
              </p:nvCxnSpPr>
              <p:spPr bwMode="hidden">
                <a:xfrm>
                  <a:off x="8772997" y="0"/>
                  <a:ext cx="3419003" cy="34567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5" name="Rovná spojnica 144"/>
                <p:cNvCxnSpPr/>
                <p:nvPr/>
              </p:nvCxnSpPr>
              <p:spPr bwMode="hidden">
                <a:xfrm>
                  <a:off x="9982200" y="0"/>
                  <a:ext cx="2209800" cy="222646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6" name="Rovná spojnica 145"/>
                <p:cNvCxnSpPr/>
                <p:nvPr/>
              </p:nvCxnSpPr>
              <p:spPr bwMode="hidden">
                <a:xfrm>
                  <a:off x="11199019" y="0"/>
                  <a:ext cx="992981" cy="1002506"/>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137" name="Rovná spojnica 136"/>
              <p:cNvCxnSpPr/>
              <p:nvPr/>
            </p:nvCxnSpPr>
            <p:spPr bwMode="hidden">
              <a:xfrm flipH="1" flipV="1">
                <a:off x="-1" y="1012053"/>
                <a:ext cx="5828811" cy="58459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8" name="Rovná spojnica 137"/>
              <p:cNvCxnSpPr/>
              <p:nvPr/>
            </p:nvCxnSpPr>
            <p:spPr bwMode="hidden">
              <a:xfrm flipH="1" flipV="1">
                <a:off x="-1" y="2227340"/>
                <a:ext cx="4614781" cy="4630658"/>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9" name="Rovná spojnica 138"/>
              <p:cNvCxnSpPr/>
              <p:nvPr/>
            </p:nvCxnSpPr>
            <p:spPr bwMode="hidden">
              <a:xfrm flipH="1" flipV="1">
                <a:off x="-1" y="3432149"/>
                <a:ext cx="3398419" cy="34258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0" name="Rovná spojnica 139"/>
              <p:cNvCxnSpPr/>
              <p:nvPr/>
            </p:nvCxnSpPr>
            <p:spPr bwMode="hidden">
              <a:xfrm flipH="1" flipV="1">
                <a:off x="-1" y="4651431"/>
                <a:ext cx="2196496" cy="2206567"/>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1" name="Rovná spojnica 140"/>
              <p:cNvCxnSpPr/>
              <p:nvPr/>
            </p:nvCxnSpPr>
            <p:spPr bwMode="hidden">
              <a:xfrm flipH="1" flipV="1">
                <a:off x="-1" y="5864453"/>
                <a:ext cx="987003" cy="9935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114" name="Skupina 113"/>
            <p:cNvGrpSpPr/>
            <p:nvPr userDrawn="1"/>
          </p:nvGrpSpPr>
          <p:grpSpPr bwMode="hidden">
            <a:xfrm flipH="1">
              <a:off x="0" y="0"/>
              <a:ext cx="12192001" cy="6858000"/>
              <a:chOff x="-1" y="0"/>
              <a:chExt cx="12192001" cy="6858000"/>
            </a:xfrm>
          </p:grpSpPr>
          <p:cxnSp>
            <p:nvCxnSpPr>
              <p:cNvPr id="115" name="Rovná spojnica 114"/>
              <p:cNvCxnSpPr/>
              <p:nvPr/>
            </p:nvCxnSpPr>
            <p:spPr bwMode="hidden">
              <a:xfrm>
                <a:off x="225425"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6" name="Rovná spojnica 115"/>
              <p:cNvCxnSpPr/>
              <p:nvPr/>
            </p:nvCxnSpPr>
            <p:spPr bwMode="hidden">
              <a:xfrm>
                <a:off x="1449154"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7" name="Rovná spojnica 116"/>
              <p:cNvCxnSpPr/>
              <p:nvPr/>
            </p:nvCxnSpPr>
            <p:spPr bwMode="hidden">
              <a:xfrm>
                <a:off x="266598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8" name="Rovná spojnica 117"/>
              <p:cNvCxnSpPr/>
              <p:nvPr/>
            </p:nvCxnSpPr>
            <p:spPr bwMode="hidden">
              <a:xfrm>
                <a:off x="3885119"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9" name="Rovná spojnica 118"/>
              <p:cNvCxnSpPr/>
              <p:nvPr/>
            </p:nvCxnSpPr>
            <p:spPr bwMode="hidden">
              <a:xfrm>
                <a:off x="510650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20" name="Skupina 119"/>
              <p:cNvGrpSpPr/>
              <p:nvPr/>
            </p:nvGrpSpPr>
            <p:grpSpPr bwMode="hidden">
              <a:xfrm>
                <a:off x="6327885" y="0"/>
                <a:ext cx="5864115" cy="5898673"/>
                <a:chOff x="6327885" y="0"/>
                <a:chExt cx="5864115" cy="5898673"/>
              </a:xfrm>
            </p:grpSpPr>
            <p:cxnSp>
              <p:nvCxnSpPr>
                <p:cNvPr id="126" name="Rovná spojnica 125"/>
                <p:cNvCxnSpPr/>
                <p:nvPr/>
              </p:nvCxnSpPr>
              <p:spPr bwMode="hidden">
                <a:xfrm>
                  <a:off x="6327885" y="0"/>
                  <a:ext cx="5864115" cy="5898673"/>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7" name="Rovná spojnica 126"/>
                <p:cNvCxnSpPr/>
                <p:nvPr/>
              </p:nvCxnSpPr>
              <p:spPr bwMode="hidden">
                <a:xfrm>
                  <a:off x="7549268" y="0"/>
                  <a:ext cx="4642732" cy="467242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8" name="Rovná spojnica 127"/>
                <p:cNvCxnSpPr/>
                <p:nvPr/>
              </p:nvCxnSpPr>
              <p:spPr bwMode="hidden">
                <a:xfrm>
                  <a:off x="8772997" y="0"/>
                  <a:ext cx="3419003" cy="34567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9" name="Rovná spojnica 128"/>
                <p:cNvCxnSpPr/>
                <p:nvPr/>
              </p:nvCxnSpPr>
              <p:spPr bwMode="hidden">
                <a:xfrm>
                  <a:off x="9982200" y="0"/>
                  <a:ext cx="2209800" cy="222646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0" name="Rovná spojnica 129"/>
                <p:cNvCxnSpPr/>
                <p:nvPr/>
              </p:nvCxnSpPr>
              <p:spPr bwMode="hidden">
                <a:xfrm>
                  <a:off x="11199019" y="0"/>
                  <a:ext cx="992981" cy="1002506"/>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121" name="Rovná spojnica 120"/>
              <p:cNvCxnSpPr/>
              <p:nvPr/>
            </p:nvCxnSpPr>
            <p:spPr bwMode="hidden">
              <a:xfrm flipH="1" flipV="1">
                <a:off x="-1" y="1012053"/>
                <a:ext cx="5828811" cy="58459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2" name="Rovná spojnica 121"/>
              <p:cNvCxnSpPr/>
              <p:nvPr/>
            </p:nvCxnSpPr>
            <p:spPr bwMode="hidden">
              <a:xfrm flipH="1" flipV="1">
                <a:off x="-1" y="2227340"/>
                <a:ext cx="4614781" cy="4630658"/>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3" name="Rovná spojnica 122"/>
              <p:cNvCxnSpPr/>
              <p:nvPr/>
            </p:nvCxnSpPr>
            <p:spPr bwMode="hidden">
              <a:xfrm flipH="1" flipV="1">
                <a:off x="-1" y="3432149"/>
                <a:ext cx="3398419" cy="34258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4" name="Rovná spojnica 123"/>
              <p:cNvCxnSpPr/>
              <p:nvPr/>
            </p:nvCxnSpPr>
            <p:spPr bwMode="hidden">
              <a:xfrm flipH="1" flipV="1">
                <a:off x="-1" y="4651431"/>
                <a:ext cx="2196496" cy="2206567"/>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5" name="Rovná spojnica 124"/>
              <p:cNvCxnSpPr/>
              <p:nvPr/>
            </p:nvCxnSpPr>
            <p:spPr bwMode="hidden">
              <a:xfrm flipH="1" flipV="1">
                <a:off x="-1" y="5864453"/>
                <a:ext cx="987003" cy="9935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2" name="Zástupný symbol nadpisu 1"/>
          <p:cNvSpPr>
            <a:spLocks noGrp="1"/>
          </p:cNvSpPr>
          <p:nvPr>
            <p:ph type="title"/>
          </p:nvPr>
        </p:nvSpPr>
        <p:spPr>
          <a:xfrm>
            <a:off x="1295400" y="503853"/>
            <a:ext cx="9601200" cy="1142385"/>
          </a:xfrm>
          <a:prstGeom prst="rect">
            <a:avLst/>
          </a:prstGeom>
        </p:spPr>
        <p:txBody>
          <a:bodyPr vert="horz" lIns="91440" tIns="45720" rIns="91440" bIns="45720" rtlCol="0" anchor="b">
            <a:normAutofit/>
          </a:bodyPr>
          <a:lstStyle/>
          <a:p>
            <a:r>
              <a:rPr lang="sk-SK" dirty="0"/>
              <a:t>Upravte štýly predlohy textu</a:t>
            </a:r>
          </a:p>
        </p:txBody>
      </p:sp>
      <p:sp>
        <p:nvSpPr>
          <p:cNvPr id="3" name="Zástupný symbol textu 2"/>
          <p:cNvSpPr>
            <a:spLocks noGrp="1"/>
          </p:cNvSpPr>
          <p:nvPr>
            <p:ph type="body" idx="1"/>
          </p:nvPr>
        </p:nvSpPr>
        <p:spPr>
          <a:xfrm>
            <a:off x="1295400" y="1981201"/>
            <a:ext cx="9601200" cy="3809999"/>
          </a:xfrm>
          <a:prstGeom prst="rect">
            <a:avLst/>
          </a:prstGeom>
        </p:spPr>
        <p:txBody>
          <a:bodyPr vert="horz" lIns="91440" tIns="45720" rIns="91440" bIns="45720" rtlCol="0">
            <a:normAutofit/>
          </a:bodyPr>
          <a:lstStyle/>
          <a:p>
            <a:pPr lvl="0"/>
            <a:r>
              <a:rPr lang="sk-SK" dirty="0"/>
              <a:t>Upravte štýl predlohy textu.</a:t>
            </a:r>
          </a:p>
          <a:p>
            <a:pPr lvl="1"/>
            <a:r>
              <a:rPr lang="sk-SK" dirty="0"/>
              <a:t>Druhá úroveň</a:t>
            </a:r>
          </a:p>
          <a:p>
            <a:pPr lvl="2"/>
            <a:r>
              <a:rPr lang="sk-SK" dirty="0"/>
              <a:t>Tretia úroveň</a:t>
            </a:r>
          </a:p>
          <a:p>
            <a:pPr lvl="3"/>
            <a:r>
              <a:rPr lang="sk-SK" dirty="0"/>
              <a:t>Štvrtá úroveň</a:t>
            </a:r>
          </a:p>
          <a:p>
            <a:pPr lvl="4"/>
            <a:r>
              <a:rPr lang="sk-SK" dirty="0"/>
              <a:t>Piata úroveň</a:t>
            </a:r>
          </a:p>
        </p:txBody>
      </p:sp>
      <p:sp>
        <p:nvSpPr>
          <p:cNvPr id="4" name="Zástupný symbol dátumu 3"/>
          <p:cNvSpPr>
            <a:spLocks noGrp="1"/>
          </p:cNvSpPr>
          <p:nvPr>
            <p:ph type="dt" sz="half" idx="2"/>
          </p:nvPr>
        </p:nvSpPr>
        <p:spPr>
          <a:xfrm>
            <a:off x="9294042" y="6289679"/>
            <a:ext cx="965946" cy="222436"/>
          </a:xfrm>
          <a:prstGeom prst="rect">
            <a:avLst/>
          </a:prstGeom>
        </p:spPr>
        <p:txBody>
          <a:bodyPr vert="horz" lIns="91440" tIns="45720" rIns="91440" bIns="45720" rtlCol="0" anchor="ctr"/>
          <a:lstStyle>
            <a:lvl1pPr algn="r">
              <a:defRPr sz="800">
                <a:solidFill>
                  <a:schemeClr val="tx1">
                    <a:lumMod val="50000"/>
                    <a:lumOff val="50000"/>
                  </a:schemeClr>
                </a:solidFill>
              </a:defRPr>
            </a:lvl1pPr>
          </a:lstStyle>
          <a:p>
            <a:fld id="{B51B2453-8663-4C69-AF73-9FD7B1DEC5D0}" type="datetime1">
              <a:rPr lang="sk-SK" smtClean="0"/>
              <a:t>17.05.2018</a:t>
            </a:fld>
            <a:endParaRPr lang="sk-SK" dirty="0"/>
          </a:p>
        </p:txBody>
      </p:sp>
      <p:sp>
        <p:nvSpPr>
          <p:cNvPr id="5" name="Zástupný symbol päty 4"/>
          <p:cNvSpPr>
            <a:spLocks noGrp="1"/>
          </p:cNvSpPr>
          <p:nvPr>
            <p:ph type="ftr" sz="quarter" idx="3"/>
          </p:nvPr>
        </p:nvSpPr>
        <p:spPr>
          <a:xfrm>
            <a:off x="609601" y="6289679"/>
            <a:ext cx="6128030" cy="222436"/>
          </a:xfrm>
          <a:prstGeom prst="rect">
            <a:avLst/>
          </a:prstGeom>
        </p:spPr>
        <p:txBody>
          <a:bodyPr vert="horz" lIns="91440" tIns="45720" rIns="91440" bIns="45720" rtlCol="0" anchor="ctr"/>
          <a:lstStyle>
            <a:lvl1pPr algn="l">
              <a:defRPr sz="800">
                <a:solidFill>
                  <a:schemeClr val="tx1">
                    <a:lumMod val="50000"/>
                    <a:lumOff val="50000"/>
                  </a:schemeClr>
                </a:solidFill>
              </a:defRPr>
            </a:lvl1pPr>
          </a:lstStyle>
          <a:p>
            <a:endParaRPr lang="sk-SK" dirty="0"/>
          </a:p>
        </p:txBody>
      </p:sp>
      <p:sp>
        <p:nvSpPr>
          <p:cNvPr id="6" name="Zástupný symbol čísla snímky 5"/>
          <p:cNvSpPr>
            <a:spLocks noGrp="1"/>
          </p:cNvSpPr>
          <p:nvPr>
            <p:ph type="sldNum" sz="quarter" idx="4"/>
          </p:nvPr>
        </p:nvSpPr>
        <p:spPr>
          <a:xfrm>
            <a:off x="10665311" y="6289679"/>
            <a:ext cx="918882" cy="222436"/>
          </a:xfrm>
          <a:prstGeom prst="rect">
            <a:avLst/>
          </a:prstGeom>
        </p:spPr>
        <p:txBody>
          <a:bodyPr vert="horz" lIns="91440" tIns="45720" rIns="91440" bIns="45720" rtlCol="0" anchor="ctr"/>
          <a:lstStyle>
            <a:lvl1pPr algn="r">
              <a:defRPr sz="800">
                <a:solidFill>
                  <a:schemeClr val="tx1">
                    <a:lumMod val="50000"/>
                    <a:lumOff val="50000"/>
                  </a:schemeClr>
                </a:solidFill>
              </a:defRPr>
            </a:lvl1pPr>
          </a:lstStyle>
          <a:p>
            <a:fld id="{E31375A4-56A4-47D6-9801-1991572033F7}" type="slidenum">
              <a:rPr lang="sk-SK" smtClean="0"/>
              <a:pPr/>
              <a:t>‹#›</a:t>
            </a:fld>
            <a:endParaRPr lang="sk-SK" dirty="0"/>
          </a:p>
        </p:txBody>
      </p:sp>
      <p:cxnSp>
        <p:nvCxnSpPr>
          <p:cNvPr id="148" name="Rovná spojnica 147"/>
          <p:cNvCxnSpPr/>
          <p:nvPr userDrawn="1"/>
        </p:nvCxnSpPr>
        <p:spPr>
          <a:xfrm>
            <a:off x="609600" y="6172200"/>
            <a:ext cx="10972800" cy="0"/>
          </a:xfrm>
          <a:prstGeom prst="line">
            <a:avLst/>
          </a:prstGeom>
          <a:ln w="127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32598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9"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200" b="1"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800"/>
        </a:spcBef>
        <a:buClr>
          <a:schemeClr val="accent1"/>
        </a:buClr>
        <a:buSzPct val="100000"/>
        <a:buFont typeface="Arial" pitchFamily="34" charset="0"/>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1200"/>
        </a:spcBef>
        <a:buClr>
          <a:schemeClr val="accent1"/>
        </a:buClr>
        <a:buSzPct val="100000"/>
        <a:buFont typeface="Arial" pitchFamily="34" charset="0"/>
        <a:buChar char="▪"/>
        <a:defRPr sz="1800" kern="1200">
          <a:solidFill>
            <a:schemeClr val="tx1"/>
          </a:solidFill>
          <a:latin typeface="+mn-lt"/>
          <a:ea typeface="+mn-ea"/>
          <a:cs typeface="+mn-cs"/>
        </a:defRPr>
      </a:lvl2pPr>
      <a:lvl3pPr marL="685800" indent="-179388" algn="l" defTabSz="914400" rtl="0" eaLnBrk="1" latinLnBrk="0" hangingPunct="1">
        <a:lnSpc>
          <a:spcPct val="90000"/>
        </a:lnSpc>
        <a:spcBef>
          <a:spcPts val="800"/>
        </a:spcBef>
        <a:buClr>
          <a:schemeClr val="accent1"/>
        </a:buClr>
        <a:buSzPct val="100000"/>
        <a:buFont typeface="Arial" pitchFamily="34" charset="0"/>
        <a:buChar char="▪"/>
        <a:defRPr sz="1600" kern="1200">
          <a:solidFill>
            <a:schemeClr val="tx1"/>
          </a:solidFill>
          <a:latin typeface="+mn-lt"/>
          <a:ea typeface="+mn-ea"/>
          <a:cs typeface="+mn-cs"/>
        </a:defRPr>
      </a:lvl3pPr>
      <a:lvl4pPr marL="914400" indent="-182880" algn="l" defTabSz="914400" rtl="0" eaLnBrk="1" latinLnBrk="0" hangingPunct="1">
        <a:lnSpc>
          <a:spcPct val="90000"/>
        </a:lnSpc>
        <a:spcBef>
          <a:spcPts val="800"/>
        </a:spcBef>
        <a:buClr>
          <a:schemeClr val="accent1"/>
        </a:buClr>
        <a:buSzPct val="100000"/>
        <a:buFont typeface="Arial" pitchFamily="34" charset="0"/>
        <a:buChar char="▪"/>
        <a:defRPr sz="1400" kern="1200">
          <a:solidFill>
            <a:schemeClr val="tx1"/>
          </a:solidFill>
          <a:latin typeface="+mn-lt"/>
          <a:ea typeface="+mn-ea"/>
          <a:cs typeface="+mn-cs"/>
        </a:defRPr>
      </a:lvl4pPr>
      <a:lvl5pPr marL="1143000" indent="-179388" algn="l" defTabSz="914400" rtl="0" eaLnBrk="1" latinLnBrk="0" hangingPunct="1">
        <a:lnSpc>
          <a:spcPct val="90000"/>
        </a:lnSpc>
        <a:spcBef>
          <a:spcPts val="600"/>
        </a:spcBef>
        <a:buClr>
          <a:schemeClr val="accent1"/>
        </a:buClr>
        <a:buSzPct val="100000"/>
        <a:buFont typeface="Arial" pitchFamily="34" charset="0"/>
        <a:buChar char="▪"/>
        <a:defRPr sz="1400" kern="1200">
          <a:solidFill>
            <a:schemeClr val="tx1"/>
          </a:solidFill>
          <a:latin typeface="+mn-lt"/>
          <a:ea typeface="+mn-ea"/>
          <a:cs typeface="+mn-cs"/>
        </a:defRPr>
      </a:lvl5pPr>
      <a:lvl6pPr marL="1371600" indent="-182880" algn="l" defTabSz="914400" rtl="0" eaLnBrk="1" latinLnBrk="0" hangingPunct="1">
        <a:lnSpc>
          <a:spcPct val="90000"/>
        </a:lnSpc>
        <a:spcBef>
          <a:spcPts val="600"/>
        </a:spcBef>
        <a:buClr>
          <a:schemeClr val="accent1"/>
        </a:buClr>
        <a:buSzPct val="100000"/>
        <a:buFont typeface="Arial" pitchFamily="34" charset="0"/>
        <a:buChar char="▪"/>
        <a:defRPr sz="1400" kern="1200">
          <a:solidFill>
            <a:schemeClr val="tx1"/>
          </a:solidFill>
          <a:latin typeface="+mn-lt"/>
          <a:ea typeface="+mn-ea"/>
          <a:cs typeface="+mn-cs"/>
        </a:defRPr>
      </a:lvl6pPr>
      <a:lvl7pPr marL="1600200" indent="-179388" algn="l" defTabSz="914400" rtl="0" eaLnBrk="1" latinLnBrk="0" hangingPunct="1">
        <a:lnSpc>
          <a:spcPct val="90000"/>
        </a:lnSpc>
        <a:spcBef>
          <a:spcPts val="600"/>
        </a:spcBef>
        <a:buClr>
          <a:schemeClr val="accent1"/>
        </a:buClr>
        <a:buSzPct val="100000"/>
        <a:buFont typeface="Arial" pitchFamily="34" charset="0"/>
        <a:buChar char="▪"/>
        <a:defRPr sz="1400" kern="1200">
          <a:solidFill>
            <a:schemeClr val="tx1"/>
          </a:solidFill>
          <a:latin typeface="+mn-lt"/>
          <a:ea typeface="+mn-ea"/>
          <a:cs typeface="+mn-cs"/>
        </a:defRPr>
      </a:lvl7pPr>
      <a:lvl8pPr marL="1828800" indent="-182880" algn="l" defTabSz="914400" rtl="0" eaLnBrk="1" latinLnBrk="0" hangingPunct="1">
        <a:lnSpc>
          <a:spcPct val="90000"/>
        </a:lnSpc>
        <a:spcBef>
          <a:spcPts val="600"/>
        </a:spcBef>
        <a:buClr>
          <a:schemeClr val="accent1"/>
        </a:buClr>
        <a:buSzPct val="100000"/>
        <a:buFont typeface="Arial" pitchFamily="34" charset="0"/>
        <a:buChar char="▪"/>
        <a:defRPr sz="1400" kern="1200">
          <a:solidFill>
            <a:schemeClr val="tx1"/>
          </a:solidFill>
          <a:latin typeface="+mn-lt"/>
          <a:ea typeface="+mn-ea"/>
          <a:cs typeface="+mn-cs"/>
        </a:defRPr>
      </a:lvl8pPr>
      <a:lvl9pPr marL="2057400" indent="-179388" algn="l" defTabSz="914400" rtl="0" eaLnBrk="1" latinLnBrk="0" hangingPunct="1">
        <a:lnSpc>
          <a:spcPct val="90000"/>
        </a:lnSpc>
        <a:spcBef>
          <a:spcPts val="600"/>
        </a:spcBef>
        <a:buClr>
          <a:schemeClr val="accent1"/>
        </a:buClr>
        <a:buSzPct val="100000"/>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a:bodyPr>
          <a:lstStyle/>
          <a:p>
            <a:pPr>
              <a:spcBef>
                <a:spcPts val="0"/>
              </a:spcBef>
            </a:pPr>
            <a:r>
              <a:rPr lang="sk-SK" dirty="0"/>
              <a:t>Cirkevný rok</a:t>
            </a:r>
            <a:endParaRPr lang="sk-SK" sz="8000" b="1" i="0" baseline="0" dirty="0">
              <a:solidFill>
                <a:srgbClr val="2D2E2D"/>
              </a:solidFill>
              <a:latin typeface="Arial"/>
              <a:ea typeface="+mj-ea"/>
              <a:cs typeface="+mj-cs"/>
            </a:endParaRPr>
          </a:p>
        </p:txBody>
      </p:sp>
      <p:sp>
        <p:nvSpPr>
          <p:cNvPr id="3" name="Podnadpis 2"/>
          <p:cNvSpPr>
            <a:spLocks noGrp="1"/>
          </p:cNvSpPr>
          <p:nvPr>
            <p:ph type="subTitle" idx="1"/>
          </p:nvPr>
        </p:nvSpPr>
        <p:spPr/>
        <p:txBody>
          <a:bodyPr/>
          <a:lstStyle/>
          <a:p>
            <a:pPr marL="0" indent="0" algn="l">
              <a:spcBef>
                <a:spcPts val="0"/>
              </a:spcBef>
              <a:buNone/>
            </a:pPr>
            <a:r>
              <a:rPr lang="sk-SK" sz="2000" b="0" i="0" dirty="0">
                <a:solidFill>
                  <a:schemeClr val="tx2">
                    <a:lumMod val="75000"/>
                  </a:schemeClr>
                </a:solidFill>
              </a:rPr>
              <a:t>Cirkev</a:t>
            </a:r>
          </a:p>
        </p:txBody>
      </p:sp>
      <p:sp>
        <p:nvSpPr>
          <p:cNvPr id="5" name="Ovál 4">
            <a:extLst>
              <a:ext uri="{FF2B5EF4-FFF2-40B4-BE49-F238E27FC236}">
                <a16:creationId xmlns:a16="http://schemas.microsoft.com/office/drawing/2014/main" id="{B350B025-3F85-4B6A-A049-CA70D9E314B1}"/>
              </a:ext>
            </a:extLst>
          </p:cNvPr>
          <p:cNvSpPr/>
          <p:nvPr/>
        </p:nvSpPr>
        <p:spPr>
          <a:xfrm>
            <a:off x="7477570" y="350378"/>
            <a:ext cx="4201887" cy="4255806"/>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k-SK"/>
          </a:p>
        </p:txBody>
      </p:sp>
      <p:pic>
        <p:nvPicPr>
          <p:cNvPr id="4" name="Picture 2" descr="http://www.ecav.sk/pictures/user/kruh.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289801" y="141310"/>
            <a:ext cx="4633890" cy="46338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904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4400" dirty="0"/>
              <a:t>Cirkevný rok</a:t>
            </a:r>
            <a:endParaRPr lang="sk-SK" sz="2800" dirty="0"/>
          </a:p>
        </p:txBody>
      </p:sp>
      <p:sp>
        <p:nvSpPr>
          <p:cNvPr id="4" name="Zástupný objekt pre text 3"/>
          <p:cNvSpPr>
            <a:spLocks noGrp="1"/>
          </p:cNvSpPr>
          <p:nvPr>
            <p:ph type="body" sz="half" idx="2"/>
          </p:nvPr>
        </p:nvSpPr>
        <p:spPr/>
        <p:txBody>
          <a:bodyPr>
            <a:noAutofit/>
          </a:bodyPr>
          <a:lstStyle/>
          <a:p>
            <a:r>
              <a:rPr lang="sk-SK" sz="2800" dirty="0"/>
              <a:t>pomáha sprítomňovať dejiny  spásy a v určitej miere kopíruje život nášho Spasiteľa Ježiša Krista.</a:t>
            </a:r>
          </a:p>
        </p:txBody>
      </p:sp>
      <p:sp>
        <p:nvSpPr>
          <p:cNvPr id="6" name="Ovál 5"/>
          <p:cNvSpPr/>
          <p:nvPr/>
        </p:nvSpPr>
        <p:spPr>
          <a:xfrm>
            <a:off x="266700" y="62721"/>
            <a:ext cx="6715125" cy="6761336"/>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pic>
        <p:nvPicPr>
          <p:cNvPr id="7172" name="Picture 4" descr="http://pymble.unitingchurch.org.au/wp-content/uploads/Christian-Calendar-1024x977.jpg"/>
          <p:cNvPicPr>
            <a:picLocks noGrp="1" noChangeAspect="1" noChangeArrowheads="1"/>
          </p:cNvPicPr>
          <p:nvPr>
            <p:ph idx="1"/>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8086" y="0"/>
            <a:ext cx="7315789" cy="6924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0501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Vianočný kruh</a:t>
            </a:r>
          </a:p>
        </p:txBody>
      </p:sp>
      <p:sp>
        <p:nvSpPr>
          <p:cNvPr id="3" name="Zástupný objekt pre text 2"/>
          <p:cNvSpPr>
            <a:spLocks noGrp="1"/>
          </p:cNvSpPr>
          <p:nvPr>
            <p:ph type="body" idx="1"/>
          </p:nvPr>
        </p:nvSpPr>
        <p:spPr/>
        <p:txBody>
          <a:bodyPr/>
          <a:lstStyle/>
          <a:p>
            <a:r>
              <a:rPr lang="sk-SK" dirty="0"/>
              <a:t>Cirkevný rok</a:t>
            </a:r>
          </a:p>
        </p:txBody>
      </p:sp>
    </p:spTree>
    <p:extLst>
      <p:ext uri="{BB962C8B-B14F-4D97-AF65-F5344CB8AC3E}">
        <p14:creationId xmlns:p14="http://schemas.microsoft.com/office/powerpoint/2010/main" val="3901762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66800" y="503853"/>
            <a:ext cx="9829800" cy="1142385"/>
          </a:xfrm>
        </p:spPr>
        <p:txBody>
          <a:bodyPr/>
          <a:lstStyle/>
          <a:p>
            <a:r>
              <a:rPr lang="sk-SK" dirty="0"/>
              <a:t>Vianočný kruh</a:t>
            </a:r>
          </a:p>
        </p:txBody>
      </p:sp>
      <p:sp>
        <p:nvSpPr>
          <p:cNvPr id="3" name="Zástupný objekt pre obsah 2"/>
          <p:cNvSpPr>
            <a:spLocks noGrp="1"/>
          </p:cNvSpPr>
          <p:nvPr>
            <p:ph sz="half" idx="1"/>
          </p:nvPr>
        </p:nvSpPr>
        <p:spPr>
          <a:xfrm>
            <a:off x="1066800" y="1981199"/>
            <a:ext cx="4867275" cy="3924301"/>
          </a:xfrm>
        </p:spPr>
        <p:txBody>
          <a:bodyPr>
            <a:normAutofit/>
          </a:bodyPr>
          <a:lstStyle/>
          <a:p>
            <a:r>
              <a:rPr lang="sk-SK" sz="2800" dirty="0"/>
              <a:t>začína sa adventom</a:t>
            </a:r>
          </a:p>
          <a:p>
            <a:r>
              <a:rPr lang="sk-SK" altLang="sk-SK" sz="2800" b="1" dirty="0"/>
              <a:t>4 adventné nedele</a:t>
            </a:r>
          </a:p>
          <a:p>
            <a:r>
              <a:rPr lang="sk-SK" sz="2800" dirty="0"/>
              <a:t>Slovo </a:t>
            </a:r>
            <a:r>
              <a:rPr lang="sk-SK" sz="2800" b="1" dirty="0"/>
              <a:t>ADVENT</a:t>
            </a:r>
            <a:r>
              <a:rPr lang="sk-SK" sz="2800" dirty="0"/>
              <a:t> znamená v slovenčine </a:t>
            </a:r>
            <a:r>
              <a:rPr lang="sk-SK" sz="2800" b="1" dirty="0"/>
              <a:t>príchod</a:t>
            </a:r>
            <a:r>
              <a:rPr lang="sk-SK" sz="2800" dirty="0"/>
              <a:t>. </a:t>
            </a:r>
          </a:p>
          <a:p>
            <a:r>
              <a:rPr lang="sk-SK" sz="2800" dirty="0"/>
              <a:t>Kresťania sa v tomto čase štyroch nedieľ pripravujú na príchod – narodenie Pána Ježiša. </a:t>
            </a:r>
          </a:p>
          <a:p>
            <a:endParaRPr lang="sk-SK" altLang="sk-SK" sz="2800" dirty="0"/>
          </a:p>
          <a:p>
            <a:endParaRPr lang="sk-SK" sz="2800" dirty="0"/>
          </a:p>
        </p:txBody>
      </p:sp>
      <p:pic>
        <p:nvPicPr>
          <p:cNvPr id="8194" name="Picture 2" descr="http://www.klimesch.com/uploads/pics/IMG_6108.jpg"/>
          <p:cNvPicPr>
            <a:picLocks noGrp="1" noChangeAspect="1" noChangeArrowheads="1"/>
          </p:cNvPicPr>
          <p:nvPr>
            <p:ph sz="half" idx="2"/>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295775" y="581025"/>
            <a:ext cx="8763000" cy="5476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55079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nodeType="afterEffect">
                                  <p:stCondLst>
                                    <p:cond delay="1000"/>
                                  </p:stCondLst>
                                  <p:childTnLst>
                                    <p:set>
                                      <p:cBhvr>
                                        <p:cTn id="13" dur="1" fill="hold">
                                          <p:stCondLst>
                                            <p:cond delay="0"/>
                                          </p:stCondLst>
                                        </p:cTn>
                                        <p:tgtEl>
                                          <p:spTgt spid="8194"/>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https://i.ytimg.com/vi/olKn5Von8SA/maxresdefault.jpg"/>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Nadpis 1"/>
          <p:cNvSpPr>
            <a:spLocks noGrp="1"/>
          </p:cNvSpPr>
          <p:nvPr>
            <p:ph type="title"/>
          </p:nvPr>
        </p:nvSpPr>
        <p:spPr>
          <a:xfrm>
            <a:off x="1066800" y="503853"/>
            <a:ext cx="9829800" cy="1142385"/>
          </a:xfrm>
        </p:spPr>
        <p:txBody>
          <a:bodyPr>
            <a:normAutofit/>
          </a:bodyPr>
          <a:lstStyle/>
          <a:p>
            <a:r>
              <a:rPr lang="sk-SK" sz="4000" dirty="0"/>
              <a:t>Vianočný kruh</a:t>
            </a:r>
          </a:p>
        </p:txBody>
      </p:sp>
      <p:sp>
        <p:nvSpPr>
          <p:cNvPr id="3" name="Zástupný objekt pre obsah 2"/>
          <p:cNvSpPr>
            <a:spLocks noGrp="1"/>
          </p:cNvSpPr>
          <p:nvPr>
            <p:ph sz="half" idx="1"/>
          </p:nvPr>
        </p:nvSpPr>
        <p:spPr>
          <a:xfrm>
            <a:off x="1066800" y="1981199"/>
            <a:ext cx="4867275" cy="3924301"/>
          </a:xfrm>
        </p:spPr>
        <p:txBody>
          <a:bodyPr>
            <a:normAutofit/>
          </a:bodyPr>
          <a:lstStyle/>
          <a:p>
            <a:r>
              <a:rPr lang="sk-SK" altLang="sk-SK" sz="2800" b="1" dirty="0">
                <a:solidFill>
                  <a:schemeClr val="bg2"/>
                </a:solidFill>
              </a:rPr>
              <a:t>Štedrý deň</a:t>
            </a:r>
          </a:p>
          <a:p>
            <a:r>
              <a:rPr lang="sk-SK" altLang="sk-SK" sz="2800" b="1" dirty="0">
                <a:solidFill>
                  <a:schemeClr val="bg2"/>
                </a:solidFill>
              </a:rPr>
              <a:t>1. sviatok vianočný</a:t>
            </a:r>
          </a:p>
          <a:p>
            <a:r>
              <a:rPr lang="sk-SK" altLang="sk-SK" sz="2800" b="1" dirty="0">
                <a:solidFill>
                  <a:schemeClr val="bg2"/>
                </a:solidFill>
              </a:rPr>
              <a:t>2. sviatok vianočný</a:t>
            </a:r>
          </a:p>
          <a:p>
            <a:r>
              <a:rPr lang="sk-SK" altLang="sk-SK" sz="2800" b="1" dirty="0">
                <a:solidFill>
                  <a:schemeClr val="bg2"/>
                </a:solidFill>
              </a:rPr>
              <a:t>Silvester</a:t>
            </a:r>
          </a:p>
          <a:p>
            <a:r>
              <a:rPr lang="sk-SK" altLang="sk-SK" sz="2800" b="1" dirty="0">
                <a:solidFill>
                  <a:schemeClr val="bg2"/>
                </a:solidFill>
              </a:rPr>
              <a:t>Nový rok</a:t>
            </a:r>
          </a:p>
          <a:p>
            <a:endParaRPr lang="sk-SK" altLang="sk-SK" sz="2800" dirty="0"/>
          </a:p>
          <a:p>
            <a:endParaRPr lang="sk-SK" sz="2800" dirty="0"/>
          </a:p>
        </p:txBody>
      </p:sp>
    </p:spTree>
    <p:extLst>
      <p:ext uri="{BB962C8B-B14F-4D97-AF65-F5344CB8AC3E}">
        <p14:creationId xmlns:p14="http://schemas.microsoft.com/office/powerpoint/2010/main" val="38852352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http://img.blesk.cz/img/1/gallery/2187707_vanoce-hvezda.jpg"/>
          <p:cNvPicPr>
            <a:picLocks noGrp="1" noChangeAspect="1" noChangeArrowheads="1"/>
          </p:cNvPicPr>
          <p:nvPr>
            <p:ph sz="half" idx="2"/>
          </p:nvPr>
        </p:nvPicPr>
        <p:blipFill rotWithShape="1">
          <a:blip r:embed="rId2">
            <a:extLst>
              <a:ext uri="{28A0092B-C50C-407E-A947-70E740481C1C}">
                <a14:useLocalDpi xmlns:a14="http://schemas.microsoft.com/office/drawing/2010/main" val="0"/>
              </a:ext>
            </a:extLst>
          </a:blip>
          <a:srcRect t="12516"/>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Nadpis 1"/>
          <p:cNvSpPr>
            <a:spLocks noGrp="1"/>
          </p:cNvSpPr>
          <p:nvPr>
            <p:ph type="title"/>
          </p:nvPr>
        </p:nvSpPr>
        <p:spPr>
          <a:xfrm>
            <a:off x="1066800" y="503853"/>
            <a:ext cx="9829800" cy="1142385"/>
          </a:xfrm>
        </p:spPr>
        <p:txBody>
          <a:bodyPr>
            <a:normAutofit/>
          </a:bodyPr>
          <a:lstStyle/>
          <a:p>
            <a:r>
              <a:rPr lang="sk-SK" sz="4000" dirty="0"/>
              <a:t>Vianočný kruh</a:t>
            </a:r>
          </a:p>
        </p:txBody>
      </p:sp>
      <p:sp>
        <p:nvSpPr>
          <p:cNvPr id="3" name="Zástupný objekt pre obsah 2"/>
          <p:cNvSpPr>
            <a:spLocks noGrp="1"/>
          </p:cNvSpPr>
          <p:nvPr>
            <p:ph sz="half" idx="1"/>
          </p:nvPr>
        </p:nvSpPr>
        <p:spPr>
          <a:xfrm>
            <a:off x="6946900" y="2293936"/>
            <a:ext cx="4867275" cy="3924301"/>
          </a:xfrm>
        </p:spPr>
        <p:txBody>
          <a:bodyPr>
            <a:normAutofit/>
          </a:bodyPr>
          <a:lstStyle/>
          <a:p>
            <a:pPr algn="r"/>
            <a:r>
              <a:rPr lang="sk-SK" altLang="sk-SK" sz="2800" b="1" dirty="0">
                <a:solidFill>
                  <a:schemeClr val="bg2"/>
                </a:solidFill>
              </a:rPr>
              <a:t>Zjavenie Krista Pána mudrcom</a:t>
            </a:r>
          </a:p>
          <a:p>
            <a:pPr algn="r"/>
            <a:r>
              <a:rPr lang="sk-SK" altLang="sk-SK" sz="2800" b="1" dirty="0">
                <a:solidFill>
                  <a:schemeClr val="bg2"/>
                </a:solidFill>
              </a:rPr>
              <a:t>2 – 6 nedieľ po Zjavení</a:t>
            </a:r>
          </a:p>
          <a:p>
            <a:pPr algn="r"/>
            <a:r>
              <a:rPr lang="sk-SK" altLang="sk-SK" sz="2800" b="1" dirty="0">
                <a:solidFill>
                  <a:schemeClr val="bg2"/>
                </a:solidFill>
              </a:rPr>
              <a:t>Deviatnik</a:t>
            </a:r>
          </a:p>
          <a:p>
            <a:pPr algn="r"/>
            <a:r>
              <a:rPr lang="sk-SK" altLang="sk-SK" sz="2800" b="1" dirty="0">
                <a:solidFill>
                  <a:schemeClr val="bg2"/>
                </a:solidFill>
              </a:rPr>
              <a:t>Nedeľa po Deviatniku</a:t>
            </a:r>
          </a:p>
          <a:p>
            <a:pPr algn="r"/>
            <a:r>
              <a:rPr lang="sk-SK" altLang="sk-SK" sz="2800" b="1" dirty="0">
                <a:solidFill>
                  <a:schemeClr val="bg2"/>
                </a:solidFill>
              </a:rPr>
              <a:t>predpôstna</a:t>
            </a:r>
            <a:endParaRPr lang="sk-SK" sz="2800" dirty="0"/>
          </a:p>
        </p:txBody>
      </p:sp>
    </p:spTree>
    <p:extLst>
      <p:ext uri="{BB962C8B-B14F-4D97-AF65-F5344CB8AC3E}">
        <p14:creationId xmlns:p14="http://schemas.microsoft.com/office/powerpoint/2010/main" val="3352113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ál 2">
            <a:extLst>
              <a:ext uri="{FF2B5EF4-FFF2-40B4-BE49-F238E27FC236}">
                <a16:creationId xmlns:a16="http://schemas.microsoft.com/office/drawing/2014/main" id="{4F89E007-965C-414C-9FA2-525274AF27E4}"/>
              </a:ext>
            </a:extLst>
          </p:cNvPr>
          <p:cNvSpPr/>
          <p:nvPr/>
        </p:nvSpPr>
        <p:spPr>
          <a:xfrm>
            <a:off x="2928952" y="97714"/>
            <a:ext cx="6511895" cy="655462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k-SK"/>
          </a:p>
        </p:txBody>
      </p:sp>
      <p:pic>
        <p:nvPicPr>
          <p:cNvPr id="4" name="Picture 2" descr="http://www.ecav.sk/pictures/user/kruh.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90800" y="-219074"/>
            <a:ext cx="7188200" cy="7188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8408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4800" dirty="0"/>
              <a:t>Čas </a:t>
            </a:r>
          </a:p>
        </p:txBody>
      </p:sp>
      <p:sp>
        <p:nvSpPr>
          <p:cNvPr id="3" name="Zástupný objekt pre obsah 2"/>
          <p:cNvSpPr>
            <a:spLocks noGrp="1"/>
          </p:cNvSpPr>
          <p:nvPr>
            <p:ph sz="half" idx="1"/>
          </p:nvPr>
        </p:nvSpPr>
        <p:spPr>
          <a:xfrm>
            <a:off x="640935" y="1948441"/>
            <a:ext cx="5226465" cy="4152196"/>
          </a:xfrm>
        </p:spPr>
        <p:txBody>
          <a:bodyPr>
            <a:normAutofit fontScale="92500" lnSpcReduction="10000"/>
          </a:bodyPr>
          <a:lstStyle/>
          <a:p>
            <a:r>
              <a:rPr lang="sk-SK" sz="2800" dirty="0"/>
              <a:t>Všetko  má  svoj začiatok a tiež koniec. </a:t>
            </a:r>
          </a:p>
          <a:p>
            <a:r>
              <a:rPr lang="sk-SK" sz="2800" dirty="0"/>
              <a:t>V Biblii sa dočítame, že aj čas mal svoj začiatok.</a:t>
            </a:r>
          </a:p>
          <a:p>
            <a:r>
              <a:rPr lang="sk-SK" sz="2800" dirty="0"/>
              <a:t>Pán Boh tvorí čas. Je to dôležitá informácia, pretože keď sa niečo začne, musí sa to aj skončiť. Presne tak, ako začiatok   koniec  nášho života  či všetkých vecí okolo  nás, musí  prísť i koniec času.</a:t>
            </a:r>
          </a:p>
        </p:txBody>
      </p:sp>
      <p:pic>
        <p:nvPicPr>
          <p:cNvPr id="1028" name="Picture 4" descr="http://hit.pl.pl/pix/gadget/cieknacy_zegar_Dali_02.jpg"/>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867400" y="459337"/>
            <a:ext cx="5596783" cy="55967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4833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1000"/>
                                  </p:stCondLst>
                                  <p:childTnLst>
                                    <p:set>
                                      <p:cBhvr>
                                        <p:cTn id="9" dur="1" fill="hold">
                                          <p:stCondLst>
                                            <p:cond delay="0"/>
                                          </p:stCondLst>
                                        </p:cTn>
                                        <p:tgtEl>
                                          <p:spTgt spid="1028"/>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4800" dirty="0"/>
              <a:t>Čas </a:t>
            </a:r>
          </a:p>
        </p:txBody>
      </p:sp>
      <p:sp>
        <p:nvSpPr>
          <p:cNvPr id="3" name="Zástupný objekt pre obsah 2"/>
          <p:cNvSpPr>
            <a:spLocks noGrp="1"/>
          </p:cNvSpPr>
          <p:nvPr>
            <p:ph sz="half" idx="1"/>
          </p:nvPr>
        </p:nvSpPr>
        <p:spPr>
          <a:xfrm>
            <a:off x="5829301" y="933450"/>
            <a:ext cx="6115050" cy="5090987"/>
          </a:xfrm>
        </p:spPr>
        <p:txBody>
          <a:bodyPr>
            <a:normAutofit/>
          </a:bodyPr>
          <a:lstStyle/>
          <a:p>
            <a:r>
              <a:rPr lang="sk-SK" sz="2800" dirty="0"/>
              <a:t>V našej  dobe  čas meriame a delíme rôznymi spôsobmi. Minúty, dni, mesiace, roky. Začiatky  a konce.</a:t>
            </a:r>
          </a:p>
          <a:p>
            <a:r>
              <a:rPr lang="sk-SK" sz="2800" dirty="0"/>
              <a:t>Ľudia na celom svete vnímajú čas rôzne. Jeho delenie i po- čítanie. Máme síce celosvetovo uznávaný jednotný čas, ktorý má 24 hodín, 7 dní v týždni, 12 mesiacov v roku, ale predsa sa vo svete nájde  množstvo národov, ktoré si aj tak budú  „svoj“ čas počítať po svojom. </a:t>
            </a:r>
          </a:p>
        </p:txBody>
      </p:sp>
      <p:pic>
        <p:nvPicPr>
          <p:cNvPr id="2050" name="Picture 2" descr="http://dekostyl.sk/443-646-thickbox/moderne-nastenne-hodiny-123.jpg"/>
          <p:cNvPicPr>
            <a:picLocks noGrp="1" noChangeAspect="1" noChangeArrowheads="1"/>
          </p:cNvPicPr>
          <p:nvPr>
            <p:ph sz="half" idx="2"/>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98031" y="1143000"/>
            <a:ext cx="5434056" cy="54340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58251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1000"/>
                                  </p:stCondLst>
                                  <p:childTnLst>
                                    <p:set>
                                      <p:cBhvr>
                                        <p:cTn id="9" dur="1" fill="hold">
                                          <p:stCondLst>
                                            <p:cond delay="0"/>
                                          </p:stCondLst>
                                        </p:cTn>
                                        <p:tgtEl>
                                          <p:spTgt spid="2050"/>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4349" y="533350"/>
            <a:ext cx="9601200" cy="1142385"/>
          </a:xfrm>
        </p:spPr>
        <p:txBody>
          <a:bodyPr>
            <a:normAutofit/>
          </a:bodyPr>
          <a:lstStyle/>
          <a:p>
            <a:r>
              <a:rPr lang="sk-SK" sz="4800" dirty="0"/>
              <a:t>Čas </a:t>
            </a:r>
          </a:p>
        </p:txBody>
      </p:sp>
      <p:sp>
        <p:nvSpPr>
          <p:cNvPr id="4" name="Zástupný objekt pre obsah 3"/>
          <p:cNvSpPr>
            <a:spLocks noGrp="1"/>
          </p:cNvSpPr>
          <p:nvPr>
            <p:ph sz="half" idx="1"/>
          </p:nvPr>
        </p:nvSpPr>
        <p:spPr>
          <a:xfrm>
            <a:off x="410497" y="2026522"/>
            <a:ext cx="4572000" cy="3810001"/>
          </a:xfrm>
        </p:spPr>
        <p:txBody>
          <a:bodyPr>
            <a:normAutofit/>
          </a:bodyPr>
          <a:lstStyle/>
          <a:p>
            <a:r>
              <a:rPr lang="sk-SK" sz="2800" dirty="0"/>
              <a:t>Stratená civilizácia Mayov a ich predpovede konca  sveta, budhisti s ich rokmi draka, potkana či ryby, moslimovia, židia a mnohí ďalší. </a:t>
            </a:r>
          </a:p>
          <a:p>
            <a:r>
              <a:rPr lang="sk-SK" sz="2800" dirty="0"/>
              <a:t>Aj my kresťania máme špecifiká. </a:t>
            </a:r>
          </a:p>
          <a:p>
            <a:endParaRPr lang="sk-SK" sz="2800" dirty="0"/>
          </a:p>
        </p:txBody>
      </p:sp>
      <p:pic>
        <p:nvPicPr>
          <p:cNvPr id="3074" name="Picture 2" descr="http://bestpage.sk/gif/hodiny/gif-bestpage-sk-4.gif"/>
          <p:cNvPicPr>
            <a:picLocks noGrp="1" noChangeAspect="1" noChangeArrowheads="1" noCrop="1"/>
          </p:cNvPicPr>
          <p:nvPr>
            <p:ph sz="half" idx="2"/>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600825" y="67618"/>
            <a:ext cx="3819525" cy="58935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78314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z="4800" dirty="0"/>
              <a:t>Letopočet</a:t>
            </a:r>
            <a:endParaRPr lang="sk-SK" dirty="0"/>
          </a:p>
        </p:txBody>
      </p:sp>
      <p:sp>
        <p:nvSpPr>
          <p:cNvPr id="3" name="Zástupný objekt pre obsah 2"/>
          <p:cNvSpPr>
            <a:spLocks noGrp="1"/>
          </p:cNvSpPr>
          <p:nvPr>
            <p:ph idx="1"/>
          </p:nvPr>
        </p:nvSpPr>
        <p:spPr>
          <a:xfrm>
            <a:off x="0" y="1"/>
            <a:ext cx="7381875" cy="6858000"/>
          </a:xfrm>
        </p:spPr>
        <p:txBody>
          <a:bodyPr>
            <a:noAutofit/>
          </a:bodyPr>
          <a:lstStyle/>
          <a:p>
            <a:pPr>
              <a:spcBef>
                <a:spcPts val="0"/>
              </a:spcBef>
            </a:pPr>
            <a:r>
              <a:rPr lang="sk-SK" sz="2100" dirty="0"/>
              <a:t>Byzantský letopočet – počíta sa od 1.9. 5508 pred Kr., stvorenie sveta (vypočítané podľa časových údajov </a:t>
            </a:r>
            <a:r>
              <a:rPr lang="sk-SK" sz="2100" dirty="0" err="1"/>
              <a:t>vBiblii</a:t>
            </a:r>
            <a:r>
              <a:rPr lang="sk-SK" sz="2100" dirty="0"/>
              <a:t>).</a:t>
            </a:r>
          </a:p>
          <a:p>
            <a:pPr>
              <a:spcBef>
                <a:spcPts val="0"/>
              </a:spcBef>
            </a:pPr>
            <a:r>
              <a:rPr lang="sk-SK" sz="2100" dirty="0"/>
              <a:t>Astronomický letopočet – počíta sa od 1.1. 4713 pred KR., doby, kedy sa zhoduje niekoľko astronomických cyklov (počíta sa v dňoch)</a:t>
            </a:r>
          </a:p>
          <a:p>
            <a:pPr>
              <a:spcBef>
                <a:spcPts val="0"/>
              </a:spcBef>
            </a:pPr>
            <a:r>
              <a:rPr lang="sk-SK" sz="2100" dirty="0"/>
              <a:t>Židovský letopočet počíta sa od 7.10. 3761 pred KR., mýtického stvorenia sveta</a:t>
            </a:r>
          </a:p>
          <a:p>
            <a:pPr>
              <a:spcBef>
                <a:spcPts val="0"/>
              </a:spcBef>
            </a:pPr>
            <a:r>
              <a:rPr lang="sk-SK" sz="2100" dirty="0"/>
              <a:t>Mayský letopočet – počítal sa od 13.7. 3114 pred KR. </a:t>
            </a:r>
          </a:p>
          <a:p>
            <a:pPr>
              <a:spcBef>
                <a:spcPts val="0"/>
              </a:spcBef>
            </a:pPr>
            <a:r>
              <a:rPr lang="sk-SK" sz="2100" dirty="0" err="1"/>
              <a:t>Starogrecky</a:t>
            </a:r>
            <a:r>
              <a:rPr lang="sk-SK" sz="2100" dirty="0"/>
              <a:t> letopočet počíta sa od 1.7. 776 pred KR., konanie prvých olympijských hier </a:t>
            </a:r>
          </a:p>
          <a:p>
            <a:pPr>
              <a:spcBef>
                <a:spcPts val="0"/>
              </a:spcBef>
            </a:pPr>
            <a:r>
              <a:rPr lang="sk-SK" sz="2100" dirty="0"/>
              <a:t>Rímsky letopočet počíta sa od 21.4. 753 pred Kr., založenie mesta Ríma (označuje sa </a:t>
            </a:r>
            <a:r>
              <a:rPr lang="sk-SK" sz="2100" dirty="0" err="1"/>
              <a:t>ab</a:t>
            </a:r>
            <a:r>
              <a:rPr lang="sk-SK" sz="2100" dirty="0"/>
              <a:t> </a:t>
            </a:r>
            <a:r>
              <a:rPr lang="sk-SK" sz="2100" dirty="0" err="1"/>
              <a:t>urbe</a:t>
            </a:r>
            <a:r>
              <a:rPr lang="sk-SK" sz="2100" dirty="0"/>
              <a:t> </a:t>
            </a:r>
            <a:r>
              <a:rPr lang="sk-SK" sz="2100" dirty="0" err="1"/>
              <a:t>condita</a:t>
            </a:r>
            <a:r>
              <a:rPr lang="sk-SK" sz="2100" dirty="0"/>
              <a:t>)</a:t>
            </a:r>
          </a:p>
          <a:p>
            <a:pPr>
              <a:spcBef>
                <a:spcPts val="0"/>
              </a:spcBef>
            </a:pPr>
            <a:r>
              <a:rPr lang="sk-SK" sz="2100" dirty="0"/>
              <a:t>Kresťanský letopočet počíta sa od 1.1. 1, týždeň po narodení Ježiša Krista </a:t>
            </a:r>
          </a:p>
          <a:p>
            <a:pPr>
              <a:spcBef>
                <a:spcPts val="0"/>
              </a:spcBef>
            </a:pPr>
            <a:r>
              <a:rPr lang="sk-SK" sz="2100" dirty="0"/>
              <a:t>Starý arménsky kalendár – počíta sa od 11.7. (po úprave v 12. storočí od 11.8.) roku 552</a:t>
            </a:r>
          </a:p>
          <a:p>
            <a:pPr>
              <a:spcBef>
                <a:spcPts val="0"/>
              </a:spcBef>
            </a:pPr>
            <a:r>
              <a:rPr lang="sk-SK" sz="2100" dirty="0"/>
              <a:t>Islamský letopočet – počíta sa od 16.7.622, Mohamedovho úteku z Mekky do Mediny </a:t>
            </a:r>
          </a:p>
          <a:p>
            <a:pPr>
              <a:spcBef>
                <a:spcPts val="0"/>
              </a:spcBef>
            </a:pPr>
            <a:r>
              <a:rPr lang="sk-SK" sz="2100" dirty="0"/>
              <a:t>Indická </a:t>
            </a:r>
            <a:r>
              <a:rPr lang="sk-SK" sz="2100" dirty="0" err="1"/>
              <a:t>kalijuqa</a:t>
            </a:r>
            <a:r>
              <a:rPr lang="sk-SK" sz="2100" dirty="0"/>
              <a:t> od roku 3102 pred Kr.</a:t>
            </a:r>
          </a:p>
          <a:p>
            <a:pPr>
              <a:spcBef>
                <a:spcPts val="0"/>
              </a:spcBef>
            </a:pPr>
            <a:r>
              <a:rPr lang="sk-SK" sz="2100" dirty="0"/>
              <a:t>Egyptský letopočet, éra od roku 2782 pred Kr. </a:t>
            </a:r>
          </a:p>
          <a:p>
            <a:pPr>
              <a:spcBef>
                <a:spcPts val="0"/>
              </a:spcBef>
            </a:pPr>
            <a:r>
              <a:rPr lang="sk-SK" sz="2100" dirty="0"/>
              <a:t>Čínsky letopočet od roku 2697 pred Kt. </a:t>
            </a:r>
          </a:p>
          <a:p>
            <a:pPr>
              <a:spcBef>
                <a:spcPts val="0"/>
              </a:spcBef>
            </a:pPr>
            <a:r>
              <a:rPr lang="sk-SK" sz="2100" dirty="0"/>
              <a:t>Juliánsky letopočet, začína sa 1.1.4710 pred Kr., v ktorej každý deň má svoje poradové číslo. </a:t>
            </a:r>
          </a:p>
        </p:txBody>
      </p:sp>
      <p:sp>
        <p:nvSpPr>
          <p:cNvPr id="4" name="Zástupný objekt pre text 3"/>
          <p:cNvSpPr>
            <a:spLocks noGrp="1"/>
          </p:cNvSpPr>
          <p:nvPr>
            <p:ph type="body" sz="half" idx="2"/>
          </p:nvPr>
        </p:nvSpPr>
        <p:spPr/>
        <p:txBody>
          <a:bodyPr/>
          <a:lstStyle/>
          <a:p>
            <a:endParaRPr lang="sk-SK"/>
          </a:p>
        </p:txBody>
      </p:sp>
    </p:spTree>
    <p:extLst>
      <p:ext uri="{BB962C8B-B14F-4D97-AF65-F5344CB8AC3E}">
        <p14:creationId xmlns:p14="http://schemas.microsoft.com/office/powerpoint/2010/main" val="377124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1000"/>
                                  </p:stCondLst>
                                  <p:childTnLst>
                                    <p:set>
                                      <p:cBhvr>
                                        <p:cTn id="6" dur="1" fill="hold">
                                          <p:stCondLst>
                                            <p:cond delay="749"/>
                                          </p:stCondLst>
                                        </p:cTn>
                                        <p:tgtEl>
                                          <p:spTgt spid="3">
                                            <p:txEl>
                                              <p:pRg st="0" end="0"/>
                                            </p:txEl>
                                          </p:spTgt>
                                        </p:tgtEl>
                                        <p:attrNameLst>
                                          <p:attrName>style.visibility</p:attrName>
                                        </p:attrNameLst>
                                      </p:cBhvr>
                                      <p:to>
                                        <p:strVal val="visible"/>
                                      </p:to>
                                    </p:set>
                                  </p:childTnLst>
                                </p:cTn>
                              </p:par>
                            </p:childTnLst>
                          </p:cTn>
                        </p:par>
                        <p:par>
                          <p:cTn id="7" fill="hold">
                            <p:stCondLst>
                              <p:cond delay="1750"/>
                            </p:stCondLst>
                            <p:childTnLst>
                              <p:par>
                                <p:cTn id="8" presetID="1" presetClass="entr" presetSubtype="0" fill="hold" nodeType="afterEffect">
                                  <p:stCondLst>
                                    <p:cond delay="1000"/>
                                  </p:stCondLst>
                                  <p:childTnLst>
                                    <p:set>
                                      <p:cBhvr>
                                        <p:cTn id="9" dur="1" fill="hold">
                                          <p:stCondLst>
                                            <p:cond delay="749"/>
                                          </p:stCondLst>
                                        </p:cTn>
                                        <p:tgtEl>
                                          <p:spTgt spid="3">
                                            <p:txEl>
                                              <p:pRg st="1" end="1"/>
                                            </p:txEl>
                                          </p:spTgt>
                                        </p:tgtEl>
                                        <p:attrNameLst>
                                          <p:attrName>style.visibility</p:attrName>
                                        </p:attrNameLst>
                                      </p:cBhvr>
                                      <p:to>
                                        <p:strVal val="visible"/>
                                      </p:to>
                                    </p:set>
                                  </p:childTnLst>
                                </p:cTn>
                              </p:par>
                            </p:childTnLst>
                          </p:cTn>
                        </p:par>
                        <p:par>
                          <p:cTn id="10" fill="hold">
                            <p:stCondLst>
                              <p:cond delay="3500"/>
                            </p:stCondLst>
                            <p:childTnLst>
                              <p:par>
                                <p:cTn id="11" presetID="1" presetClass="entr" presetSubtype="0" fill="hold" nodeType="afterEffect">
                                  <p:stCondLst>
                                    <p:cond delay="1000"/>
                                  </p:stCondLst>
                                  <p:childTnLst>
                                    <p:set>
                                      <p:cBhvr>
                                        <p:cTn id="12" dur="1" fill="hold">
                                          <p:stCondLst>
                                            <p:cond delay="749"/>
                                          </p:stCondLst>
                                        </p:cTn>
                                        <p:tgtEl>
                                          <p:spTgt spid="3">
                                            <p:txEl>
                                              <p:pRg st="2" end="2"/>
                                            </p:txEl>
                                          </p:spTgt>
                                        </p:tgtEl>
                                        <p:attrNameLst>
                                          <p:attrName>style.visibility</p:attrName>
                                        </p:attrNameLst>
                                      </p:cBhvr>
                                      <p:to>
                                        <p:strVal val="visible"/>
                                      </p:to>
                                    </p:set>
                                  </p:childTnLst>
                                </p:cTn>
                              </p:par>
                            </p:childTnLst>
                          </p:cTn>
                        </p:par>
                        <p:par>
                          <p:cTn id="13" fill="hold">
                            <p:stCondLst>
                              <p:cond delay="5250"/>
                            </p:stCondLst>
                            <p:childTnLst>
                              <p:par>
                                <p:cTn id="14" presetID="1" presetClass="entr" presetSubtype="0" fill="hold" nodeType="afterEffect">
                                  <p:stCondLst>
                                    <p:cond delay="1000"/>
                                  </p:stCondLst>
                                  <p:childTnLst>
                                    <p:set>
                                      <p:cBhvr>
                                        <p:cTn id="15" dur="1" fill="hold">
                                          <p:stCondLst>
                                            <p:cond delay="749"/>
                                          </p:stCondLst>
                                        </p:cTn>
                                        <p:tgtEl>
                                          <p:spTgt spid="3">
                                            <p:txEl>
                                              <p:pRg st="3" end="3"/>
                                            </p:txEl>
                                          </p:spTgt>
                                        </p:tgtEl>
                                        <p:attrNameLst>
                                          <p:attrName>style.visibility</p:attrName>
                                        </p:attrNameLst>
                                      </p:cBhvr>
                                      <p:to>
                                        <p:strVal val="visible"/>
                                      </p:to>
                                    </p:set>
                                  </p:childTnLst>
                                </p:cTn>
                              </p:par>
                            </p:childTnLst>
                          </p:cTn>
                        </p:par>
                        <p:par>
                          <p:cTn id="16" fill="hold">
                            <p:stCondLst>
                              <p:cond delay="7000"/>
                            </p:stCondLst>
                            <p:childTnLst>
                              <p:par>
                                <p:cTn id="17" presetID="1" presetClass="entr" presetSubtype="0" fill="hold" nodeType="afterEffect">
                                  <p:stCondLst>
                                    <p:cond delay="1000"/>
                                  </p:stCondLst>
                                  <p:childTnLst>
                                    <p:set>
                                      <p:cBhvr>
                                        <p:cTn id="18" dur="1" fill="hold">
                                          <p:stCondLst>
                                            <p:cond delay="749"/>
                                          </p:stCondLst>
                                        </p:cTn>
                                        <p:tgtEl>
                                          <p:spTgt spid="3">
                                            <p:txEl>
                                              <p:pRg st="4" end="4"/>
                                            </p:txEl>
                                          </p:spTgt>
                                        </p:tgtEl>
                                        <p:attrNameLst>
                                          <p:attrName>style.visibility</p:attrName>
                                        </p:attrNameLst>
                                      </p:cBhvr>
                                      <p:to>
                                        <p:strVal val="visible"/>
                                      </p:to>
                                    </p:set>
                                  </p:childTnLst>
                                </p:cTn>
                              </p:par>
                            </p:childTnLst>
                          </p:cTn>
                        </p:par>
                        <p:par>
                          <p:cTn id="19" fill="hold">
                            <p:stCondLst>
                              <p:cond delay="8750"/>
                            </p:stCondLst>
                            <p:childTnLst>
                              <p:par>
                                <p:cTn id="20" presetID="1" presetClass="entr" presetSubtype="0" fill="hold" nodeType="afterEffect">
                                  <p:stCondLst>
                                    <p:cond delay="1000"/>
                                  </p:stCondLst>
                                  <p:childTnLst>
                                    <p:set>
                                      <p:cBhvr>
                                        <p:cTn id="21" dur="1" fill="hold">
                                          <p:stCondLst>
                                            <p:cond delay="749"/>
                                          </p:stCondLst>
                                        </p:cTn>
                                        <p:tgtEl>
                                          <p:spTgt spid="3">
                                            <p:txEl>
                                              <p:pRg st="5" end="5"/>
                                            </p:txEl>
                                          </p:spTgt>
                                        </p:tgtEl>
                                        <p:attrNameLst>
                                          <p:attrName>style.visibility</p:attrName>
                                        </p:attrNameLst>
                                      </p:cBhvr>
                                      <p:to>
                                        <p:strVal val="visible"/>
                                      </p:to>
                                    </p:set>
                                  </p:childTnLst>
                                </p:cTn>
                              </p:par>
                            </p:childTnLst>
                          </p:cTn>
                        </p:par>
                        <p:par>
                          <p:cTn id="22" fill="hold">
                            <p:stCondLst>
                              <p:cond delay="10500"/>
                            </p:stCondLst>
                            <p:childTnLst>
                              <p:par>
                                <p:cTn id="23" presetID="1" presetClass="entr" presetSubtype="0" fill="hold" nodeType="afterEffect">
                                  <p:stCondLst>
                                    <p:cond delay="1000"/>
                                  </p:stCondLst>
                                  <p:childTnLst>
                                    <p:set>
                                      <p:cBhvr>
                                        <p:cTn id="24" dur="1" fill="hold">
                                          <p:stCondLst>
                                            <p:cond delay="749"/>
                                          </p:stCondLst>
                                        </p:cTn>
                                        <p:tgtEl>
                                          <p:spTgt spid="3">
                                            <p:txEl>
                                              <p:pRg st="6" end="6"/>
                                            </p:txEl>
                                          </p:spTgt>
                                        </p:tgtEl>
                                        <p:attrNameLst>
                                          <p:attrName>style.visibility</p:attrName>
                                        </p:attrNameLst>
                                      </p:cBhvr>
                                      <p:to>
                                        <p:strVal val="visible"/>
                                      </p:to>
                                    </p:set>
                                  </p:childTnLst>
                                </p:cTn>
                              </p:par>
                            </p:childTnLst>
                          </p:cTn>
                        </p:par>
                        <p:par>
                          <p:cTn id="25" fill="hold">
                            <p:stCondLst>
                              <p:cond delay="12250"/>
                            </p:stCondLst>
                            <p:childTnLst>
                              <p:par>
                                <p:cTn id="26" presetID="1" presetClass="entr" presetSubtype="0" fill="hold" nodeType="afterEffect">
                                  <p:stCondLst>
                                    <p:cond delay="1000"/>
                                  </p:stCondLst>
                                  <p:childTnLst>
                                    <p:set>
                                      <p:cBhvr>
                                        <p:cTn id="27" dur="1" fill="hold">
                                          <p:stCondLst>
                                            <p:cond delay="749"/>
                                          </p:stCondLst>
                                        </p:cTn>
                                        <p:tgtEl>
                                          <p:spTgt spid="3">
                                            <p:txEl>
                                              <p:pRg st="7" end="7"/>
                                            </p:txEl>
                                          </p:spTgt>
                                        </p:tgtEl>
                                        <p:attrNameLst>
                                          <p:attrName>style.visibility</p:attrName>
                                        </p:attrNameLst>
                                      </p:cBhvr>
                                      <p:to>
                                        <p:strVal val="visible"/>
                                      </p:to>
                                    </p:set>
                                  </p:childTnLst>
                                </p:cTn>
                              </p:par>
                            </p:childTnLst>
                          </p:cTn>
                        </p:par>
                        <p:par>
                          <p:cTn id="28" fill="hold">
                            <p:stCondLst>
                              <p:cond delay="14000"/>
                            </p:stCondLst>
                            <p:childTnLst>
                              <p:par>
                                <p:cTn id="29" presetID="1" presetClass="entr" presetSubtype="0" fill="hold" nodeType="afterEffect">
                                  <p:stCondLst>
                                    <p:cond delay="1000"/>
                                  </p:stCondLst>
                                  <p:childTnLst>
                                    <p:set>
                                      <p:cBhvr>
                                        <p:cTn id="30" dur="1" fill="hold">
                                          <p:stCondLst>
                                            <p:cond delay="749"/>
                                          </p:stCondLst>
                                        </p:cTn>
                                        <p:tgtEl>
                                          <p:spTgt spid="3">
                                            <p:txEl>
                                              <p:pRg st="8" end="8"/>
                                            </p:txEl>
                                          </p:spTgt>
                                        </p:tgtEl>
                                        <p:attrNameLst>
                                          <p:attrName>style.visibility</p:attrName>
                                        </p:attrNameLst>
                                      </p:cBhvr>
                                      <p:to>
                                        <p:strVal val="visible"/>
                                      </p:to>
                                    </p:set>
                                  </p:childTnLst>
                                </p:cTn>
                              </p:par>
                            </p:childTnLst>
                          </p:cTn>
                        </p:par>
                        <p:par>
                          <p:cTn id="31" fill="hold">
                            <p:stCondLst>
                              <p:cond delay="15750"/>
                            </p:stCondLst>
                            <p:childTnLst>
                              <p:par>
                                <p:cTn id="32" presetID="1" presetClass="entr" presetSubtype="0" fill="hold" nodeType="afterEffect">
                                  <p:stCondLst>
                                    <p:cond delay="1000"/>
                                  </p:stCondLst>
                                  <p:childTnLst>
                                    <p:set>
                                      <p:cBhvr>
                                        <p:cTn id="33" dur="1" fill="hold">
                                          <p:stCondLst>
                                            <p:cond delay="749"/>
                                          </p:stCondLst>
                                        </p:cTn>
                                        <p:tgtEl>
                                          <p:spTgt spid="3">
                                            <p:txEl>
                                              <p:pRg st="9" end="9"/>
                                            </p:txEl>
                                          </p:spTgt>
                                        </p:tgtEl>
                                        <p:attrNameLst>
                                          <p:attrName>style.visibility</p:attrName>
                                        </p:attrNameLst>
                                      </p:cBhvr>
                                      <p:to>
                                        <p:strVal val="visible"/>
                                      </p:to>
                                    </p:set>
                                  </p:childTnLst>
                                </p:cTn>
                              </p:par>
                            </p:childTnLst>
                          </p:cTn>
                        </p:par>
                        <p:par>
                          <p:cTn id="34" fill="hold">
                            <p:stCondLst>
                              <p:cond delay="17500"/>
                            </p:stCondLst>
                            <p:childTnLst>
                              <p:par>
                                <p:cTn id="35" presetID="1" presetClass="entr" presetSubtype="0" fill="hold" nodeType="afterEffect">
                                  <p:stCondLst>
                                    <p:cond delay="1000"/>
                                  </p:stCondLst>
                                  <p:childTnLst>
                                    <p:set>
                                      <p:cBhvr>
                                        <p:cTn id="36" dur="1" fill="hold">
                                          <p:stCondLst>
                                            <p:cond delay="749"/>
                                          </p:stCondLst>
                                        </p:cTn>
                                        <p:tgtEl>
                                          <p:spTgt spid="3">
                                            <p:txEl>
                                              <p:pRg st="10" end="10"/>
                                            </p:txEl>
                                          </p:spTgt>
                                        </p:tgtEl>
                                        <p:attrNameLst>
                                          <p:attrName>style.visibility</p:attrName>
                                        </p:attrNameLst>
                                      </p:cBhvr>
                                      <p:to>
                                        <p:strVal val="visible"/>
                                      </p:to>
                                    </p:set>
                                  </p:childTnLst>
                                </p:cTn>
                              </p:par>
                            </p:childTnLst>
                          </p:cTn>
                        </p:par>
                        <p:par>
                          <p:cTn id="37" fill="hold">
                            <p:stCondLst>
                              <p:cond delay="19250"/>
                            </p:stCondLst>
                            <p:childTnLst>
                              <p:par>
                                <p:cTn id="38" presetID="1" presetClass="entr" presetSubtype="0" fill="hold" nodeType="afterEffect">
                                  <p:stCondLst>
                                    <p:cond delay="1000"/>
                                  </p:stCondLst>
                                  <p:childTnLst>
                                    <p:set>
                                      <p:cBhvr>
                                        <p:cTn id="39" dur="1" fill="hold">
                                          <p:stCondLst>
                                            <p:cond delay="749"/>
                                          </p:stCondLst>
                                        </p:cTn>
                                        <p:tgtEl>
                                          <p:spTgt spid="3">
                                            <p:txEl>
                                              <p:pRg st="11" end="11"/>
                                            </p:txEl>
                                          </p:spTgt>
                                        </p:tgtEl>
                                        <p:attrNameLst>
                                          <p:attrName>style.visibility</p:attrName>
                                        </p:attrNameLst>
                                      </p:cBhvr>
                                      <p:to>
                                        <p:strVal val="visible"/>
                                      </p:to>
                                    </p:set>
                                  </p:childTnLst>
                                </p:cTn>
                              </p:par>
                            </p:childTnLst>
                          </p:cTn>
                        </p:par>
                        <p:par>
                          <p:cTn id="40" fill="hold">
                            <p:stCondLst>
                              <p:cond delay="21000"/>
                            </p:stCondLst>
                            <p:childTnLst>
                              <p:par>
                                <p:cTn id="41" presetID="1" presetClass="entr" presetSubtype="0" fill="hold" nodeType="afterEffect">
                                  <p:stCondLst>
                                    <p:cond delay="1000"/>
                                  </p:stCondLst>
                                  <p:childTnLst>
                                    <p:set>
                                      <p:cBhvr>
                                        <p:cTn id="42" dur="1" fill="hold">
                                          <p:stCondLst>
                                            <p:cond delay="749"/>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Cirkevný rok</a:t>
            </a:r>
          </a:p>
        </p:txBody>
      </p:sp>
      <p:sp>
        <p:nvSpPr>
          <p:cNvPr id="3" name="Zástupný objekt pre obsah 2"/>
          <p:cNvSpPr>
            <a:spLocks noGrp="1"/>
          </p:cNvSpPr>
          <p:nvPr>
            <p:ph sz="half" idx="1"/>
          </p:nvPr>
        </p:nvSpPr>
        <p:spPr/>
        <p:txBody>
          <a:bodyPr>
            <a:normAutofit/>
          </a:bodyPr>
          <a:lstStyle/>
          <a:p>
            <a:r>
              <a:rPr lang="sk-SK" sz="2800" dirty="0"/>
              <a:t>Cirkevný rok má  svoje špecifiká a nie  je presne taký istý ako občiansky  rok. </a:t>
            </a:r>
          </a:p>
          <a:p>
            <a:r>
              <a:rPr lang="sk-SK" sz="2800" dirty="0"/>
              <a:t>Vôbec sa nezačína 1.1. </a:t>
            </a:r>
          </a:p>
          <a:p>
            <a:r>
              <a:rPr lang="sk-SK" sz="2800" dirty="0"/>
              <a:t>Začína sa 1. adventnou nedeľou. </a:t>
            </a:r>
          </a:p>
          <a:p>
            <a:endParaRPr lang="sk-SK" sz="2800" dirty="0"/>
          </a:p>
        </p:txBody>
      </p:sp>
      <p:pic>
        <p:nvPicPr>
          <p:cNvPr id="4098" name="Picture 2" descr="http://media-cache-ak0.pinimg.com/originals/fb/da/84/fbda84dc7de6e18659f2ef9ebbc43a57.jpg"/>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6067425" y="333375"/>
            <a:ext cx="5457825" cy="5457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1119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par>
                          <p:cTn id="15" fill="hold">
                            <p:stCondLst>
                              <p:cond delay="0"/>
                            </p:stCondLst>
                            <p:childTnLst>
                              <p:par>
                                <p:cTn id="16" presetID="1" presetClass="entr" presetSubtype="0" fill="hold" nodeType="afterEffect">
                                  <p:stCondLst>
                                    <p:cond delay="1250"/>
                                  </p:stCondLst>
                                  <p:childTnLst>
                                    <p:set>
                                      <p:cBhvr>
                                        <p:cTn id="17" dur="1" fill="hold">
                                          <p:stCondLst>
                                            <p:cond delay="0"/>
                                          </p:stCondLst>
                                        </p:cTn>
                                        <p:tgtEl>
                                          <p:spTgt spid="40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Cirkevný rok</a:t>
            </a:r>
          </a:p>
        </p:txBody>
      </p:sp>
      <p:sp>
        <p:nvSpPr>
          <p:cNvPr id="3" name="Zástupný objekt pre obsah 2"/>
          <p:cNvSpPr>
            <a:spLocks noGrp="1"/>
          </p:cNvSpPr>
          <p:nvPr>
            <p:ph sz="half" idx="1"/>
          </p:nvPr>
        </p:nvSpPr>
        <p:spPr>
          <a:xfrm>
            <a:off x="1295400" y="1981199"/>
            <a:ext cx="3352800" cy="3810001"/>
          </a:xfrm>
        </p:spPr>
        <p:txBody>
          <a:bodyPr>
            <a:normAutofit/>
          </a:bodyPr>
          <a:lstStyle/>
          <a:p>
            <a:r>
              <a:rPr lang="sk-SK" sz="2800" dirty="0"/>
              <a:t>Delí sa na:</a:t>
            </a:r>
          </a:p>
          <a:p>
            <a:r>
              <a:rPr lang="sk-SK" sz="2800" b="1" dirty="0"/>
              <a:t>slávnostnú polovicu</a:t>
            </a:r>
          </a:p>
          <a:p>
            <a:r>
              <a:rPr lang="sk-SK" sz="2800" b="1" dirty="0" err="1"/>
              <a:t>bezslávnostnú</a:t>
            </a:r>
            <a:r>
              <a:rPr lang="sk-SK" sz="2800" b="1" dirty="0"/>
              <a:t> polovicu</a:t>
            </a:r>
            <a:endParaRPr lang="sk-SK" sz="3600" dirty="0"/>
          </a:p>
        </p:txBody>
      </p:sp>
      <p:sp>
        <p:nvSpPr>
          <p:cNvPr id="5" name="Ovál 4">
            <a:extLst>
              <a:ext uri="{FF2B5EF4-FFF2-40B4-BE49-F238E27FC236}">
                <a16:creationId xmlns:a16="http://schemas.microsoft.com/office/drawing/2014/main" id="{4F89E007-965C-414C-9FA2-525274AF27E4}"/>
              </a:ext>
            </a:extLst>
          </p:cNvPr>
          <p:cNvSpPr/>
          <p:nvPr/>
        </p:nvSpPr>
        <p:spPr>
          <a:xfrm>
            <a:off x="5332576" y="350377"/>
            <a:ext cx="5564024" cy="5503492"/>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k-SK"/>
          </a:p>
        </p:txBody>
      </p:sp>
      <p:pic>
        <p:nvPicPr>
          <p:cNvPr id="5122" name="Picture 2" descr="http://www.ecav.sk/pictures/user/kruh.jpg"/>
          <p:cNvPicPr>
            <a:picLocks noGrp="1" noChangeAspect="1" noChangeArrowheads="1"/>
          </p:cNvPicPr>
          <p:nvPr>
            <p:ph sz="half" idx="2"/>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095875" y="66675"/>
            <a:ext cx="6076950" cy="6076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6722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4800" dirty="0"/>
              <a:t>Cirkevný rok</a:t>
            </a:r>
          </a:p>
        </p:txBody>
      </p:sp>
      <p:sp>
        <p:nvSpPr>
          <p:cNvPr id="3" name="Zástupný objekt pre text 2"/>
          <p:cNvSpPr>
            <a:spLocks noGrp="1"/>
          </p:cNvSpPr>
          <p:nvPr>
            <p:ph type="body" idx="1"/>
          </p:nvPr>
        </p:nvSpPr>
        <p:spPr/>
        <p:txBody>
          <a:bodyPr>
            <a:normAutofit/>
          </a:bodyPr>
          <a:lstStyle/>
          <a:p>
            <a:r>
              <a:rPr lang="sk-SK" sz="3200" dirty="0"/>
              <a:t>Slávnostná polovica</a:t>
            </a:r>
          </a:p>
        </p:txBody>
      </p:sp>
      <p:sp>
        <p:nvSpPr>
          <p:cNvPr id="4" name="Zástupný objekt pre obsah 3"/>
          <p:cNvSpPr>
            <a:spLocks noGrp="1"/>
          </p:cNvSpPr>
          <p:nvPr>
            <p:ph sz="half" idx="2"/>
          </p:nvPr>
        </p:nvSpPr>
        <p:spPr/>
        <p:txBody>
          <a:bodyPr>
            <a:normAutofit/>
          </a:bodyPr>
          <a:lstStyle/>
          <a:p>
            <a:r>
              <a:rPr lang="sk-SK" sz="2800" dirty="0"/>
              <a:t>Obdobie od adventu po Nedeľu Svätej Trojice. </a:t>
            </a:r>
          </a:p>
          <a:p>
            <a:r>
              <a:rPr lang="sk-SK" sz="2800" dirty="0"/>
              <a:t>V tomto období sú takmer všetky cirkevné sviatky.</a:t>
            </a:r>
          </a:p>
          <a:p>
            <a:endParaRPr lang="sk-SK" sz="2800" dirty="0"/>
          </a:p>
        </p:txBody>
      </p:sp>
      <p:sp>
        <p:nvSpPr>
          <p:cNvPr id="5" name="Zástupný objekt pre text 4"/>
          <p:cNvSpPr>
            <a:spLocks noGrp="1"/>
          </p:cNvSpPr>
          <p:nvPr>
            <p:ph type="body" sz="quarter" idx="3"/>
          </p:nvPr>
        </p:nvSpPr>
        <p:spPr/>
        <p:txBody>
          <a:bodyPr>
            <a:normAutofit/>
          </a:bodyPr>
          <a:lstStyle/>
          <a:p>
            <a:r>
              <a:rPr lang="sk-SK" sz="3200" dirty="0" err="1"/>
              <a:t>Bezslávnostná</a:t>
            </a:r>
            <a:r>
              <a:rPr lang="sk-SK" sz="3200" dirty="0"/>
              <a:t> polovica</a:t>
            </a:r>
          </a:p>
        </p:txBody>
      </p:sp>
      <p:sp>
        <p:nvSpPr>
          <p:cNvPr id="6" name="Zástupný objekt pre obsah 5"/>
          <p:cNvSpPr>
            <a:spLocks noGrp="1"/>
          </p:cNvSpPr>
          <p:nvPr>
            <p:ph sz="quarter" idx="4"/>
          </p:nvPr>
        </p:nvSpPr>
        <p:spPr/>
        <p:txBody>
          <a:bodyPr>
            <a:normAutofit/>
          </a:bodyPr>
          <a:lstStyle/>
          <a:p>
            <a:r>
              <a:rPr lang="sk-SK" sz="2800" dirty="0"/>
              <a:t>Obdobie 23 až 27 nedieľ po Svätej Trojici.</a:t>
            </a:r>
          </a:p>
          <a:p>
            <a:endParaRPr lang="sk-SK" sz="2800" dirty="0"/>
          </a:p>
        </p:txBody>
      </p:sp>
    </p:spTree>
    <p:extLst>
      <p:ext uri="{BB962C8B-B14F-4D97-AF65-F5344CB8AC3E}">
        <p14:creationId xmlns:p14="http://schemas.microsoft.com/office/powerpoint/2010/main" val="1786607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p:bldP spid="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Slávnostná polovica </a:t>
            </a:r>
          </a:p>
        </p:txBody>
      </p:sp>
      <p:sp>
        <p:nvSpPr>
          <p:cNvPr id="3" name="Zástupný objekt pre obsah 2"/>
          <p:cNvSpPr>
            <a:spLocks noGrp="1"/>
          </p:cNvSpPr>
          <p:nvPr>
            <p:ph sz="half" idx="1"/>
          </p:nvPr>
        </p:nvSpPr>
        <p:spPr/>
        <p:txBody>
          <a:bodyPr>
            <a:normAutofit/>
          </a:bodyPr>
          <a:lstStyle/>
          <a:p>
            <a:r>
              <a:rPr lang="sk-SK" sz="2800" dirty="0"/>
              <a:t>Slávnostná sa  delí  ešte  na  takzvané „kruhy“:</a:t>
            </a:r>
          </a:p>
          <a:p>
            <a:r>
              <a:rPr lang="sk-SK" sz="2800" b="1" dirty="0"/>
              <a:t>vianočný</a:t>
            </a:r>
          </a:p>
          <a:p>
            <a:r>
              <a:rPr lang="sk-SK" sz="2800" b="1" dirty="0"/>
              <a:t>veľkonočný</a:t>
            </a:r>
          </a:p>
          <a:p>
            <a:r>
              <a:rPr lang="sk-SK" sz="2800" b="1" dirty="0"/>
              <a:t>svätodušný kruh</a:t>
            </a:r>
          </a:p>
        </p:txBody>
      </p:sp>
      <p:sp>
        <p:nvSpPr>
          <p:cNvPr id="5" name="Ovál 4"/>
          <p:cNvSpPr/>
          <p:nvPr/>
        </p:nvSpPr>
        <p:spPr>
          <a:xfrm>
            <a:off x="6496050" y="714375"/>
            <a:ext cx="5162550" cy="5191126"/>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pic>
        <p:nvPicPr>
          <p:cNvPr id="6146" name="Picture 2" descr="http://byfiles.storage.msn.com/y1pOCg8dI1z7XQydiDNVOvKCXew8WpqWOJ69GAXQAnuUDk_eNRMCpoNWRKKb3h8cZDHHG1wm3-bGSACzziA7xYi0w?PARTNER=WRITER"/>
          <p:cNvPicPr>
            <a:picLocks noGrp="1" noChangeAspect="1" noChangeArrowheads="1"/>
          </p:cNvPicPr>
          <p:nvPr>
            <p:ph sz="half" idx="2"/>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881" t="1061" r="3594" b="2491"/>
          <a:stretch/>
        </p:blipFill>
        <p:spPr bwMode="auto">
          <a:xfrm>
            <a:off x="6496050" y="714374"/>
            <a:ext cx="5162550" cy="5191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2967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iamond Grid 16x9">
  <a:themeElements>
    <a:clrScheme name="Vlastné 12">
      <a:dk1>
        <a:sysClr val="windowText" lastClr="000000"/>
      </a:dk1>
      <a:lt1>
        <a:srgbClr val="70AD47"/>
      </a:lt1>
      <a:dk2>
        <a:srgbClr val="7F6000"/>
      </a:dk2>
      <a:lt2>
        <a:srgbClr val="E7E6E6"/>
      </a:lt2>
      <a:accent1>
        <a:srgbClr val="C00000"/>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15_4109default" id="{E728D685-11FC-4812-BA85-57AC6F9C9F40}" vid="{BC4E008B-95FF-4815-904E-143A8EDFC1D4}"/>
    </a:ext>
  </a:extLst>
</a:theme>
</file>

<file path=ppt/theme/theme2.xml><?xml version="1.0" encoding="utf-8"?>
<a:theme xmlns:a="http://schemas.openxmlformats.org/drawingml/2006/main" name="Office Theme">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27087C0F-7449-45C4-B248-63D02665BF1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Prezentácia s diamantovou mriežkou (širokouhlá)</Template>
  <TotalTime>0</TotalTime>
  <Words>352</Words>
  <Application>Microsoft Office PowerPoint</Application>
  <PresentationFormat>Širokouhlá</PresentationFormat>
  <Paragraphs>66</Paragraphs>
  <Slides>15</Slides>
  <Notes>0</Notes>
  <HiddenSlides>0</HiddenSlides>
  <MMClips>0</MMClips>
  <ScaleCrop>false</ScaleCrop>
  <HeadingPairs>
    <vt:vector size="6" baseType="variant">
      <vt:variant>
        <vt:lpstr>Použité písma</vt:lpstr>
      </vt:variant>
      <vt:variant>
        <vt:i4>1</vt:i4>
      </vt:variant>
      <vt:variant>
        <vt:lpstr>Motív</vt:lpstr>
      </vt:variant>
      <vt:variant>
        <vt:i4>1</vt:i4>
      </vt:variant>
      <vt:variant>
        <vt:lpstr>Nadpisy snímok</vt:lpstr>
      </vt:variant>
      <vt:variant>
        <vt:i4>15</vt:i4>
      </vt:variant>
    </vt:vector>
  </HeadingPairs>
  <TitlesOfParts>
    <vt:vector size="17" baseType="lpstr">
      <vt:lpstr>Arial</vt:lpstr>
      <vt:lpstr>Diamond Grid 16x9</vt:lpstr>
      <vt:lpstr>Cirkevný rok</vt:lpstr>
      <vt:lpstr>Čas </vt:lpstr>
      <vt:lpstr>Čas </vt:lpstr>
      <vt:lpstr>Čas </vt:lpstr>
      <vt:lpstr>Letopočet</vt:lpstr>
      <vt:lpstr>Cirkevný rok</vt:lpstr>
      <vt:lpstr>Cirkevný rok</vt:lpstr>
      <vt:lpstr>Cirkevný rok</vt:lpstr>
      <vt:lpstr>Slávnostná polovica </vt:lpstr>
      <vt:lpstr>Cirkevný rok</vt:lpstr>
      <vt:lpstr>Vianočný kruh</vt:lpstr>
      <vt:lpstr>Vianočný kruh</vt:lpstr>
      <vt:lpstr>Vianočný kruh</vt:lpstr>
      <vt:lpstr>Vianočný kruh</vt:lpstr>
      <vt:lpstr>Prezentácia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2016-04-21T06:21:10Z</dcterms:created>
  <dcterms:modified xsi:type="dcterms:W3CDTF">2018-05-17T07:46:46Z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TC030310159991</vt:lpwstr>
  </property>
</Properties>
</file>