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2"/>
  </p:sldMasterIdLst>
  <p:notesMasterIdLst>
    <p:notesMasterId r:id="rId5"/>
  </p:notesMasterIdLst>
  <p:handoutMasterIdLst>
    <p:handoutMasterId r:id="rId6"/>
  </p:handoutMasterIdLst>
  <p:sldIdLst>
    <p:sldId id="261" r:id="rId3"/>
    <p:sldId id="262" r:id="rId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3840" userDrawn="1">
          <p15:clr>
            <a:srgbClr val="A4A3A4"/>
          </p15:clr>
        </p15:guide>
        <p15:guide id="2" orient="horz" pos="2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69012ECD-51FC-41F1-AA8D-1B2483CD663E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2" d="100"/>
          <a:sy n="112" d="100"/>
        </p:scale>
        <p:origin x="414" y="102"/>
      </p:cViewPr>
      <p:guideLst>
        <p:guide pos="3840"/>
        <p:guide orient="horz" pos="216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57" d="100"/>
          <a:sy n="57" d="100"/>
        </p:scale>
        <p:origin x="1200" y="4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presProps" Target="presProps.xml"/><Relationship Id="rId2" Type="http://schemas.openxmlformats.org/officeDocument/2006/relationships/slideMaster" Target="slideMasters/slideMaster1.xml"/><Relationship Id="rId1" Type="http://schemas.openxmlformats.org/officeDocument/2006/relationships/customXml" Target="../customXml/item1.xml"/><Relationship Id="rId6" Type="http://schemas.openxmlformats.org/officeDocument/2006/relationships/handoutMaster" Target="handoutMasters/handoutMaster1.xml"/><Relationship Id="rId5" Type="http://schemas.openxmlformats.org/officeDocument/2006/relationships/notesMaster" Target="notesMasters/notesMaster1.xml"/><Relationship Id="rId10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hlavičky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k-SK" dirty="0"/>
          </a:p>
        </p:txBody>
      </p:sp>
      <p:sp>
        <p:nvSpPr>
          <p:cNvPr id="3" name="Zástupný symbol dátumu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9041DB8-B66F-4DC8-A96E-33677E0F90FF}" type="datetimeFigureOut">
              <a:rPr lang="sk-SK" smtClean="0"/>
              <a:t>18.05.2016</a:t>
            </a:fld>
            <a:endParaRPr lang="sk-SK" dirty="0"/>
          </a:p>
        </p:txBody>
      </p:sp>
      <p:sp>
        <p:nvSpPr>
          <p:cNvPr id="4" name="Zástupný symbol päty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k-SK" dirty="0"/>
          </a:p>
        </p:txBody>
      </p:sp>
      <p:sp>
        <p:nvSpPr>
          <p:cNvPr id="5" name="Zástupný symbol čísla snímky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604A0D4-B89B-4ADD-AF9E-38636B40EE4E}" type="slidenum">
              <a:rPr lang="sk-SK" smtClean="0"/>
              <a:t>‹#›</a:t>
            </a:fld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424738915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hlavičky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k-SK" dirty="0"/>
          </a:p>
        </p:txBody>
      </p:sp>
      <p:sp>
        <p:nvSpPr>
          <p:cNvPr id="3" name="Zástupný symbol dátumu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EB49C4A-65AC-492D-9701-81B46C3AD0E4}" type="datetimeFigureOut">
              <a:rPr lang="sk-SK" smtClean="0"/>
              <a:t>18.05.2016</a:t>
            </a:fld>
            <a:endParaRPr lang="sk-SK" dirty="0"/>
          </a:p>
        </p:txBody>
      </p:sp>
      <p:sp>
        <p:nvSpPr>
          <p:cNvPr id="4" name="Zástupný symbol obrazu snímky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k-SK" dirty="0"/>
          </a:p>
        </p:txBody>
      </p:sp>
      <p:sp>
        <p:nvSpPr>
          <p:cNvPr id="5" name="Zástupný symbol poznámok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0861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k-SK" dirty="0"/>
              <a:t>Upravte štýl predlohy textu.</a:t>
            </a:r>
          </a:p>
          <a:p>
            <a:pPr lvl="1"/>
            <a:r>
              <a:rPr lang="sk-SK" dirty="0"/>
              <a:t>Druhá úroveň</a:t>
            </a:r>
          </a:p>
          <a:p>
            <a:pPr lvl="2"/>
            <a:r>
              <a:rPr lang="sk-SK" dirty="0"/>
              <a:t>Tretia úroveň</a:t>
            </a:r>
          </a:p>
          <a:p>
            <a:pPr lvl="3"/>
            <a:r>
              <a:rPr lang="sk-SK" dirty="0"/>
              <a:t>Štvrtá úroveň</a:t>
            </a:r>
          </a:p>
          <a:p>
            <a:pPr lvl="4"/>
            <a:r>
              <a:rPr lang="sk-SK" dirty="0"/>
              <a:t>Piata úroveň</a:t>
            </a:r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k-SK" dirty="0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2869989-EB00-4EE7-BCB5-25BDC5BB29F8}" type="slidenum">
              <a:rPr lang="sk-SK" smtClean="0"/>
              <a:t>‹#›</a:t>
            </a:fld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21936361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Skupina 4"/>
          <p:cNvGrpSpPr/>
          <p:nvPr userDrawn="1"/>
        </p:nvGrpSpPr>
        <p:grpSpPr bwMode="hidden">
          <a:xfrm>
            <a:off x="-1" y="0"/>
            <a:ext cx="12192002" cy="6858000"/>
            <a:chOff x="-1" y="0"/>
            <a:chExt cx="12192002" cy="6858000"/>
          </a:xfrm>
        </p:grpSpPr>
        <p:cxnSp>
          <p:nvCxnSpPr>
            <p:cNvPr id="6" name="Rovná spojnica 5"/>
            <p:cNvCxnSpPr/>
            <p:nvPr/>
          </p:nvCxnSpPr>
          <p:spPr bwMode="hidden">
            <a:xfrm>
              <a:off x="610194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Rovná spojnica 6"/>
            <p:cNvCxnSpPr/>
            <p:nvPr/>
          </p:nvCxnSpPr>
          <p:spPr bwMode="hidden">
            <a:xfrm>
              <a:off x="1829332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Rovná spojnica 8"/>
            <p:cNvCxnSpPr/>
            <p:nvPr/>
          </p:nvCxnSpPr>
          <p:spPr bwMode="hidden">
            <a:xfrm>
              <a:off x="3048470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Rovná spojnica 9"/>
            <p:cNvCxnSpPr/>
            <p:nvPr/>
          </p:nvCxnSpPr>
          <p:spPr bwMode="hidden">
            <a:xfrm>
              <a:off x="4267608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Rovná spojnica 10"/>
            <p:cNvCxnSpPr/>
            <p:nvPr/>
          </p:nvCxnSpPr>
          <p:spPr bwMode="hidden">
            <a:xfrm>
              <a:off x="5486746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Rovná spojnica 11"/>
            <p:cNvCxnSpPr/>
            <p:nvPr/>
          </p:nvCxnSpPr>
          <p:spPr bwMode="hidden">
            <a:xfrm>
              <a:off x="6705884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Rovná spojnica 12"/>
            <p:cNvCxnSpPr/>
            <p:nvPr/>
          </p:nvCxnSpPr>
          <p:spPr bwMode="hidden">
            <a:xfrm>
              <a:off x="7925022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Rovná spojnica 13"/>
            <p:cNvCxnSpPr/>
            <p:nvPr/>
          </p:nvCxnSpPr>
          <p:spPr bwMode="hidden">
            <a:xfrm>
              <a:off x="9144160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Rovná spojnica 14"/>
            <p:cNvCxnSpPr/>
            <p:nvPr/>
          </p:nvCxnSpPr>
          <p:spPr bwMode="hidden">
            <a:xfrm>
              <a:off x="10363298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Rovná spojnica 15"/>
            <p:cNvCxnSpPr/>
            <p:nvPr/>
          </p:nvCxnSpPr>
          <p:spPr bwMode="hidden">
            <a:xfrm>
              <a:off x="11582436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Rovná spojnica 16"/>
            <p:cNvCxnSpPr/>
            <p:nvPr/>
          </p:nvCxnSpPr>
          <p:spPr bwMode="hidden">
            <a:xfrm>
              <a:off x="2819" y="386485"/>
              <a:ext cx="12188952" cy="0"/>
            </a:xfrm>
            <a:prstGeom prst="line">
              <a:avLst/>
            </a:prstGeom>
            <a:ln>
              <a:solidFill>
                <a:schemeClr val="bg1">
                  <a:lumMod val="85000"/>
                  <a:alpha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Rovná spojnica 17"/>
            <p:cNvCxnSpPr/>
            <p:nvPr/>
          </p:nvCxnSpPr>
          <p:spPr bwMode="hidden">
            <a:xfrm>
              <a:off x="2819" y="1611181"/>
              <a:ext cx="12188952" cy="0"/>
            </a:xfrm>
            <a:prstGeom prst="line">
              <a:avLst/>
            </a:prstGeom>
            <a:ln>
              <a:solidFill>
                <a:schemeClr val="bg1">
                  <a:lumMod val="85000"/>
                  <a:alpha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Rovná spojnica 18"/>
            <p:cNvCxnSpPr/>
            <p:nvPr/>
          </p:nvCxnSpPr>
          <p:spPr bwMode="hidden">
            <a:xfrm>
              <a:off x="2819" y="2835877"/>
              <a:ext cx="12188952" cy="0"/>
            </a:xfrm>
            <a:prstGeom prst="line">
              <a:avLst/>
            </a:prstGeom>
            <a:ln>
              <a:solidFill>
                <a:schemeClr val="bg1">
                  <a:lumMod val="85000"/>
                  <a:alpha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Rovná spojnica 19"/>
            <p:cNvCxnSpPr/>
            <p:nvPr/>
          </p:nvCxnSpPr>
          <p:spPr bwMode="hidden">
            <a:xfrm>
              <a:off x="2819" y="4060573"/>
              <a:ext cx="12188952" cy="0"/>
            </a:xfrm>
            <a:prstGeom prst="line">
              <a:avLst/>
            </a:prstGeom>
            <a:ln>
              <a:solidFill>
                <a:schemeClr val="bg1">
                  <a:lumMod val="85000"/>
                  <a:alpha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Rovná spojnica 20"/>
            <p:cNvCxnSpPr/>
            <p:nvPr/>
          </p:nvCxnSpPr>
          <p:spPr bwMode="hidden">
            <a:xfrm>
              <a:off x="2819" y="5285269"/>
              <a:ext cx="12188952" cy="0"/>
            </a:xfrm>
            <a:prstGeom prst="line">
              <a:avLst/>
            </a:prstGeom>
            <a:ln>
              <a:solidFill>
                <a:schemeClr val="bg1">
                  <a:lumMod val="85000"/>
                  <a:alpha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Rovná spojnica 21"/>
            <p:cNvCxnSpPr/>
            <p:nvPr/>
          </p:nvCxnSpPr>
          <p:spPr bwMode="hidden">
            <a:xfrm>
              <a:off x="2819" y="6509965"/>
              <a:ext cx="12188952" cy="0"/>
            </a:xfrm>
            <a:prstGeom prst="line">
              <a:avLst/>
            </a:prstGeom>
            <a:ln>
              <a:solidFill>
                <a:schemeClr val="bg1">
                  <a:lumMod val="85000"/>
                  <a:alpha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3" name="Skupina 22"/>
            <p:cNvGrpSpPr/>
            <p:nvPr userDrawn="1"/>
          </p:nvGrpSpPr>
          <p:grpSpPr bwMode="hidden">
            <a:xfrm>
              <a:off x="-1" y="0"/>
              <a:ext cx="12192001" cy="6858000"/>
              <a:chOff x="-1" y="0"/>
              <a:chExt cx="12192001" cy="6858000"/>
            </a:xfrm>
          </p:grpSpPr>
          <p:cxnSp>
            <p:nvCxnSpPr>
              <p:cNvPr id="41" name="Rovná spojnica 40"/>
              <p:cNvCxnSpPr/>
              <p:nvPr/>
            </p:nvCxnSpPr>
            <p:spPr bwMode="hidden">
              <a:xfrm>
                <a:off x="225425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" name="Rovná spojnica 41"/>
              <p:cNvCxnSpPr/>
              <p:nvPr/>
            </p:nvCxnSpPr>
            <p:spPr bwMode="hidden">
              <a:xfrm>
                <a:off x="1449154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" name="Rovná spojnica 42"/>
              <p:cNvCxnSpPr/>
              <p:nvPr/>
            </p:nvCxnSpPr>
            <p:spPr bwMode="hidden">
              <a:xfrm>
                <a:off x="2665982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4" name="Rovná spojnica 43"/>
              <p:cNvCxnSpPr/>
              <p:nvPr/>
            </p:nvCxnSpPr>
            <p:spPr bwMode="hidden">
              <a:xfrm>
                <a:off x="3885119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" name="Rovná spojnica 44"/>
              <p:cNvCxnSpPr/>
              <p:nvPr/>
            </p:nvCxnSpPr>
            <p:spPr bwMode="hidden">
              <a:xfrm>
                <a:off x="5106502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46" name="Skupina 45"/>
              <p:cNvGrpSpPr/>
              <p:nvPr/>
            </p:nvGrpSpPr>
            <p:grpSpPr bwMode="hidden">
              <a:xfrm>
                <a:off x="6327885" y="0"/>
                <a:ext cx="5864115" cy="5898673"/>
                <a:chOff x="6327885" y="0"/>
                <a:chExt cx="5864115" cy="5898673"/>
              </a:xfrm>
            </p:grpSpPr>
            <p:cxnSp>
              <p:nvCxnSpPr>
                <p:cNvPr id="52" name="Rovná spojnica 51"/>
                <p:cNvCxnSpPr/>
                <p:nvPr/>
              </p:nvCxnSpPr>
              <p:spPr bwMode="hidden">
                <a:xfrm>
                  <a:off x="6327885" y="0"/>
                  <a:ext cx="5864115" cy="5898673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3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3" name="Rovná spojnica 52"/>
                <p:cNvCxnSpPr/>
                <p:nvPr/>
              </p:nvCxnSpPr>
              <p:spPr bwMode="hidden">
                <a:xfrm>
                  <a:off x="7549268" y="0"/>
                  <a:ext cx="4642732" cy="4672425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3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4" name="Rovná spojnica 53"/>
                <p:cNvCxnSpPr/>
                <p:nvPr/>
              </p:nvCxnSpPr>
              <p:spPr bwMode="hidden">
                <a:xfrm>
                  <a:off x="8772997" y="0"/>
                  <a:ext cx="3419003" cy="3456749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3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5" name="Rovná spojnica 54"/>
                <p:cNvCxnSpPr/>
                <p:nvPr/>
              </p:nvCxnSpPr>
              <p:spPr bwMode="hidden">
                <a:xfrm>
                  <a:off x="9982200" y="0"/>
                  <a:ext cx="2209800" cy="2226469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3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6" name="Rovná spojnica 55"/>
                <p:cNvCxnSpPr/>
                <p:nvPr/>
              </p:nvCxnSpPr>
              <p:spPr bwMode="hidden">
                <a:xfrm>
                  <a:off x="11199019" y="0"/>
                  <a:ext cx="992981" cy="1002506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3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47" name="Rovná spojnica 46"/>
              <p:cNvCxnSpPr/>
              <p:nvPr/>
            </p:nvCxnSpPr>
            <p:spPr bwMode="hidden">
              <a:xfrm flipH="1" flipV="1">
                <a:off x="-1" y="1012053"/>
                <a:ext cx="5828811" cy="5845945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8" name="Rovná spojnica 47"/>
              <p:cNvCxnSpPr/>
              <p:nvPr/>
            </p:nvCxnSpPr>
            <p:spPr bwMode="hidden">
              <a:xfrm flipH="1" flipV="1">
                <a:off x="-1" y="2227340"/>
                <a:ext cx="4614781" cy="4630658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9" name="Rovná spojnica 48"/>
              <p:cNvCxnSpPr/>
              <p:nvPr/>
            </p:nvCxnSpPr>
            <p:spPr bwMode="hidden">
              <a:xfrm flipH="1" flipV="1">
                <a:off x="-1" y="3432149"/>
                <a:ext cx="3398419" cy="3425849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" name="Rovná spojnica 49"/>
              <p:cNvCxnSpPr/>
              <p:nvPr/>
            </p:nvCxnSpPr>
            <p:spPr bwMode="hidden">
              <a:xfrm flipH="1" flipV="1">
                <a:off x="-1" y="4651431"/>
                <a:ext cx="2196496" cy="2206567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" name="Rovná spojnica 50"/>
              <p:cNvCxnSpPr/>
              <p:nvPr/>
            </p:nvCxnSpPr>
            <p:spPr bwMode="hidden">
              <a:xfrm flipH="1" flipV="1">
                <a:off x="-1" y="5864453"/>
                <a:ext cx="987003" cy="993545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4" name="Skupina 23"/>
            <p:cNvGrpSpPr/>
            <p:nvPr userDrawn="1"/>
          </p:nvGrpSpPr>
          <p:grpSpPr bwMode="hidden">
            <a:xfrm flipH="1">
              <a:off x="0" y="0"/>
              <a:ext cx="12192001" cy="6858000"/>
              <a:chOff x="-1" y="0"/>
              <a:chExt cx="12192001" cy="6858000"/>
            </a:xfrm>
          </p:grpSpPr>
          <p:cxnSp>
            <p:nvCxnSpPr>
              <p:cNvPr id="25" name="Rovná spojnica 24"/>
              <p:cNvCxnSpPr/>
              <p:nvPr/>
            </p:nvCxnSpPr>
            <p:spPr bwMode="hidden">
              <a:xfrm>
                <a:off x="225425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Rovná spojnica 25"/>
              <p:cNvCxnSpPr/>
              <p:nvPr/>
            </p:nvCxnSpPr>
            <p:spPr bwMode="hidden">
              <a:xfrm>
                <a:off x="1449154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Rovná spojnica 26"/>
              <p:cNvCxnSpPr/>
              <p:nvPr/>
            </p:nvCxnSpPr>
            <p:spPr bwMode="hidden">
              <a:xfrm>
                <a:off x="2665982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Rovná spojnica 27"/>
              <p:cNvCxnSpPr/>
              <p:nvPr/>
            </p:nvCxnSpPr>
            <p:spPr bwMode="hidden">
              <a:xfrm>
                <a:off x="3885119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Rovná spojnica 28"/>
              <p:cNvCxnSpPr/>
              <p:nvPr/>
            </p:nvCxnSpPr>
            <p:spPr bwMode="hidden">
              <a:xfrm>
                <a:off x="5150644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30" name="Skupina 29"/>
              <p:cNvGrpSpPr/>
              <p:nvPr/>
            </p:nvGrpSpPr>
            <p:grpSpPr bwMode="hidden">
              <a:xfrm>
                <a:off x="6327885" y="0"/>
                <a:ext cx="5864115" cy="5898673"/>
                <a:chOff x="6327885" y="0"/>
                <a:chExt cx="5864115" cy="5898673"/>
              </a:xfrm>
            </p:grpSpPr>
            <p:cxnSp>
              <p:nvCxnSpPr>
                <p:cNvPr id="36" name="Rovná spojnica 35"/>
                <p:cNvCxnSpPr/>
                <p:nvPr/>
              </p:nvCxnSpPr>
              <p:spPr bwMode="hidden">
                <a:xfrm>
                  <a:off x="6327885" y="0"/>
                  <a:ext cx="5864115" cy="5898673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3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7" name="Rovná spojnica 36"/>
                <p:cNvCxnSpPr/>
                <p:nvPr/>
              </p:nvCxnSpPr>
              <p:spPr bwMode="hidden">
                <a:xfrm>
                  <a:off x="7549268" y="0"/>
                  <a:ext cx="4642732" cy="4672425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3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8" name="Rovná spojnica 37"/>
                <p:cNvCxnSpPr/>
                <p:nvPr/>
              </p:nvCxnSpPr>
              <p:spPr bwMode="hidden">
                <a:xfrm>
                  <a:off x="8772997" y="0"/>
                  <a:ext cx="3419003" cy="3456749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3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9" name="Rovná spojnica 38"/>
                <p:cNvCxnSpPr/>
                <p:nvPr/>
              </p:nvCxnSpPr>
              <p:spPr bwMode="hidden">
                <a:xfrm>
                  <a:off x="9982200" y="0"/>
                  <a:ext cx="2209800" cy="2226469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3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0" name="Rovná spojnica 39"/>
                <p:cNvCxnSpPr/>
                <p:nvPr/>
              </p:nvCxnSpPr>
              <p:spPr bwMode="hidden">
                <a:xfrm>
                  <a:off x="11199019" y="0"/>
                  <a:ext cx="992981" cy="1002506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3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31" name="Rovná spojnica 30"/>
              <p:cNvCxnSpPr/>
              <p:nvPr/>
            </p:nvCxnSpPr>
            <p:spPr bwMode="hidden">
              <a:xfrm flipH="1" flipV="1">
                <a:off x="-1" y="1012053"/>
                <a:ext cx="5828811" cy="5845945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Rovná spojnica 31"/>
              <p:cNvCxnSpPr/>
              <p:nvPr/>
            </p:nvCxnSpPr>
            <p:spPr bwMode="hidden">
              <a:xfrm flipH="1" flipV="1">
                <a:off x="-1" y="2227340"/>
                <a:ext cx="4614781" cy="4630658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Rovná spojnica 32"/>
              <p:cNvCxnSpPr/>
              <p:nvPr/>
            </p:nvCxnSpPr>
            <p:spPr bwMode="hidden">
              <a:xfrm flipH="1" flipV="1">
                <a:off x="-1" y="3432149"/>
                <a:ext cx="3398419" cy="3425849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Rovná spojnica 33"/>
              <p:cNvCxnSpPr/>
              <p:nvPr/>
            </p:nvCxnSpPr>
            <p:spPr bwMode="hidden">
              <a:xfrm flipH="1" flipV="1">
                <a:off x="-1" y="4651431"/>
                <a:ext cx="2196496" cy="2206567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Rovná spojnica 34"/>
              <p:cNvCxnSpPr/>
              <p:nvPr/>
            </p:nvCxnSpPr>
            <p:spPr bwMode="hidden">
              <a:xfrm flipH="1" flipV="1">
                <a:off x="-1" y="5864453"/>
                <a:ext cx="987003" cy="993545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293845" y="1909346"/>
            <a:ext cx="9604310" cy="3383280"/>
          </a:xfrm>
        </p:spPr>
        <p:txBody>
          <a:bodyPr anchor="b">
            <a:normAutofit/>
          </a:bodyPr>
          <a:lstStyle>
            <a:lvl1pPr algn="l">
              <a:lnSpc>
                <a:spcPct val="76000"/>
              </a:lnSpc>
              <a:defRPr sz="8000" cap="none" baseline="0">
                <a:solidFill>
                  <a:schemeClr val="tx1"/>
                </a:solidFill>
              </a:defRPr>
            </a:lvl1pPr>
          </a:lstStyle>
          <a:p>
            <a:r>
              <a:rPr lang="sk-SK"/>
              <a:t>Upravte štýly predlohy textu</a:t>
            </a:r>
            <a:endParaRPr lang="sk-SK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293845" y="5432564"/>
            <a:ext cx="9604310" cy="457200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2000" b="0">
                <a:solidFill>
                  <a:schemeClr val="accent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k-SK"/>
              <a:t>Upravte štýl predlohy podnadpisov</a:t>
            </a:r>
            <a:endParaRPr lang="sk-SK" dirty="0"/>
          </a:p>
        </p:txBody>
      </p:sp>
      <p:cxnSp>
        <p:nvCxnSpPr>
          <p:cNvPr id="58" name="Rovná spojnica 57"/>
          <p:cNvCxnSpPr/>
          <p:nvPr userDrawn="1"/>
        </p:nvCxnSpPr>
        <p:spPr>
          <a:xfrm>
            <a:off x="1295400" y="5294175"/>
            <a:ext cx="9601200" cy="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988627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Upravte štýly predlohy textu</a:t>
            </a:r>
            <a:endParaRPr lang="sk-SK" dirty="0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k-SK"/>
              <a:t>Upravte štýl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sk-SK" dirty="0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4A29A4-78C8-47AB-BA06-22CB45938951}" type="datetime1">
              <a:rPr lang="sk-SK" smtClean="0"/>
              <a:t>18.05.2016</a:t>
            </a:fld>
            <a:endParaRPr lang="sk-SK" dirty="0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sk-SK" smtClean="0"/>
              <a:t>‹#›</a:t>
            </a:fld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24771542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vislý nadpis 1"/>
          <p:cNvSpPr>
            <a:spLocks noGrp="1"/>
          </p:cNvSpPr>
          <p:nvPr>
            <p:ph type="title" orient="vert"/>
          </p:nvPr>
        </p:nvSpPr>
        <p:spPr>
          <a:xfrm>
            <a:off x="9209314" y="489856"/>
            <a:ext cx="1687286" cy="5301343"/>
          </a:xfrm>
        </p:spPr>
        <p:txBody>
          <a:bodyPr vert="eaVert"/>
          <a:lstStyle/>
          <a:p>
            <a:r>
              <a:rPr lang="sk-SK"/>
              <a:t>Upravte štýly predlohy textu</a:t>
            </a:r>
            <a:endParaRPr lang="sk-SK" dirty="0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>
          <a:xfrm>
            <a:off x="1295399" y="489856"/>
            <a:ext cx="7587344" cy="5301343"/>
          </a:xfrm>
        </p:spPr>
        <p:txBody>
          <a:bodyPr vert="eaVert"/>
          <a:lstStyle/>
          <a:p>
            <a:pPr lvl="0"/>
            <a:r>
              <a:rPr lang="sk-SK"/>
              <a:t>Upravte štýl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sk-SK" dirty="0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ED4ACF-2D82-46F2-A8E9-23963AA34E86}" type="datetime1">
              <a:rPr lang="sk-SK" smtClean="0"/>
              <a:t>18.05.2016</a:t>
            </a:fld>
            <a:endParaRPr lang="sk-SK" dirty="0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sk-SK" smtClean="0"/>
              <a:t>‹#›</a:t>
            </a:fld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2524635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Upravte štýly predlohy textu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/>
              <a:t>Upravte štýl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sk-SK" dirty="0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374B5B-21A0-4192-BF4C-38187F1A68D8}" type="datetime1">
              <a:rPr lang="sk-SK" smtClean="0"/>
              <a:t>18.05.2016</a:t>
            </a:fld>
            <a:endParaRPr lang="sk-SK" dirty="0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sk-SK" smtClean="0"/>
              <a:t>‹#›</a:t>
            </a:fld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31124441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Hlavička sekcie">
    <p:bg>
      <p:bgPr>
        <a:gradFill flip="none" rotWithShape="1">
          <a:gsLst>
            <a:gs pos="0">
              <a:schemeClr val="accent1"/>
            </a:gs>
            <a:gs pos="97000">
              <a:schemeClr val="accent1">
                <a:lumMod val="8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Skupina 6"/>
          <p:cNvGrpSpPr/>
          <p:nvPr userDrawn="1"/>
        </p:nvGrpSpPr>
        <p:grpSpPr bwMode="hidden">
          <a:xfrm>
            <a:off x="-1" y="0"/>
            <a:ext cx="12192002" cy="6858000"/>
            <a:chOff x="-1" y="0"/>
            <a:chExt cx="12192002" cy="6858000"/>
          </a:xfrm>
        </p:grpSpPr>
        <p:cxnSp>
          <p:nvCxnSpPr>
            <p:cNvPr id="8" name="Rovná spojnica 7"/>
            <p:cNvCxnSpPr/>
            <p:nvPr/>
          </p:nvCxnSpPr>
          <p:spPr bwMode="hidden">
            <a:xfrm>
              <a:off x="610194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Rovná spojnica 8"/>
            <p:cNvCxnSpPr/>
            <p:nvPr/>
          </p:nvCxnSpPr>
          <p:spPr bwMode="hidden">
            <a:xfrm>
              <a:off x="1829332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Rovná spojnica 9"/>
            <p:cNvCxnSpPr/>
            <p:nvPr/>
          </p:nvCxnSpPr>
          <p:spPr bwMode="hidden">
            <a:xfrm>
              <a:off x="3048470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Rovná spojnica 10"/>
            <p:cNvCxnSpPr/>
            <p:nvPr/>
          </p:nvCxnSpPr>
          <p:spPr bwMode="hidden">
            <a:xfrm>
              <a:off x="4267608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Rovná spojnica 11"/>
            <p:cNvCxnSpPr/>
            <p:nvPr/>
          </p:nvCxnSpPr>
          <p:spPr bwMode="hidden">
            <a:xfrm>
              <a:off x="5486746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Rovná spojnica 12"/>
            <p:cNvCxnSpPr/>
            <p:nvPr/>
          </p:nvCxnSpPr>
          <p:spPr bwMode="hidden">
            <a:xfrm>
              <a:off x="6705884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Rovná spojnica 13"/>
            <p:cNvCxnSpPr/>
            <p:nvPr/>
          </p:nvCxnSpPr>
          <p:spPr bwMode="hidden">
            <a:xfrm>
              <a:off x="7925022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Rovná spojnica 14"/>
            <p:cNvCxnSpPr/>
            <p:nvPr/>
          </p:nvCxnSpPr>
          <p:spPr bwMode="hidden">
            <a:xfrm>
              <a:off x="9144160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Rovná spojnica 15"/>
            <p:cNvCxnSpPr/>
            <p:nvPr/>
          </p:nvCxnSpPr>
          <p:spPr bwMode="hidden">
            <a:xfrm>
              <a:off x="10363298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Rovná spojnica 16"/>
            <p:cNvCxnSpPr/>
            <p:nvPr/>
          </p:nvCxnSpPr>
          <p:spPr bwMode="hidden">
            <a:xfrm>
              <a:off x="11582436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Rovná spojnica 17"/>
            <p:cNvCxnSpPr/>
            <p:nvPr/>
          </p:nvCxnSpPr>
          <p:spPr bwMode="hidden">
            <a:xfrm>
              <a:off x="2819" y="386485"/>
              <a:ext cx="12188952" cy="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Rovná spojnica 18"/>
            <p:cNvCxnSpPr/>
            <p:nvPr/>
          </p:nvCxnSpPr>
          <p:spPr bwMode="hidden">
            <a:xfrm>
              <a:off x="2819" y="1611181"/>
              <a:ext cx="12188952" cy="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Rovná spojnica 19"/>
            <p:cNvCxnSpPr/>
            <p:nvPr/>
          </p:nvCxnSpPr>
          <p:spPr bwMode="hidden">
            <a:xfrm>
              <a:off x="2819" y="2835877"/>
              <a:ext cx="12188952" cy="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Rovná spojnica 20"/>
            <p:cNvCxnSpPr/>
            <p:nvPr/>
          </p:nvCxnSpPr>
          <p:spPr bwMode="hidden">
            <a:xfrm>
              <a:off x="2819" y="4060573"/>
              <a:ext cx="12188952" cy="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Rovná spojnica 21"/>
            <p:cNvCxnSpPr/>
            <p:nvPr/>
          </p:nvCxnSpPr>
          <p:spPr bwMode="hidden">
            <a:xfrm>
              <a:off x="2819" y="5285269"/>
              <a:ext cx="12188952" cy="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Rovná spojnica 22"/>
            <p:cNvCxnSpPr/>
            <p:nvPr/>
          </p:nvCxnSpPr>
          <p:spPr bwMode="hidden">
            <a:xfrm>
              <a:off x="2819" y="6509965"/>
              <a:ext cx="12188952" cy="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4" name="Skupina 23"/>
            <p:cNvGrpSpPr/>
            <p:nvPr userDrawn="1"/>
          </p:nvGrpSpPr>
          <p:grpSpPr bwMode="hidden">
            <a:xfrm>
              <a:off x="-1" y="0"/>
              <a:ext cx="12192001" cy="6858000"/>
              <a:chOff x="-1" y="0"/>
              <a:chExt cx="12192001" cy="6858000"/>
            </a:xfrm>
          </p:grpSpPr>
          <p:cxnSp>
            <p:nvCxnSpPr>
              <p:cNvPr id="42" name="Rovná spojnica 41"/>
              <p:cNvCxnSpPr/>
              <p:nvPr/>
            </p:nvCxnSpPr>
            <p:spPr bwMode="hidden">
              <a:xfrm>
                <a:off x="225425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" name="Rovná spojnica 42"/>
              <p:cNvCxnSpPr/>
              <p:nvPr/>
            </p:nvCxnSpPr>
            <p:spPr bwMode="hidden">
              <a:xfrm>
                <a:off x="1449154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4" name="Rovná spojnica 43"/>
              <p:cNvCxnSpPr/>
              <p:nvPr/>
            </p:nvCxnSpPr>
            <p:spPr bwMode="hidden">
              <a:xfrm>
                <a:off x="2665982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" name="Rovná spojnica 44"/>
              <p:cNvCxnSpPr/>
              <p:nvPr/>
            </p:nvCxnSpPr>
            <p:spPr bwMode="hidden">
              <a:xfrm>
                <a:off x="3885119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" name="Rovná spojnica 45"/>
              <p:cNvCxnSpPr/>
              <p:nvPr/>
            </p:nvCxnSpPr>
            <p:spPr bwMode="hidden">
              <a:xfrm>
                <a:off x="5106502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47" name="Skupina 46"/>
              <p:cNvGrpSpPr/>
              <p:nvPr/>
            </p:nvGrpSpPr>
            <p:grpSpPr bwMode="hidden">
              <a:xfrm>
                <a:off x="6327885" y="0"/>
                <a:ext cx="5864115" cy="5898673"/>
                <a:chOff x="6327885" y="0"/>
                <a:chExt cx="5864115" cy="5898673"/>
              </a:xfrm>
            </p:grpSpPr>
            <p:cxnSp>
              <p:nvCxnSpPr>
                <p:cNvPr id="53" name="Rovná spojnica 52"/>
                <p:cNvCxnSpPr/>
                <p:nvPr/>
              </p:nvCxnSpPr>
              <p:spPr bwMode="hidden">
                <a:xfrm>
                  <a:off x="6327885" y="0"/>
                  <a:ext cx="5864115" cy="5898673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4" name="Rovná spojnica 53"/>
                <p:cNvCxnSpPr/>
                <p:nvPr/>
              </p:nvCxnSpPr>
              <p:spPr bwMode="hidden">
                <a:xfrm>
                  <a:off x="7549268" y="0"/>
                  <a:ext cx="4642732" cy="4672425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5" name="Rovná spojnica 54"/>
                <p:cNvCxnSpPr/>
                <p:nvPr/>
              </p:nvCxnSpPr>
              <p:spPr bwMode="hidden">
                <a:xfrm>
                  <a:off x="8772997" y="0"/>
                  <a:ext cx="3419003" cy="3456749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6" name="Rovná spojnica 55"/>
                <p:cNvCxnSpPr/>
                <p:nvPr/>
              </p:nvCxnSpPr>
              <p:spPr bwMode="hidden">
                <a:xfrm>
                  <a:off x="9982200" y="0"/>
                  <a:ext cx="2209800" cy="2226469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7" name="Rovná spojnica 56"/>
                <p:cNvCxnSpPr/>
                <p:nvPr/>
              </p:nvCxnSpPr>
              <p:spPr bwMode="hidden">
                <a:xfrm>
                  <a:off x="11199019" y="0"/>
                  <a:ext cx="992981" cy="1002506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48" name="Rovná spojnica 47"/>
              <p:cNvCxnSpPr/>
              <p:nvPr/>
            </p:nvCxnSpPr>
            <p:spPr bwMode="hidden">
              <a:xfrm flipH="1" flipV="1">
                <a:off x="-1" y="1012053"/>
                <a:ext cx="5828811" cy="5845945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9" name="Rovná spojnica 48"/>
              <p:cNvCxnSpPr/>
              <p:nvPr/>
            </p:nvCxnSpPr>
            <p:spPr bwMode="hidden">
              <a:xfrm flipH="1" flipV="1">
                <a:off x="-1" y="2227340"/>
                <a:ext cx="4614781" cy="4630658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" name="Rovná spojnica 49"/>
              <p:cNvCxnSpPr/>
              <p:nvPr/>
            </p:nvCxnSpPr>
            <p:spPr bwMode="hidden">
              <a:xfrm flipH="1" flipV="1">
                <a:off x="-1" y="3432149"/>
                <a:ext cx="3398419" cy="3425849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" name="Rovná spojnica 50"/>
              <p:cNvCxnSpPr/>
              <p:nvPr/>
            </p:nvCxnSpPr>
            <p:spPr bwMode="hidden">
              <a:xfrm flipH="1" flipV="1">
                <a:off x="-1" y="4651431"/>
                <a:ext cx="2196496" cy="2206567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" name="Rovná spojnica 51"/>
              <p:cNvCxnSpPr/>
              <p:nvPr/>
            </p:nvCxnSpPr>
            <p:spPr bwMode="hidden">
              <a:xfrm flipH="1" flipV="1">
                <a:off x="-1" y="5864453"/>
                <a:ext cx="987003" cy="993545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5" name="Skupina 24"/>
            <p:cNvGrpSpPr/>
            <p:nvPr userDrawn="1"/>
          </p:nvGrpSpPr>
          <p:grpSpPr bwMode="hidden">
            <a:xfrm flipH="1">
              <a:off x="0" y="0"/>
              <a:ext cx="12192001" cy="6858000"/>
              <a:chOff x="-1" y="0"/>
              <a:chExt cx="12192001" cy="6858000"/>
            </a:xfrm>
          </p:grpSpPr>
          <p:cxnSp>
            <p:nvCxnSpPr>
              <p:cNvPr id="26" name="Rovná spojnica 25"/>
              <p:cNvCxnSpPr/>
              <p:nvPr/>
            </p:nvCxnSpPr>
            <p:spPr bwMode="hidden">
              <a:xfrm>
                <a:off x="225425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Rovná spojnica 26"/>
              <p:cNvCxnSpPr/>
              <p:nvPr/>
            </p:nvCxnSpPr>
            <p:spPr bwMode="hidden">
              <a:xfrm>
                <a:off x="1449154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Rovná spojnica 27"/>
              <p:cNvCxnSpPr/>
              <p:nvPr/>
            </p:nvCxnSpPr>
            <p:spPr bwMode="hidden">
              <a:xfrm>
                <a:off x="2665982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Rovná spojnica 28"/>
              <p:cNvCxnSpPr/>
              <p:nvPr/>
            </p:nvCxnSpPr>
            <p:spPr bwMode="hidden">
              <a:xfrm>
                <a:off x="3885119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Rovná spojnica 29"/>
              <p:cNvCxnSpPr/>
              <p:nvPr/>
            </p:nvCxnSpPr>
            <p:spPr bwMode="hidden">
              <a:xfrm>
                <a:off x="5150644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31" name="Skupina 30"/>
              <p:cNvGrpSpPr/>
              <p:nvPr/>
            </p:nvGrpSpPr>
            <p:grpSpPr bwMode="hidden">
              <a:xfrm>
                <a:off x="6327885" y="0"/>
                <a:ext cx="5864115" cy="5898673"/>
                <a:chOff x="6327885" y="0"/>
                <a:chExt cx="5864115" cy="5898673"/>
              </a:xfrm>
            </p:grpSpPr>
            <p:cxnSp>
              <p:nvCxnSpPr>
                <p:cNvPr id="37" name="Rovná spojnica 36"/>
                <p:cNvCxnSpPr/>
                <p:nvPr/>
              </p:nvCxnSpPr>
              <p:spPr bwMode="hidden">
                <a:xfrm>
                  <a:off x="6327885" y="0"/>
                  <a:ext cx="5864115" cy="5898673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8" name="Rovná spojnica 37"/>
                <p:cNvCxnSpPr/>
                <p:nvPr/>
              </p:nvCxnSpPr>
              <p:spPr bwMode="hidden">
                <a:xfrm>
                  <a:off x="7549268" y="0"/>
                  <a:ext cx="4642732" cy="4672425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9" name="Rovná spojnica 38"/>
                <p:cNvCxnSpPr/>
                <p:nvPr/>
              </p:nvCxnSpPr>
              <p:spPr bwMode="hidden">
                <a:xfrm>
                  <a:off x="8772997" y="0"/>
                  <a:ext cx="3419003" cy="3456749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0" name="Rovná spojnica 39"/>
                <p:cNvCxnSpPr/>
                <p:nvPr/>
              </p:nvCxnSpPr>
              <p:spPr bwMode="hidden">
                <a:xfrm>
                  <a:off x="9982200" y="0"/>
                  <a:ext cx="2209800" cy="2226469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1" name="Rovná spojnica 40"/>
                <p:cNvCxnSpPr/>
                <p:nvPr/>
              </p:nvCxnSpPr>
              <p:spPr bwMode="hidden">
                <a:xfrm>
                  <a:off x="11199019" y="0"/>
                  <a:ext cx="992981" cy="1002506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32" name="Rovná spojnica 31"/>
              <p:cNvCxnSpPr/>
              <p:nvPr/>
            </p:nvCxnSpPr>
            <p:spPr bwMode="hidden">
              <a:xfrm flipH="1" flipV="1">
                <a:off x="-1" y="1012053"/>
                <a:ext cx="5828811" cy="5845945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Rovná spojnica 32"/>
              <p:cNvCxnSpPr/>
              <p:nvPr/>
            </p:nvCxnSpPr>
            <p:spPr bwMode="hidden">
              <a:xfrm flipH="1" flipV="1">
                <a:off x="-1" y="2227340"/>
                <a:ext cx="4614781" cy="4630658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Rovná spojnica 33"/>
              <p:cNvCxnSpPr/>
              <p:nvPr/>
            </p:nvCxnSpPr>
            <p:spPr bwMode="hidden">
              <a:xfrm flipH="1" flipV="1">
                <a:off x="-1" y="3432149"/>
                <a:ext cx="3398419" cy="3425849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Rovná spojnica 34"/>
              <p:cNvCxnSpPr/>
              <p:nvPr/>
            </p:nvCxnSpPr>
            <p:spPr bwMode="hidden">
              <a:xfrm flipH="1" flipV="1">
                <a:off x="-1" y="4651431"/>
                <a:ext cx="2196496" cy="2206567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Rovná spojnica 35"/>
              <p:cNvCxnSpPr/>
              <p:nvPr/>
            </p:nvCxnSpPr>
            <p:spPr bwMode="hidden">
              <a:xfrm flipH="1" flipV="1">
                <a:off x="-1" y="5864453"/>
                <a:ext cx="987003" cy="993545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295400" y="2541573"/>
            <a:ext cx="9601200" cy="2743200"/>
          </a:xfrm>
        </p:spPr>
        <p:txBody>
          <a:bodyPr anchor="b">
            <a:normAutofit/>
          </a:bodyPr>
          <a:lstStyle>
            <a:lvl1pPr>
              <a:lnSpc>
                <a:spcPct val="85000"/>
              </a:lnSpc>
              <a:defRPr sz="6000" cap="none" baseline="0">
                <a:solidFill>
                  <a:schemeClr val="tx1"/>
                </a:solidFill>
              </a:defRPr>
            </a:lvl1pPr>
          </a:lstStyle>
          <a:p>
            <a:r>
              <a:rPr lang="sk-SK"/>
              <a:t>Upravte štýly predlohy textu</a:t>
            </a:r>
            <a:endParaRPr lang="sk-SK" dirty="0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1295400" y="5431536"/>
            <a:ext cx="9601200" cy="457200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sk-SK"/>
              <a:t>Upravte štýl predlohy textu.</a:t>
            </a:r>
          </a:p>
        </p:txBody>
      </p:sp>
      <p:cxnSp>
        <p:nvCxnSpPr>
          <p:cNvPr id="58" name="Rovná spojnica 57"/>
          <p:cNvCxnSpPr/>
          <p:nvPr userDrawn="1"/>
        </p:nvCxnSpPr>
        <p:spPr>
          <a:xfrm>
            <a:off x="1295400" y="5294175"/>
            <a:ext cx="96012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0677804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Upravte štýly predlohy textu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sz="half" idx="1"/>
          </p:nvPr>
        </p:nvSpPr>
        <p:spPr>
          <a:xfrm>
            <a:off x="1295400" y="1981199"/>
            <a:ext cx="4572000" cy="3810001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k-SK"/>
              <a:t>Upravte štýl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sk-SK" dirty="0"/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6324600" y="1981199"/>
            <a:ext cx="4572000" cy="3810001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k-SK"/>
              <a:t>Upravte štýl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sk-SK" dirty="0"/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B5CF7C-B333-48E1-A4A6-83A3C8B73AC0}" type="datetime1">
              <a:rPr lang="sk-SK" smtClean="0"/>
              <a:t>18.05.2016</a:t>
            </a:fld>
            <a:endParaRPr lang="sk-SK" dirty="0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sk-SK" smtClean="0"/>
              <a:t>‹#›</a:t>
            </a:fld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40445679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Upravte štýly predlohy textu</a:t>
            </a:r>
            <a:endParaRPr lang="sk-SK" dirty="0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1295400" y="1818322"/>
            <a:ext cx="4572000" cy="641350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20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/>
              <a:t>Upravte štýl predlohy textu.</a:t>
            </a:r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1295400" y="2503713"/>
            <a:ext cx="4572000" cy="3287487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/>
              <a:t>Upravte štýl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sk-SK" dirty="0"/>
          </a:p>
        </p:txBody>
      </p:sp>
      <p:sp>
        <p:nvSpPr>
          <p:cNvPr id="5" name="Zástupný symbol textu 4"/>
          <p:cNvSpPr>
            <a:spLocks noGrp="1"/>
          </p:cNvSpPr>
          <p:nvPr>
            <p:ph type="body" sz="quarter" idx="3"/>
          </p:nvPr>
        </p:nvSpPr>
        <p:spPr>
          <a:xfrm>
            <a:off x="6324600" y="1818322"/>
            <a:ext cx="4572000" cy="641350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20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/>
              <a:t>Upravte štýl predlohy textu.</a:t>
            </a:r>
          </a:p>
        </p:txBody>
      </p:sp>
      <p:sp>
        <p:nvSpPr>
          <p:cNvPr id="6" name="Zástupný symbol obsahu 5"/>
          <p:cNvSpPr>
            <a:spLocks noGrp="1"/>
          </p:cNvSpPr>
          <p:nvPr>
            <p:ph sz="quarter" idx="4"/>
          </p:nvPr>
        </p:nvSpPr>
        <p:spPr>
          <a:xfrm>
            <a:off x="6324600" y="2503713"/>
            <a:ext cx="4572000" cy="3287487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/>
              <a:t>Upravte štýl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sk-SK" dirty="0"/>
          </a:p>
        </p:txBody>
      </p:sp>
      <p:sp>
        <p:nvSpPr>
          <p:cNvPr id="7" name="Zástupný symbol dátum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320762-5CBF-4210-AB54-376B091119F8}" type="datetime1">
              <a:rPr lang="sk-SK" smtClean="0"/>
              <a:t>18.05.2016</a:t>
            </a:fld>
            <a:endParaRPr lang="sk-SK" dirty="0"/>
          </a:p>
        </p:txBody>
      </p:sp>
      <p:sp>
        <p:nvSpPr>
          <p:cNvPr id="8" name="Zástupný symbol päty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9" name="Zástupný symbol čísla snímky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sk-SK" smtClean="0"/>
              <a:t>‹#›</a:t>
            </a:fld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33979065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Upravte štýly predlohy textu</a:t>
            </a:r>
            <a:endParaRPr lang="sk-SK" dirty="0"/>
          </a:p>
        </p:txBody>
      </p:sp>
      <p:sp>
        <p:nvSpPr>
          <p:cNvPr id="3" name="Zástupný symbol dátum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0DB371-BF5F-4058-A212-1A908E4D2674}" type="datetime1">
              <a:rPr lang="sk-SK" smtClean="0"/>
              <a:t>18.05.2016</a:t>
            </a:fld>
            <a:endParaRPr lang="sk-SK" dirty="0"/>
          </a:p>
        </p:txBody>
      </p:sp>
      <p:sp>
        <p:nvSpPr>
          <p:cNvPr id="4" name="Zástupný symbol päty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5" name="Zástupný symbol čísla snímky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sk-SK" smtClean="0"/>
              <a:t>‹#›</a:t>
            </a:fld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32389767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1" name="Skupina 160"/>
          <p:cNvGrpSpPr/>
          <p:nvPr userDrawn="1"/>
        </p:nvGrpSpPr>
        <p:grpSpPr bwMode="hidden">
          <a:xfrm>
            <a:off x="-1" y="0"/>
            <a:ext cx="12192002" cy="6858000"/>
            <a:chOff x="-1" y="0"/>
            <a:chExt cx="12192002" cy="6858000"/>
          </a:xfrm>
        </p:grpSpPr>
        <p:cxnSp>
          <p:nvCxnSpPr>
            <p:cNvPr id="162" name="Rovná spojnica 161"/>
            <p:cNvCxnSpPr/>
            <p:nvPr/>
          </p:nvCxnSpPr>
          <p:spPr bwMode="hidden">
            <a:xfrm>
              <a:off x="610194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3" name="Rovná spojnica 162"/>
            <p:cNvCxnSpPr/>
            <p:nvPr/>
          </p:nvCxnSpPr>
          <p:spPr bwMode="hidden">
            <a:xfrm>
              <a:off x="1829332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4" name="Rovná spojnica 163"/>
            <p:cNvCxnSpPr/>
            <p:nvPr/>
          </p:nvCxnSpPr>
          <p:spPr bwMode="hidden">
            <a:xfrm>
              <a:off x="3048470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5" name="Rovná spojnica 164"/>
            <p:cNvCxnSpPr/>
            <p:nvPr/>
          </p:nvCxnSpPr>
          <p:spPr bwMode="hidden">
            <a:xfrm>
              <a:off x="4267608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6" name="Rovná spojnica 165"/>
            <p:cNvCxnSpPr/>
            <p:nvPr/>
          </p:nvCxnSpPr>
          <p:spPr bwMode="hidden">
            <a:xfrm>
              <a:off x="5486746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7" name="Rovná spojnica 166"/>
            <p:cNvCxnSpPr/>
            <p:nvPr/>
          </p:nvCxnSpPr>
          <p:spPr bwMode="hidden">
            <a:xfrm>
              <a:off x="6705884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8" name="Rovná spojnica 167"/>
            <p:cNvCxnSpPr/>
            <p:nvPr/>
          </p:nvCxnSpPr>
          <p:spPr bwMode="hidden">
            <a:xfrm>
              <a:off x="7925022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9" name="Rovná spojnica 168"/>
            <p:cNvCxnSpPr/>
            <p:nvPr/>
          </p:nvCxnSpPr>
          <p:spPr bwMode="hidden">
            <a:xfrm>
              <a:off x="9144160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0" name="Rovná spojnica 169"/>
            <p:cNvCxnSpPr/>
            <p:nvPr/>
          </p:nvCxnSpPr>
          <p:spPr bwMode="hidden">
            <a:xfrm>
              <a:off x="10363298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1" name="Rovná spojnica 170"/>
            <p:cNvCxnSpPr/>
            <p:nvPr/>
          </p:nvCxnSpPr>
          <p:spPr bwMode="hidden">
            <a:xfrm>
              <a:off x="11582436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2" name="Rovná spojnica 171"/>
            <p:cNvCxnSpPr/>
            <p:nvPr/>
          </p:nvCxnSpPr>
          <p:spPr bwMode="hidden">
            <a:xfrm>
              <a:off x="2819" y="386485"/>
              <a:ext cx="12188952" cy="0"/>
            </a:xfrm>
            <a:prstGeom prst="line">
              <a:avLst/>
            </a:prstGeom>
            <a:ln>
              <a:solidFill>
                <a:schemeClr val="bg1">
                  <a:lumMod val="85000"/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3" name="Rovná spojnica 172"/>
            <p:cNvCxnSpPr/>
            <p:nvPr/>
          </p:nvCxnSpPr>
          <p:spPr bwMode="hidden">
            <a:xfrm>
              <a:off x="2819" y="1611181"/>
              <a:ext cx="12188952" cy="0"/>
            </a:xfrm>
            <a:prstGeom prst="line">
              <a:avLst/>
            </a:prstGeom>
            <a:ln>
              <a:solidFill>
                <a:schemeClr val="bg1">
                  <a:lumMod val="85000"/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4" name="Rovná spojnica 173"/>
            <p:cNvCxnSpPr/>
            <p:nvPr/>
          </p:nvCxnSpPr>
          <p:spPr bwMode="hidden">
            <a:xfrm>
              <a:off x="2819" y="2835877"/>
              <a:ext cx="12188952" cy="0"/>
            </a:xfrm>
            <a:prstGeom prst="line">
              <a:avLst/>
            </a:prstGeom>
            <a:ln>
              <a:solidFill>
                <a:schemeClr val="bg1">
                  <a:lumMod val="85000"/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5" name="Rovná spojnica 174"/>
            <p:cNvCxnSpPr/>
            <p:nvPr/>
          </p:nvCxnSpPr>
          <p:spPr bwMode="hidden">
            <a:xfrm>
              <a:off x="2819" y="4060573"/>
              <a:ext cx="12188952" cy="0"/>
            </a:xfrm>
            <a:prstGeom prst="line">
              <a:avLst/>
            </a:prstGeom>
            <a:ln>
              <a:solidFill>
                <a:schemeClr val="bg1">
                  <a:lumMod val="85000"/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6" name="Rovná spojnica 175"/>
            <p:cNvCxnSpPr/>
            <p:nvPr/>
          </p:nvCxnSpPr>
          <p:spPr bwMode="hidden">
            <a:xfrm>
              <a:off x="2819" y="5285269"/>
              <a:ext cx="12188952" cy="0"/>
            </a:xfrm>
            <a:prstGeom prst="line">
              <a:avLst/>
            </a:prstGeom>
            <a:ln>
              <a:solidFill>
                <a:schemeClr val="bg1">
                  <a:lumMod val="85000"/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7" name="Rovná spojnica 176"/>
            <p:cNvCxnSpPr/>
            <p:nvPr/>
          </p:nvCxnSpPr>
          <p:spPr bwMode="hidden">
            <a:xfrm>
              <a:off x="2819" y="6509965"/>
              <a:ext cx="12188952" cy="0"/>
            </a:xfrm>
            <a:prstGeom prst="line">
              <a:avLst/>
            </a:prstGeom>
            <a:ln>
              <a:solidFill>
                <a:schemeClr val="bg1">
                  <a:lumMod val="85000"/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78" name="Skupina 177"/>
            <p:cNvGrpSpPr/>
            <p:nvPr userDrawn="1"/>
          </p:nvGrpSpPr>
          <p:grpSpPr bwMode="hidden">
            <a:xfrm>
              <a:off x="-1" y="0"/>
              <a:ext cx="12192001" cy="6858000"/>
              <a:chOff x="-1" y="0"/>
              <a:chExt cx="12192001" cy="6858000"/>
            </a:xfrm>
          </p:grpSpPr>
          <p:cxnSp>
            <p:nvCxnSpPr>
              <p:cNvPr id="196" name="Rovná spojnica 195"/>
              <p:cNvCxnSpPr/>
              <p:nvPr/>
            </p:nvCxnSpPr>
            <p:spPr bwMode="hidden">
              <a:xfrm>
                <a:off x="225425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7" name="Rovná spojnica 196"/>
              <p:cNvCxnSpPr/>
              <p:nvPr/>
            </p:nvCxnSpPr>
            <p:spPr bwMode="hidden">
              <a:xfrm>
                <a:off x="1449154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8" name="Rovná spojnica 197"/>
              <p:cNvCxnSpPr/>
              <p:nvPr/>
            </p:nvCxnSpPr>
            <p:spPr bwMode="hidden">
              <a:xfrm>
                <a:off x="2665982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9" name="Rovná spojnica 198"/>
              <p:cNvCxnSpPr/>
              <p:nvPr/>
            </p:nvCxnSpPr>
            <p:spPr bwMode="hidden">
              <a:xfrm>
                <a:off x="3885119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0" name="Rovná spojnica 199"/>
              <p:cNvCxnSpPr/>
              <p:nvPr/>
            </p:nvCxnSpPr>
            <p:spPr bwMode="hidden">
              <a:xfrm>
                <a:off x="5106502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201" name="Skupina 200"/>
              <p:cNvGrpSpPr/>
              <p:nvPr/>
            </p:nvGrpSpPr>
            <p:grpSpPr bwMode="hidden">
              <a:xfrm>
                <a:off x="6327885" y="0"/>
                <a:ext cx="5864115" cy="5898673"/>
                <a:chOff x="6327885" y="0"/>
                <a:chExt cx="5864115" cy="5898673"/>
              </a:xfrm>
            </p:grpSpPr>
            <p:cxnSp>
              <p:nvCxnSpPr>
                <p:cNvPr id="207" name="Rovná spojnica 206"/>
                <p:cNvCxnSpPr/>
                <p:nvPr/>
              </p:nvCxnSpPr>
              <p:spPr bwMode="hidden">
                <a:xfrm>
                  <a:off x="6327885" y="0"/>
                  <a:ext cx="5864115" cy="5898673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3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08" name="Rovná spojnica 207"/>
                <p:cNvCxnSpPr/>
                <p:nvPr/>
              </p:nvCxnSpPr>
              <p:spPr bwMode="hidden">
                <a:xfrm>
                  <a:off x="7549268" y="0"/>
                  <a:ext cx="4642732" cy="4672425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3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09" name="Rovná spojnica 208"/>
                <p:cNvCxnSpPr/>
                <p:nvPr/>
              </p:nvCxnSpPr>
              <p:spPr bwMode="hidden">
                <a:xfrm>
                  <a:off x="8772997" y="0"/>
                  <a:ext cx="3419003" cy="3456749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3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10" name="Rovná spojnica 209"/>
                <p:cNvCxnSpPr/>
                <p:nvPr/>
              </p:nvCxnSpPr>
              <p:spPr bwMode="hidden">
                <a:xfrm>
                  <a:off x="9982200" y="0"/>
                  <a:ext cx="2209800" cy="2226469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3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11" name="Rovná spojnica 210"/>
                <p:cNvCxnSpPr/>
                <p:nvPr/>
              </p:nvCxnSpPr>
              <p:spPr bwMode="hidden">
                <a:xfrm>
                  <a:off x="11199019" y="0"/>
                  <a:ext cx="992981" cy="1002506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3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202" name="Rovná spojnica 201"/>
              <p:cNvCxnSpPr/>
              <p:nvPr/>
            </p:nvCxnSpPr>
            <p:spPr bwMode="hidden">
              <a:xfrm flipH="1" flipV="1">
                <a:off x="-1" y="1012053"/>
                <a:ext cx="5828811" cy="5845945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3" name="Rovná spojnica 202"/>
              <p:cNvCxnSpPr/>
              <p:nvPr/>
            </p:nvCxnSpPr>
            <p:spPr bwMode="hidden">
              <a:xfrm flipH="1" flipV="1">
                <a:off x="-1" y="2227340"/>
                <a:ext cx="4614781" cy="4630658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4" name="Rovná spojnica 203"/>
              <p:cNvCxnSpPr/>
              <p:nvPr/>
            </p:nvCxnSpPr>
            <p:spPr bwMode="hidden">
              <a:xfrm flipH="1" flipV="1">
                <a:off x="-1" y="3432149"/>
                <a:ext cx="3398419" cy="3425849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5" name="Rovná spojnica 204"/>
              <p:cNvCxnSpPr/>
              <p:nvPr/>
            </p:nvCxnSpPr>
            <p:spPr bwMode="hidden">
              <a:xfrm flipH="1" flipV="1">
                <a:off x="-1" y="4651431"/>
                <a:ext cx="2196496" cy="2206567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6" name="Rovná spojnica 205"/>
              <p:cNvCxnSpPr/>
              <p:nvPr/>
            </p:nvCxnSpPr>
            <p:spPr bwMode="hidden">
              <a:xfrm flipH="1" flipV="1">
                <a:off x="-1" y="5864453"/>
                <a:ext cx="987003" cy="993545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79" name="Skupina 178"/>
            <p:cNvGrpSpPr/>
            <p:nvPr userDrawn="1"/>
          </p:nvGrpSpPr>
          <p:grpSpPr bwMode="hidden">
            <a:xfrm flipH="1">
              <a:off x="0" y="0"/>
              <a:ext cx="12192001" cy="6858000"/>
              <a:chOff x="-1" y="0"/>
              <a:chExt cx="12192001" cy="6858000"/>
            </a:xfrm>
          </p:grpSpPr>
          <p:cxnSp>
            <p:nvCxnSpPr>
              <p:cNvPr id="180" name="Rovná spojnica 179"/>
              <p:cNvCxnSpPr/>
              <p:nvPr/>
            </p:nvCxnSpPr>
            <p:spPr bwMode="hidden">
              <a:xfrm>
                <a:off x="225425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1" name="Rovná spojnica 180"/>
              <p:cNvCxnSpPr/>
              <p:nvPr/>
            </p:nvCxnSpPr>
            <p:spPr bwMode="hidden">
              <a:xfrm>
                <a:off x="1449154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2" name="Rovná spojnica 181"/>
              <p:cNvCxnSpPr/>
              <p:nvPr/>
            </p:nvCxnSpPr>
            <p:spPr bwMode="hidden">
              <a:xfrm>
                <a:off x="2665982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3" name="Rovná spojnica 182"/>
              <p:cNvCxnSpPr/>
              <p:nvPr/>
            </p:nvCxnSpPr>
            <p:spPr bwMode="hidden">
              <a:xfrm>
                <a:off x="3885119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4" name="Rovná spojnica 183"/>
              <p:cNvCxnSpPr/>
              <p:nvPr/>
            </p:nvCxnSpPr>
            <p:spPr bwMode="hidden">
              <a:xfrm>
                <a:off x="5106502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185" name="Skupina 184"/>
              <p:cNvGrpSpPr/>
              <p:nvPr/>
            </p:nvGrpSpPr>
            <p:grpSpPr bwMode="hidden">
              <a:xfrm>
                <a:off x="6327885" y="0"/>
                <a:ext cx="5864115" cy="5898673"/>
                <a:chOff x="6327885" y="0"/>
                <a:chExt cx="5864115" cy="5898673"/>
              </a:xfrm>
            </p:grpSpPr>
            <p:cxnSp>
              <p:nvCxnSpPr>
                <p:cNvPr id="191" name="Rovná spojnica 190"/>
                <p:cNvCxnSpPr/>
                <p:nvPr/>
              </p:nvCxnSpPr>
              <p:spPr bwMode="hidden">
                <a:xfrm>
                  <a:off x="6327885" y="0"/>
                  <a:ext cx="5864115" cy="5898673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3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92" name="Rovná spojnica 191"/>
                <p:cNvCxnSpPr/>
                <p:nvPr/>
              </p:nvCxnSpPr>
              <p:spPr bwMode="hidden">
                <a:xfrm>
                  <a:off x="7549268" y="0"/>
                  <a:ext cx="4642732" cy="4672425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3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93" name="Rovná spojnica 192"/>
                <p:cNvCxnSpPr/>
                <p:nvPr/>
              </p:nvCxnSpPr>
              <p:spPr bwMode="hidden">
                <a:xfrm>
                  <a:off x="8772997" y="0"/>
                  <a:ext cx="3419003" cy="3456749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3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94" name="Rovná spojnica 193"/>
                <p:cNvCxnSpPr/>
                <p:nvPr/>
              </p:nvCxnSpPr>
              <p:spPr bwMode="hidden">
                <a:xfrm>
                  <a:off x="9982200" y="0"/>
                  <a:ext cx="2209800" cy="2226469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3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95" name="Rovná spojnica 194"/>
                <p:cNvCxnSpPr/>
                <p:nvPr/>
              </p:nvCxnSpPr>
              <p:spPr bwMode="hidden">
                <a:xfrm>
                  <a:off x="11199019" y="0"/>
                  <a:ext cx="992981" cy="1002506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3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186" name="Rovná spojnica 185"/>
              <p:cNvCxnSpPr/>
              <p:nvPr/>
            </p:nvCxnSpPr>
            <p:spPr bwMode="hidden">
              <a:xfrm flipH="1" flipV="1">
                <a:off x="-1" y="1012053"/>
                <a:ext cx="5828811" cy="5845945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7" name="Rovná spojnica 186"/>
              <p:cNvCxnSpPr/>
              <p:nvPr/>
            </p:nvCxnSpPr>
            <p:spPr bwMode="hidden">
              <a:xfrm flipH="1" flipV="1">
                <a:off x="-1" y="2227340"/>
                <a:ext cx="4614781" cy="4630658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8" name="Rovná spojnica 187"/>
              <p:cNvCxnSpPr/>
              <p:nvPr/>
            </p:nvCxnSpPr>
            <p:spPr bwMode="hidden">
              <a:xfrm flipH="1" flipV="1">
                <a:off x="-1" y="3432149"/>
                <a:ext cx="3398419" cy="3425849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9" name="Rovná spojnica 188"/>
              <p:cNvCxnSpPr/>
              <p:nvPr/>
            </p:nvCxnSpPr>
            <p:spPr bwMode="hidden">
              <a:xfrm flipH="1" flipV="1">
                <a:off x="-1" y="4651431"/>
                <a:ext cx="2196496" cy="2206567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0" name="Rovná spojnica 189"/>
              <p:cNvCxnSpPr/>
              <p:nvPr/>
            </p:nvCxnSpPr>
            <p:spPr bwMode="hidden">
              <a:xfrm flipH="1" flipV="1">
                <a:off x="-1" y="5864453"/>
                <a:ext cx="987003" cy="993545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212" name="Zástupný symbol dátumu 2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A4083B-90AA-48CF-BAD5-00AA24D7F288}" type="datetime1">
              <a:rPr lang="sk-SK" smtClean="0"/>
              <a:t>18.05.2016</a:t>
            </a:fld>
            <a:endParaRPr lang="sk-SK" dirty="0"/>
          </a:p>
        </p:txBody>
      </p:sp>
      <p:sp>
        <p:nvSpPr>
          <p:cNvPr id="213" name="Zástupný symbol päty 21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214" name="Zástupný symbol čísla snímky 2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sk-SK" smtClean="0"/>
              <a:pPr/>
              <a:t>‹#›</a:t>
            </a:fld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21468172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popisom">
    <p:bg>
      <p:bgPr>
        <a:gradFill flip="none" rotWithShape="1">
          <a:gsLst>
            <a:gs pos="0">
              <a:schemeClr val="accent1"/>
            </a:gs>
            <a:gs pos="100000">
              <a:schemeClr val="accent1">
                <a:lumMod val="8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Skupina 8"/>
          <p:cNvGrpSpPr/>
          <p:nvPr userDrawn="1"/>
        </p:nvGrpSpPr>
        <p:grpSpPr bwMode="hidden">
          <a:xfrm>
            <a:off x="-1" y="0"/>
            <a:ext cx="12192002" cy="6858000"/>
            <a:chOff x="-1" y="0"/>
            <a:chExt cx="12192002" cy="6858000"/>
          </a:xfrm>
        </p:grpSpPr>
        <p:cxnSp>
          <p:nvCxnSpPr>
            <p:cNvPr id="10" name="Rovná spojnica 9"/>
            <p:cNvCxnSpPr/>
            <p:nvPr/>
          </p:nvCxnSpPr>
          <p:spPr bwMode="hidden">
            <a:xfrm>
              <a:off x="610194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Rovná spojnica 10"/>
            <p:cNvCxnSpPr/>
            <p:nvPr/>
          </p:nvCxnSpPr>
          <p:spPr bwMode="hidden">
            <a:xfrm>
              <a:off x="1829332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Rovná spojnica 11"/>
            <p:cNvCxnSpPr/>
            <p:nvPr/>
          </p:nvCxnSpPr>
          <p:spPr bwMode="hidden">
            <a:xfrm>
              <a:off x="3048470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Rovná spojnica 12"/>
            <p:cNvCxnSpPr/>
            <p:nvPr/>
          </p:nvCxnSpPr>
          <p:spPr bwMode="hidden">
            <a:xfrm>
              <a:off x="4267608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Rovná spojnica 13"/>
            <p:cNvCxnSpPr/>
            <p:nvPr/>
          </p:nvCxnSpPr>
          <p:spPr bwMode="hidden">
            <a:xfrm>
              <a:off x="5486746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Rovná spojnica 14"/>
            <p:cNvCxnSpPr/>
            <p:nvPr/>
          </p:nvCxnSpPr>
          <p:spPr bwMode="hidden">
            <a:xfrm>
              <a:off x="6705884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Rovná spojnica 15"/>
            <p:cNvCxnSpPr/>
            <p:nvPr/>
          </p:nvCxnSpPr>
          <p:spPr bwMode="hidden">
            <a:xfrm>
              <a:off x="7925022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Rovná spojnica 16"/>
            <p:cNvCxnSpPr/>
            <p:nvPr/>
          </p:nvCxnSpPr>
          <p:spPr bwMode="hidden">
            <a:xfrm>
              <a:off x="9144160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Rovná spojnica 17"/>
            <p:cNvCxnSpPr/>
            <p:nvPr/>
          </p:nvCxnSpPr>
          <p:spPr bwMode="hidden">
            <a:xfrm>
              <a:off x="10363298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Rovná spojnica 18"/>
            <p:cNvCxnSpPr/>
            <p:nvPr/>
          </p:nvCxnSpPr>
          <p:spPr bwMode="hidden">
            <a:xfrm>
              <a:off x="11582436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Rovná spojnica 19"/>
            <p:cNvCxnSpPr/>
            <p:nvPr/>
          </p:nvCxnSpPr>
          <p:spPr bwMode="hidden">
            <a:xfrm>
              <a:off x="2819" y="386485"/>
              <a:ext cx="12188952" cy="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Rovná spojnica 20"/>
            <p:cNvCxnSpPr/>
            <p:nvPr/>
          </p:nvCxnSpPr>
          <p:spPr bwMode="hidden">
            <a:xfrm>
              <a:off x="2819" y="1611181"/>
              <a:ext cx="12188952" cy="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Rovná spojnica 21"/>
            <p:cNvCxnSpPr/>
            <p:nvPr/>
          </p:nvCxnSpPr>
          <p:spPr bwMode="hidden">
            <a:xfrm>
              <a:off x="2819" y="2835877"/>
              <a:ext cx="12188952" cy="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Rovná spojnica 22"/>
            <p:cNvCxnSpPr/>
            <p:nvPr/>
          </p:nvCxnSpPr>
          <p:spPr bwMode="hidden">
            <a:xfrm>
              <a:off x="2819" y="4060573"/>
              <a:ext cx="12188952" cy="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Rovná spojnica 23"/>
            <p:cNvCxnSpPr/>
            <p:nvPr/>
          </p:nvCxnSpPr>
          <p:spPr bwMode="hidden">
            <a:xfrm>
              <a:off x="2819" y="5285269"/>
              <a:ext cx="12188952" cy="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Rovná spojnica 24"/>
            <p:cNvCxnSpPr/>
            <p:nvPr/>
          </p:nvCxnSpPr>
          <p:spPr bwMode="hidden">
            <a:xfrm>
              <a:off x="2819" y="6509965"/>
              <a:ext cx="12188952" cy="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6" name="Skupina 25"/>
            <p:cNvGrpSpPr/>
            <p:nvPr userDrawn="1"/>
          </p:nvGrpSpPr>
          <p:grpSpPr bwMode="hidden">
            <a:xfrm>
              <a:off x="-1" y="0"/>
              <a:ext cx="12192001" cy="6858000"/>
              <a:chOff x="-1" y="0"/>
              <a:chExt cx="12192001" cy="6858000"/>
            </a:xfrm>
          </p:grpSpPr>
          <p:cxnSp>
            <p:nvCxnSpPr>
              <p:cNvPr id="44" name="Rovná spojnica 43"/>
              <p:cNvCxnSpPr/>
              <p:nvPr/>
            </p:nvCxnSpPr>
            <p:spPr bwMode="hidden">
              <a:xfrm>
                <a:off x="225425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" name="Rovná spojnica 44"/>
              <p:cNvCxnSpPr/>
              <p:nvPr/>
            </p:nvCxnSpPr>
            <p:spPr bwMode="hidden">
              <a:xfrm>
                <a:off x="1449154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" name="Rovná spojnica 45"/>
              <p:cNvCxnSpPr/>
              <p:nvPr/>
            </p:nvCxnSpPr>
            <p:spPr bwMode="hidden">
              <a:xfrm>
                <a:off x="2665982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7" name="Rovná spojnica 46"/>
              <p:cNvCxnSpPr/>
              <p:nvPr/>
            </p:nvCxnSpPr>
            <p:spPr bwMode="hidden">
              <a:xfrm>
                <a:off x="3885119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8" name="Rovná spojnica 47"/>
              <p:cNvCxnSpPr/>
              <p:nvPr/>
            </p:nvCxnSpPr>
            <p:spPr bwMode="hidden">
              <a:xfrm>
                <a:off x="5106502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49" name="Skupina 48"/>
              <p:cNvGrpSpPr/>
              <p:nvPr/>
            </p:nvGrpSpPr>
            <p:grpSpPr bwMode="hidden">
              <a:xfrm>
                <a:off x="6327885" y="0"/>
                <a:ext cx="5864115" cy="5898673"/>
                <a:chOff x="6327885" y="0"/>
                <a:chExt cx="5864115" cy="5898673"/>
              </a:xfrm>
            </p:grpSpPr>
            <p:cxnSp>
              <p:nvCxnSpPr>
                <p:cNvPr id="55" name="Rovná spojnica 54"/>
                <p:cNvCxnSpPr/>
                <p:nvPr/>
              </p:nvCxnSpPr>
              <p:spPr bwMode="hidden">
                <a:xfrm>
                  <a:off x="6327885" y="0"/>
                  <a:ext cx="5864115" cy="5898673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6" name="Rovná spojnica 55"/>
                <p:cNvCxnSpPr/>
                <p:nvPr/>
              </p:nvCxnSpPr>
              <p:spPr bwMode="hidden">
                <a:xfrm>
                  <a:off x="7549268" y="0"/>
                  <a:ext cx="4642732" cy="4672425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7" name="Rovná spojnica 56"/>
                <p:cNvCxnSpPr/>
                <p:nvPr/>
              </p:nvCxnSpPr>
              <p:spPr bwMode="hidden">
                <a:xfrm>
                  <a:off x="8772997" y="0"/>
                  <a:ext cx="3419003" cy="3456749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8" name="Rovná spojnica 57"/>
                <p:cNvCxnSpPr/>
                <p:nvPr/>
              </p:nvCxnSpPr>
              <p:spPr bwMode="hidden">
                <a:xfrm>
                  <a:off x="9982200" y="0"/>
                  <a:ext cx="2209800" cy="2226469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9" name="Rovná spojnica 58"/>
                <p:cNvCxnSpPr/>
                <p:nvPr/>
              </p:nvCxnSpPr>
              <p:spPr bwMode="hidden">
                <a:xfrm>
                  <a:off x="11199019" y="0"/>
                  <a:ext cx="992981" cy="1002506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50" name="Rovná spojnica 49"/>
              <p:cNvCxnSpPr/>
              <p:nvPr/>
            </p:nvCxnSpPr>
            <p:spPr bwMode="hidden">
              <a:xfrm flipH="1" flipV="1">
                <a:off x="-1" y="1012053"/>
                <a:ext cx="5828811" cy="5845945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" name="Rovná spojnica 50"/>
              <p:cNvCxnSpPr/>
              <p:nvPr/>
            </p:nvCxnSpPr>
            <p:spPr bwMode="hidden">
              <a:xfrm flipH="1" flipV="1">
                <a:off x="-1" y="2227340"/>
                <a:ext cx="4614781" cy="4630658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" name="Rovná spojnica 51"/>
              <p:cNvCxnSpPr/>
              <p:nvPr/>
            </p:nvCxnSpPr>
            <p:spPr bwMode="hidden">
              <a:xfrm flipH="1" flipV="1">
                <a:off x="-1" y="3432149"/>
                <a:ext cx="3398419" cy="3425849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3" name="Rovná spojnica 52"/>
              <p:cNvCxnSpPr/>
              <p:nvPr/>
            </p:nvCxnSpPr>
            <p:spPr bwMode="hidden">
              <a:xfrm flipH="1" flipV="1">
                <a:off x="-1" y="4651431"/>
                <a:ext cx="2196496" cy="2206567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4" name="Rovná spojnica 53"/>
              <p:cNvCxnSpPr/>
              <p:nvPr/>
            </p:nvCxnSpPr>
            <p:spPr bwMode="hidden">
              <a:xfrm flipH="1" flipV="1">
                <a:off x="-1" y="5864453"/>
                <a:ext cx="987003" cy="993545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7" name="Skupina 26"/>
            <p:cNvGrpSpPr/>
            <p:nvPr userDrawn="1"/>
          </p:nvGrpSpPr>
          <p:grpSpPr bwMode="hidden">
            <a:xfrm flipH="1">
              <a:off x="0" y="0"/>
              <a:ext cx="12192001" cy="6858000"/>
              <a:chOff x="-1" y="0"/>
              <a:chExt cx="12192001" cy="6858000"/>
            </a:xfrm>
          </p:grpSpPr>
          <p:cxnSp>
            <p:nvCxnSpPr>
              <p:cNvPr id="28" name="Rovná spojnica 27"/>
              <p:cNvCxnSpPr/>
              <p:nvPr/>
            </p:nvCxnSpPr>
            <p:spPr bwMode="hidden">
              <a:xfrm>
                <a:off x="225425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Rovná spojnica 28"/>
              <p:cNvCxnSpPr/>
              <p:nvPr/>
            </p:nvCxnSpPr>
            <p:spPr bwMode="hidden">
              <a:xfrm>
                <a:off x="1449154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Rovná spojnica 29"/>
              <p:cNvCxnSpPr/>
              <p:nvPr/>
            </p:nvCxnSpPr>
            <p:spPr bwMode="hidden">
              <a:xfrm>
                <a:off x="2665982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Rovná spojnica 30"/>
              <p:cNvCxnSpPr/>
              <p:nvPr/>
            </p:nvCxnSpPr>
            <p:spPr bwMode="hidden">
              <a:xfrm>
                <a:off x="3885119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Rovná spojnica 31"/>
              <p:cNvCxnSpPr/>
              <p:nvPr/>
            </p:nvCxnSpPr>
            <p:spPr bwMode="hidden">
              <a:xfrm>
                <a:off x="5150644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33" name="Skupina 32"/>
              <p:cNvGrpSpPr/>
              <p:nvPr/>
            </p:nvGrpSpPr>
            <p:grpSpPr bwMode="hidden">
              <a:xfrm>
                <a:off x="6327885" y="0"/>
                <a:ext cx="5864115" cy="5898673"/>
                <a:chOff x="6327885" y="0"/>
                <a:chExt cx="5864115" cy="5898673"/>
              </a:xfrm>
            </p:grpSpPr>
            <p:cxnSp>
              <p:nvCxnSpPr>
                <p:cNvPr id="39" name="Rovná spojnica 38"/>
                <p:cNvCxnSpPr/>
                <p:nvPr/>
              </p:nvCxnSpPr>
              <p:spPr bwMode="hidden">
                <a:xfrm>
                  <a:off x="6327885" y="0"/>
                  <a:ext cx="5864115" cy="5898673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0" name="Rovná spojnica 39"/>
                <p:cNvCxnSpPr/>
                <p:nvPr/>
              </p:nvCxnSpPr>
              <p:spPr bwMode="hidden">
                <a:xfrm>
                  <a:off x="7549268" y="0"/>
                  <a:ext cx="4642732" cy="4672425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1" name="Rovná spojnica 40"/>
                <p:cNvCxnSpPr/>
                <p:nvPr/>
              </p:nvCxnSpPr>
              <p:spPr bwMode="hidden">
                <a:xfrm>
                  <a:off x="8772997" y="0"/>
                  <a:ext cx="3419003" cy="3456749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2" name="Rovná spojnica 41"/>
                <p:cNvCxnSpPr/>
                <p:nvPr/>
              </p:nvCxnSpPr>
              <p:spPr bwMode="hidden">
                <a:xfrm>
                  <a:off x="9982200" y="0"/>
                  <a:ext cx="2209800" cy="2226469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3" name="Rovná spojnica 42"/>
                <p:cNvCxnSpPr/>
                <p:nvPr/>
              </p:nvCxnSpPr>
              <p:spPr bwMode="hidden">
                <a:xfrm>
                  <a:off x="11199019" y="0"/>
                  <a:ext cx="992981" cy="1002506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34" name="Rovná spojnica 33"/>
              <p:cNvCxnSpPr/>
              <p:nvPr/>
            </p:nvCxnSpPr>
            <p:spPr bwMode="hidden">
              <a:xfrm flipH="1" flipV="1">
                <a:off x="-1" y="1012053"/>
                <a:ext cx="5828811" cy="5845945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Rovná spojnica 34"/>
              <p:cNvCxnSpPr/>
              <p:nvPr/>
            </p:nvCxnSpPr>
            <p:spPr bwMode="hidden">
              <a:xfrm flipH="1" flipV="1">
                <a:off x="-1" y="2227340"/>
                <a:ext cx="4614781" cy="4630658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Rovná spojnica 35"/>
              <p:cNvCxnSpPr/>
              <p:nvPr/>
            </p:nvCxnSpPr>
            <p:spPr bwMode="hidden">
              <a:xfrm flipH="1" flipV="1">
                <a:off x="-1" y="3432149"/>
                <a:ext cx="3398419" cy="3425849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" name="Rovná spojnica 36"/>
              <p:cNvCxnSpPr/>
              <p:nvPr/>
            </p:nvCxnSpPr>
            <p:spPr bwMode="hidden">
              <a:xfrm flipH="1" flipV="1">
                <a:off x="-1" y="4651431"/>
                <a:ext cx="2196496" cy="2206567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" name="Rovná spojnica 37"/>
              <p:cNvCxnSpPr/>
              <p:nvPr/>
            </p:nvCxnSpPr>
            <p:spPr bwMode="hidden">
              <a:xfrm flipH="1" flipV="1">
                <a:off x="-1" y="5864453"/>
                <a:ext cx="987003" cy="993545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7" name="Obdĺžnik 6"/>
          <p:cNvSpPr/>
          <p:nvPr userDrawn="1"/>
        </p:nvSpPr>
        <p:spPr>
          <a:xfrm>
            <a:off x="0" y="0"/>
            <a:ext cx="7315200" cy="6858000"/>
          </a:xfrm>
          <a:prstGeom prst="rect">
            <a:avLst/>
          </a:prstGeom>
          <a:gradFill>
            <a:gsLst>
              <a:gs pos="69000">
                <a:schemeClr val="bg1"/>
              </a:gs>
              <a:gs pos="0">
                <a:schemeClr val="bg1"/>
              </a:gs>
              <a:gs pos="100000">
                <a:schemeClr val="bg1">
                  <a:lumMod val="95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 dirty="0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913152" y="571500"/>
            <a:ext cx="3657600" cy="2197100"/>
          </a:xfrm>
        </p:spPr>
        <p:txBody>
          <a:bodyPr anchor="b">
            <a:normAutofit/>
          </a:bodyPr>
          <a:lstStyle>
            <a:lvl1pPr>
              <a:defRPr sz="2600">
                <a:solidFill>
                  <a:schemeClr val="bg1"/>
                </a:solidFill>
              </a:defRPr>
            </a:lvl1pPr>
          </a:lstStyle>
          <a:p>
            <a:r>
              <a:rPr lang="sk-SK"/>
              <a:t>Upravte štýly predlohy textu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543197" y="571500"/>
            <a:ext cx="6217920" cy="57150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k-SK"/>
              <a:t>Upravte štýl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sk-SK" dirty="0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7913152" y="2995012"/>
            <a:ext cx="3657600" cy="2285950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k-SK"/>
              <a:t>Upravte štýl predlohy textu.</a:t>
            </a:r>
          </a:p>
        </p:txBody>
      </p:sp>
      <p:cxnSp>
        <p:nvCxnSpPr>
          <p:cNvPr id="60" name="Rovná spojnica 59"/>
          <p:cNvCxnSpPr/>
          <p:nvPr userDrawn="1"/>
        </p:nvCxnSpPr>
        <p:spPr>
          <a:xfrm>
            <a:off x="7923089" y="2895600"/>
            <a:ext cx="3659311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BAF629-ECA2-4CF3-B790-9D9BDED98269}" type="datetime1">
              <a:rPr lang="sk-SK" smtClean="0"/>
              <a:t>18.05.2016</a:t>
            </a:fld>
            <a:endParaRPr lang="sk-SK" dirty="0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8" name="Zástupný symbol čísla snímky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sk-SK" smtClean="0"/>
              <a:pPr/>
              <a:t>‹#›</a:t>
            </a:fld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16673741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ok s popisom">
    <p:bg>
      <p:bgPr>
        <a:gradFill flip="none" rotWithShape="1">
          <a:gsLst>
            <a:gs pos="0">
              <a:schemeClr val="accent1"/>
            </a:gs>
            <a:gs pos="100000">
              <a:schemeClr val="accent1">
                <a:lumMod val="8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Skupina 7"/>
          <p:cNvGrpSpPr/>
          <p:nvPr/>
        </p:nvGrpSpPr>
        <p:grpSpPr bwMode="hidden">
          <a:xfrm>
            <a:off x="-1" y="0"/>
            <a:ext cx="12192002" cy="6858000"/>
            <a:chOff x="-1" y="0"/>
            <a:chExt cx="12192002" cy="6858000"/>
          </a:xfrm>
        </p:grpSpPr>
        <p:cxnSp>
          <p:nvCxnSpPr>
            <p:cNvPr id="9" name="Rovná spojnica 8"/>
            <p:cNvCxnSpPr/>
            <p:nvPr/>
          </p:nvCxnSpPr>
          <p:spPr bwMode="hidden">
            <a:xfrm>
              <a:off x="610194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Rovná spojnica 9"/>
            <p:cNvCxnSpPr/>
            <p:nvPr/>
          </p:nvCxnSpPr>
          <p:spPr bwMode="hidden">
            <a:xfrm>
              <a:off x="1829332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Rovná spojnica 10"/>
            <p:cNvCxnSpPr/>
            <p:nvPr/>
          </p:nvCxnSpPr>
          <p:spPr bwMode="hidden">
            <a:xfrm>
              <a:off x="3048470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Rovná spojnica 11"/>
            <p:cNvCxnSpPr/>
            <p:nvPr/>
          </p:nvCxnSpPr>
          <p:spPr bwMode="hidden">
            <a:xfrm>
              <a:off x="4267608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Rovná spojnica 12"/>
            <p:cNvCxnSpPr/>
            <p:nvPr/>
          </p:nvCxnSpPr>
          <p:spPr bwMode="hidden">
            <a:xfrm>
              <a:off x="5486746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Rovná spojnica 13"/>
            <p:cNvCxnSpPr/>
            <p:nvPr/>
          </p:nvCxnSpPr>
          <p:spPr bwMode="hidden">
            <a:xfrm>
              <a:off x="6705884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Rovná spojnica 14"/>
            <p:cNvCxnSpPr/>
            <p:nvPr/>
          </p:nvCxnSpPr>
          <p:spPr bwMode="hidden">
            <a:xfrm>
              <a:off x="7925022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Rovná spojnica 15"/>
            <p:cNvCxnSpPr/>
            <p:nvPr/>
          </p:nvCxnSpPr>
          <p:spPr bwMode="hidden">
            <a:xfrm>
              <a:off x="9144160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Rovná spojnica 16"/>
            <p:cNvCxnSpPr/>
            <p:nvPr/>
          </p:nvCxnSpPr>
          <p:spPr bwMode="hidden">
            <a:xfrm>
              <a:off x="10363298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Rovná spojnica 17"/>
            <p:cNvCxnSpPr/>
            <p:nvPr/>
          </p:nvCxnSpPr>
          <p:spPr bwMode="hidden">
            <a:xfrm>
              <a:off x="11582436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Rovná spojnica 18"/>
            <p:cNvCxnSpPr/>
            <p:nvPr/>
          </p:nvCxnSpPr>
          <p:spPr bwMode="hidden">
            <a:xfrm>
              <a:off x="2819" y="386485"/>
              <a:ext cx="12188952" cy="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Rovná spojnica 19"/>
            <p:cNvCxnSpPr/>
            <p:nvPr/>
          </p:nvCxnSpPr>
          <p:spPr bwMode="hidden">
            <a:xfrm>
              <a:off x="2819" y="1611181"/>
              <a:ext cx="12188952" cy="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Rovná spojnica 20"/>
            <p:cNvCxnSpPr/>
            <p:nvPr/>
          </p:nvCxnSpPr>
          <p:spPr bwMode="hidden">
            <a:xfrm>
              <a:off x="2819" y="2835877"/>
              <a:ext cx="12188952" cy="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Rovná spojnica 21"/>
            <p:cNvCxnSpPr/>
            <p:nvPr/>
          </p:nvCxnSpPr>
          <p:spPr bwMode="hidden">
            <a:xfrm>
              <a:off x="2819" y="4060573"/>
              <a:ext cx="12188952" cy="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Rovná spojnica 22"/>
            <p:cNvCxnSpPr/>
            <p:nvPr/>
          </p:nvCxnSpPr>
          <p:spPr bwMode="hidden">
            <a:xfrm>
              <a:off x="2819" y="5285269"/>
              <a:ext cx="12188952" cy="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Rovná spojnica 23"/>
            <p:cNvCxnSpPr/>
            <p:nvPr/>
          </p:nvCxnSpPr>
          <p:spPr bwMode="hidden">
            <a:xfrm>
              <a:off x="2819" y="6509965"/>
              <a:ext cx="12188952" cy="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5" name="Skupina 24"/>
            <p:cNvGrpSpPr/>
            <p:nvPr/>
          </p:nvGrpSpPr>
          <p:grpSpPr bwMode="hidden">
            <a:xfrm>
              <a:off x="-1" y="0"/>
              <a:ext cx="12192001" cy="6858000"/>
              <a:chOff x="-1" y="0"/>
              <a:chExt cx="12192001" cy="6858000"/>
            </a:xfrm>
          </p:grpSpPr>
          <p:cxnSp>
            <p:nvCxnSpPr>
              <p:cNvPr id="43" name="Rovná spojnica 42"/>
              <p:cNvCxnSpPr/>
              <p:nvPr/>
            </p:nvCxnSpPr>
            <p:spPr bwMode="hidden">
              <a:xfrm>
                <a:off x="225425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4" name="Rovná spojnica 43"/>
              <p:cNvCxnSpPr/>
              <p:nvPr/>
            </p:nvCxnSpPr>
            <p:spPr bwMode="hidden">
              <a:xfrm>
                <a:off x="1449154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" name="Rovná spojnica 44"/>
              <p:cNvCxnSpPr/>
              <p:nvPr/>
            </p:nvCxnSpPr>
            <p:spPr bwMode="hidden">
              <a:xfrm>
                <a:off x="2665982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" name="Rovná spojnica 45"/>
              <p:cNvCxnSpPr/>
              <p:nvPr/>
            </p:nvCxnSpPr>
            <p:spPr bwMode="hidden">
              <a:xfrm>
                <a:off x="3885119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7" name="Rovná spojnica 46"/>
              <p:cNvCxnSpPr/>
              <p:nvPr/>
            </p:nvCxnSpPr>
            <p:spPr bwMode="hidden">
              <a:xfrm>
                <a:off x="5106502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48" name="Skupina 47"/>
              <p:cNvGrpSpPr/>
              <p:nvPr/>
            </p:nvGrpSpPr>
            <p:grpSpPr bwMode="hidden">
              <a:xfrm>
                <a:off x="6327885" y="0"/>
                <a:ext cx="5864115" cy="5898673"/>
                <a:chOff x="6327885" y="0"/>
                <a:chExt cx="5864115" cy="5898673"/>
              </a:xfrm>
            </p:grpSpPr>
            <p:cxnSp>
              <p:nvCxnSpPr>
                <p:cNvPr id="54" name="Rovná spojnica 53"/>
                <p:cNvCxnSpPr/>
                <p:nvPr/>
              </p:nvCxnSpPr>
              <p:spPr bwMode="hidden">
                <a:xfrm>
                  <a:off x="6327885" y="0"/>
                  <a:ext cx="5864115" cy="5898673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5" name="Rovná spojnica 54"/>
                <p:cNvCxnSpPr/>
                <p:nvPr/>
              </p:nvCxnSpPr>
              <p:spPr bwMode="hidden">
                <a:xfrm>
                  <a:off x="7549268" y="0"/>
                  <a:ext cx="4642732" cy="4672425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6" name="Rovná spojnica 55"/>
                <p:cNvCxnSpPr/>
                <p:nvPr/>
              </p:nvCxnSpPr>
              <p:spPr bwMode="hidden">
                <a:xfrm>
                  <a:off x="8772997" y="0"/>
                  <a:ext cx="3419003" cy="3456749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7" name="Rovná spojnica 56"/>
                <p:cNvCxnSpPr/>
                <p:nvPr/>
              </p:nvCxnSpPr>
              <p:spPr bwMode="hidden">
                <a:xfrm>
                  <a:off x="9982200" y="0"/>
                  <a:ext cx="2209800" cy="2226469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8" name="Rovná spojnica 57"/>
                <p:cNvCxnSpPr/>
                <p:nvPr/>
              </p:nvCxnSpPr>
              <p:spPr bwMode="hidden">
                <a:xfrm>
                  <a:off x="11199019" y="0"/>
                  <a:ext cx="992981" cy="1002506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49" name="Rovná spojnica 48"/>
              <p:cNvCxnSpPr/>
              <p:nvPr/>
            </p:nvCxnSpPr>
            <p:spPr bwMode="hidden">
              <a:xfrm flipH="1" flipV="1">
                <a:off x="-1" y="1012053"/>
                <a:ext cx="5828811" cy="5845945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" name="Rovná spojnica 49"/>
              <p:cNvCxnSpPr/>
              <p:nvPr/>
            </p:nvCxnSpPr>
            <p:spPr bwMode="hidden">
              <a:xfrm flipH="1" flipV="1">
                <a:off x="-1" y="2227340"/>
                <a:ext cx="4614781" cy="4630658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" name="Rovná spojnica 50"/>
              <p:cNvCxnSpPr/>
              <p:nvPr/>
            </p:nvCxnSpPr>
            <p:spPr bwMode="hidden">
              <a:xfrm flipH="1" flipV="1">
                <a:off x="-1" y="3432149"/>
                <a:ext cx="3398419" cy="3425849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" name="Rovná spojnica 51"/>
              <p:cNvCxnSpPr/>
              <p:nvPr/>
            </p:nvCxnSpPr>
            <p:spPr bwMode="hidden">
              <a:xfrm flipH="1" flipV="1">
                <a:off x="-1" y="4651431"/>
                <a:ext cx="2196496" cy="2206567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3" name="Rovná spojnica 52"/>
              <p:cNvCxnSpPr/>
              <p:nvPr/>
            </p:nvCxnSpPr>
            <p:spPr bwMode="hidden">
              <a:xfrm flipH="1" flipV="1">
                <a:off x="-1" y="5864453"/>
                <a:ext cx="987003" cy="993545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6" name="Skupina 25"/>
            <p:cNvGrpSpPr/>
            <p:nvPr/>
          </p:nvGrpSpPr>
          <p:grpSpPr bwMode="hidden">
            <a:xfrm flipH="1">
              <a:off x="0" y="0"/>
              <a:ext cx="12192001" cy="6858000"/>
              <a:chOff x="-1" y="0"/>
              <a:chExt cx="12192001" cy="6858000"/>
            </a:xfrm>
          </p:grpSpPr>
          <p:cxnSp>
            <p:nvCxnSpPr>
              <p:cNvPr id="27" name="Rovná spojnica 26"/>
              <p:cNvCxnSpPr/>
              <p:nvPr/>
            </p:nvCxnSpPr>
            <p:spPr bwMode="hidden">
              <a:xfrm>
                <a:off x="225425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Rovná spojnica 27"/>
              <p:cNvCxnSpPr/>
              <p:nvPr/>
            </p:nvCxnSpPr>
            <p:spPr bwMode="hidden">
              <a:xfrm>
                <a:off x="1449154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Rovná spojnica 28"/>
              <p:cNvCxnSpPr/>
              <p:nvPr/>
            </p:nvCxnSpPr>
            <p:spPr bwMode="hidden">
              <a:xfrm>
                <a:off x="2665982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Rovná spojnica 29"/>
              <p:cNvCxnSpPr/>
              <p:nvPr/>
            </p:nvCxnSpPr>
            <p:spPr bwMode="hidden">
              <a:xfrm>
                <a:off x="3885119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Rovná spojnica 30"/>
              <p:cNvCxnSpPr/>
              <p:nvPr/>
            </p:nvCxnSpPr>
            <p:spPr bwMode="hidden">
              <a:xfrm>
                <a:off x="5150644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32" name="Skupina 31"/>
              <p:cNvGrpSpPr/>
              <p:nvPr/>
            </p:nvGrpSpPr>
            <p:grpSpPr bwMode="hidden">
              <a:xfrm>
                <a:off x="6327885" y="0"/>
                <a:ext cx="5864115" cy="5898673"/>
                <a:chOff x="6327885" y="0"/>
                <a:chExt cx="5864115" cy="5898673"/>
              </a:xfrm>
            </p:grpSpPr>
            <p:cxnSp>
              <p:nvCxnSpPr>
                <p:cNvPr id="38" name="Rovná spojnica 37"/>
                <p:cNvCxnSpPr/>
                <p:nvPr/>
              </p:nvCxnSpPr>
              <p:spPr bwMode="hidden">
                <a:xfrm>
                  <a:off x="6327885" y="0"/>
                  <a:ext cx="5864115" cy="5898673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9" name="Rovná spojnica 38"/>
                <p:cNvCxnSpPr/>
                <p:nvPr/>
              </p:nvCxnSpPr>
              <p:spPr bwMode="hidden">
                <a:xfrm>
                  <a:off x="7549268" y="0"/>
                  <a:ext cx="4642732" cy="4672425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0" name="Rovná spojnica 39"/>
                <p:cNvCxnSpPr/>
                <p:nvPr/>
              </p:nvCxnSpPr>
              <p:spPr bwMode="hidden">
                <a:xfrm>
                  <a:off x="8772997" y="0"/>
                  <a:ext cx="3419003" cy="3456749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1" name="Rovná spojnica 40"/>
                <p:cNvCxnSpPr/>
                <p:nvPr/>
              </p:nvCxnSpPr>
              <p:spPr bwMode="hidden">
                <a:xfrm>
                  <a:off x="9982200" y="0"/>
                  <a:ext cx="2209800" cy="2226469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2" name="Rovná spojnica 41"/>
                <p:cNvCxnSpPr/>
                <p:nvPr/>
              </p:nvCxnSpPr>
              <p:spPr bwMode="hidden">
                <a:xfrm>
                  <a:off x="11199019" y="0"/>
                  <a:ext cx="992981" cy="1002506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33" name="Rovná spojnica 32"/>
              <p:cNvCxnSpPr/>
              <p:nvPr/>
            </p:nvCxnSpPr>
            <p:spPr bwMode="hidden">
              <a:xfrm flipH="1" flipV="1">
                <a:off x="-1" y="1012053"/>
                <a:ext cx="5828811" cy="5845945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Rovná spojnica 33"/>
              <p:cNvCxnSpPr/>
              <p:nvPr/>
            </p:nvCxnSpPr>
            <p:spPr bwMode="hidden">
              <a:xfrm flipH="1" flipV="1">
                <a:off x="-1" y="2227340"/>
                <a:ext cx="4614781" cy="4630658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Rovná spojnica 34"/>
              <p:cNvCxnSpPr/>
              <p:nvPr/>
            </p:nvCxnSpPr>
            <p:spPr bwMode="hidden">
              <a:xfrm flipH="1" flipV="1">
                <a:off x="-1" y="3432149"/>
                <a:ext cx="3398419" cy="3425849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Rovná spojnica 35"/>
              <p:cNvCxnSpPr/>
              <p:nvPr/>
            </p:nvCxnSpPr>
            <p:spPr bwMode="hidden">
              <a:xfrm flipH="1" flipV="1">
                <a:off x="-1" y="4651431"/>
                <a:ext cx="2196496" cy="2206567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" name="Rovná spojnica 36"/>
              <p:cNvCxnSpPr/>
              <p:nvPr/>
            </p:nvCxnSpPr>
            <p:spPr bwMode="hidden">
              <a:xfrm flipH="1" flipV="1">
                <a:off x="-1" y="5864453"/>
                <a:ext cx="987003" cy="993545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60" name="Obdĺžnik 59"/>
          <p:cNvSpPr/>
          <p:nvPr/>
        </p:nvSpPr>
        <p:spPr>
          <a:xfrm>
            <a:off x="0" y="0"/>
            <a:ext cx="7315200" cy="6858000"/>
          </a:xfrm>
          <a:prstGeom prst="rect">
            <a:avLst/>
          </a:prstGeom>
          <a:gradFill>
            <a:gsLst>
              <a:gs pos="69000">
                <a:schemeClr val="bg1"/>
              </a:gs>
              <a:gs pos="0">
                <a:schemeClr val="bg1"/>
              </a:gs>
              <a:gs pos="100000">
                <a:schemeClr val="bg1">
                  <a:lumMod val="95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 dirty="0"/>
          </a:p>
        </p:txBody>
      </p:sp>
      <p:sp>
        <p:nvSpPr>
          <p:cNvPr id="3" name="Zástupný symbol obrázka 2"/>
          <p:cNvSpPr>
            <a:spLocks noGrp="1"/>
          </p:cNvSpPr>
          <p:nvPr>
            <p:ph type="pic" idx="1"/>
          </p:nvPr>
        </p:nvSpPr>
        <p:spPr>
          <a:xfrm>
            <a:off x="4412" y="-159"/>
            <a:ext cx="7315200" cy="6858000"/>
          </a:xfrm>
        </p:spPr>
        <p:txBody>
          <a:bodyPr tIns="457200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k-SK"/>
              <a:t>Ak chcete pridať obrázok, kliknite na ikonu</a:t>
            </a:r>
            <a:endParaRPr lang="sk-SK" dirty="0"/>
          </a:p>
        </p:txBody>
      </p:sp>
      <p:cxnSp>
        <p:nvCxnSpPr>
          <p:cNvPr id="59" name="Rovná spojnica 58"/>
          <p:cNvCxnSpPr/>
          <p:nvPr/>
        </p:nvCxnSpPr>
        <p:spPr>
          <a:xfrm>
            <a:off x="7923089" y="2895600"/>
            <a:ext cx="3659311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909560" y="576072"/>
            <a:ext cx="3657600" cy="2194560"/>
          </a:xfrm>
        </p:spPr>
        <p:txBody>
          <a:bodyPr anchor="b">
            <a:normAutofit/>
          </a:bodyPr>
          <a:lstStyle>
            <a:lvl1pPr>
              <a:defRPr sz="2600">
                <a:solidFill>
                  <a:schemeClr val="bg1"/>
                </a:solidFill>
              </a:defRPr>
            </a:lvl1pPr>
          </a:lstStyle>
          <a:p>
            <a:r>
              <a:rPr lang="sk-SK"/>
              <a:t>Upravte štýly predlohy textu</a:t>
            </a:r>
            <a:endParaRPr lang="sk-SK" dirty="0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7909560" y="2999232"/>
            <a:ext cx="3657600" cy="2286000"/>
          </a:xfrm>
        </p:spPr>
        <p:txBody>
          <a:bodyPr/>
          <a:lstStyle>
            <a:lvl1pPr marL="0" indent="0">
              <a:spcBef>
                <a:spcPts val="1200"/>
              </a:spcBef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k-SK"/>
              <a:t>Upravte štýl predlohy textu.</a:t>
            </a:r>
          </a:p>
        </p:txBody>
      </p:sp>
    </p:spTree>
    <p:extLst>
      <p:ext uri="{BB962C8B-B14F-4D97-AF65-F5344CB8AC3E}">
        <p14:creationId xmlns:p14="http://schemas.microsoft.com/office/powerpoint/2010/main" val="6203180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53000">
              <a:schemeClr val="bg1"/>
            </a:gs>
            <a:gs pos="0">
              <a:schemeClr val="bg1">
                <a:lumMod val="100000"/>
              </a:schemeClr>
            </a:gs>
            <a:gs pos="100000">
              <a:schemeClr val="bg1">
                <a:lumMod val="95000"/>
                <a:alpha val="65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6" name="Skupina 95"/>
          <p:cNvGrpSpPr/>
          <p:nvPr userDrawn="1"/>
        </p:nvGrpSpPr>
        <p:grpSpPr bwMode="hidden">
          <a:xfrm>
            <a:off x="-1" y="0"/>
            <a:ext cx="12192002" cy="6858000"/>
            <a:chOff x="-1" y="0"/>
            <a:chExt cx="12192002" cy="6858000"/>
          </a:xfrm>
        </p:grpSpPr>
        <p:cxnSp>
          <p:nvCxnSpPr>
            <p:cNvPr id="97" name="Rovná spojnica 96"/>
            <p:cNvCxnSpPr/>
            <p:nvPr/>
          </p:nvCxnSpPr>
          <p:spPr bwMode="hidden">
            <a:xfrm>
              <a:off x="610194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8" name="Rovná spojnica 97"/>
            <p:cNvCxnSpPr/>
            <p:nvPr/>
          </p:nvCxnSpPr>
          <p:spPr bwMode="hidden">
            <a:xfrm>
              <a:off x="1829332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9" name="Rovná spojnica 98"/>
            <p:cNvCxnSpPr/>
            <p:nvPr/>
          </p:nvCxnSpPr>
          <p:spPr bwMode="hidden">
            <a:xfrm>
              <a:off x="3048470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0" name="Rovná spojnica 99"/>
            <p:cNvCxnSpPr/>
            <p:nvPr/>
          </p:nvCxnSpPr>
          <p:spPr bwMode="hidden">
            <a:xfrm>
              <a:off x="4267608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1" name="Rovná spojnica 100"/>
            <p:cNvCxnSpPr/>
            <p:nvPr/>
          </p:nvCxnSpPr>
          <p:spPr bwMode="hidden">
            <a:xfrm>
              <a:off x="5486746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2" name="Rovná spojnica 101"/>
            <p:cNvCxnSpPr/>
            <p:nvPr/>
          </p:nvCxnSpPr>
          <p:spPr bwMode="hidden">
            <a:xfrm>
              <a:off x="6705884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3" name="Rovná spojnica 102"/>
            <p:cNvCxnSpPr/>
            <p:nvPr/>
          </p:nvCxnSpPr>
          <p:spPr bwMode="hidden">
            <a:xfrm>
              <a:off x="7925022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4" name="Rovná spojnica 103"/>
            <p:cNvCxnSpPr/>
            <p:nvPr/>
          </p:nvCxnSpPr>
          <p:spPr bwMode="hidden">
            <a:xfrm>
              <a:off x="9144160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5" name="Rovná spojnica 104"/>
            <p:cNvCxnSpPr/>
            <p:nvPr/>
          </p:nvCxnSpPr>
          <p:spPr bwMode="hidden">
            <a:xfrm>
              <a:off x="10363298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6" name="Rovná spojnica 105"/>
            <p:cNvCxnSpPr/>
            <p:nvPr/>
          </p:nvCxnSpPr>
          <p:spPr bwMode="hidden">
            <a:xfrm>
              <a:off x="11582436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7" name="Rovná spojnica 106"/>
            <p:cNvCxnSpPr/>
            <p:nvPr/>
          </p:nvCxnSpPr>
          <p:spPr bwMode="hidden">
            <a:xfrm>
              <a:off x="2819" y="386485"/>
              <a:ext cx="12188952" cy="0"/>
            </a:xfrm>
            <a:prstGeom prst="line">
              <a:avLst/>
            </a:prstGeom>
            <a:ln>
              <a:solidFill>
                <a:schemeClr val="bg1">
                  <a:lumMod val="8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Rovná spojnica 107"/>
            <p:cNvCxnSpPr/>
            <p:nvPr/>
          </p:nvCxnSpPr>
          <p:spPr bwMode="hidden">
            <a:xfrm>
              <a:off x="2819" y="1611181"/>
              <a:ext cx="12188952" cy="0"/>
            </a:xfrm>
            <a:prstGeom prst="line">
              <a:avLst/>
            </a:prstGeom>
            <a:ln>
              <a:solidFill>
                <a:schemeClr val="bg1">
                  <a:lumMod val="8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9" name="Rovná spojnica 108"/>
            <p:cNvCxnSpPr/>
            <p:nvPr/>
          </p:nvCxnSpPr>
          <p:spPr bwMode="hidden">
            <a:xfrm>
              <a:off x="2819" y="2835877"/>
              <a:ext cx="12188952" cy="0"/>
            </a:xfrm>
            <a:prstGeom prst="line">
              <a:avLst/>
            </a:prstGeom>
            <a:ln>
              <a:solidFill>
                <a:schemeClr val="bg1">
                  <a:lumMod val="8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0" name="Rovná spojnica 109"/>
            <p:cNvCxnSpPr/>
            <p:nvPr/>
          </p:nvCxnSpPr>
          <p:spPr bwMode="hidden">
            <a:xfrm>
              <a:off x="2819" y="4060573"/>
              <a:ext cx="12188952" cy="0"/>
            </a:xfrm>
            <a:prstGeom prst="line">
              <a:avLst/>
            </a:prstGeom>
            <a:ln>
              <a:solidFill>
                <a:schemeClr val="bg1">
                  <a:lumMod val="8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1" name="Rovná spojnica 110"/>
            <p:cNvCxnSpPr/>
            <p:nvPr/>
          </p:nvCxnSpPr>
          <p:spPr bwMode="hidden">
            <a:xfrm>
              <a:off x="2819" y="5285269"/>
              <a:ext cx="12188952" cy="0"/>
            </a:xfrm>
            <a:prstGeom prst="line">
              <a:avLst/>
            </a:prstGeom>
            <a:ln>
              <a:solidFill>
                <a:schemeClr val="bg1">
                  <a:lumMod val="8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2" name="Rovná spojnica 111"/>
            <p:cNvCxnSpPr/>
            <p:nvPr/>
          </p:nvCxnSpPr>
          <p:spPr bwMode="hidden">
            <a:xfrm>
              <a:off x="2819" y="6509965"/>
              <a:ext cx="12188952" cy="0"/>
            </a:xfrm>
            <a:prstGeom prst="line">
              <a:avLst/>
            </a:prstGeom>
            <a:ln>
              <a:solidFill>
                <a:schemeClr val="bg1">
                  <a:lumMod val="8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13" name="Skupina 112"/>
            <p:cNvGrpSpPr/>
            <p:nvPr userDrawn="1"/>
          </p:nvGrpSpPr>
          <p:grpSpPr bwMode="hidden">
            <a:xfrm>
              <a:off x="-1" y="0"/>
              <a:ext cx="12192001" cy="6858000"/>
              <a:chOff x="-1" y="0"/>
              <a:chExt cx="12192001" cy="6858000"/>
            </a:xfrm>
          </p:grpSpPr>
          <p:cxnSp>
            <p:nvCxnSpPr>
              <p:cNvPr id="131" name="Rovná spojnica 130"/>
              <p:cNvCxnSpPr/>
              <p:nvPr/>
            </p:nvCxnSpPr>
            <p:spPr bwMode="hidden">
              <a:xfrm>
                <a:off x="225425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2" name="Rovná spojnica 131"/>
              <p:cNvCxnSpPr/>
              <p:nvPr/>
            </p:nvCxnSpPr>
            <p:spPr bwMode="hidden">
              <a:xfrm>
                <a:off x="1449154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3" name="Rovná spojnica 132"/>
              <p:cNvCxnSpPr/>
              <p:nvPr/>
            </p:nvCxnSpPr>
            <p:spPr bwMode="hidden">
              <a:xfrm>
                <a:off x="2665982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4" name="Rovná spojnica 133"/>
              <p:cNvCxnSpPr/>
              <p:nvPr/>
            </p:nvCxnSpPr>
            <p:spPr bwMode="hidden">
              <a:xfrm>
                <a:off x="3885119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5" name="Rovná spojnica 134"/>
              <p:cNvCxnSpPr/>
              <p:nvPr/>
            </p:nvCxnSpPr>
            <p:spPr bwMode="hidden">
              <a:xfrm>
                <a:off x="5106502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136" name="Skupina 135"/>
              <p:cNvGrpSpPr/>
              <p:nvPr/>
            </p:nvGrpSpPr>
            <p:grpSpPr bwMode="hidden">
              <a:xfrm>
                <a:off x="6327885" y="0"/>
                <a:ext cx="5864115" cy="5898673"/>
                <a:chOff x="6327885" y="0"/>
                <a:chExt cx="5864115" cy="5898673"/>
              </a:xfrm>
            </p:grpSpPr>
            <p:cxnSp>
              <p:nvCxnSpPr>
                <p:cNvPr id="142" name="Rovná spojnica 141"/>
                <p:cNvCxnSpPr/>
                <p:nvPr/>
              </p:nvCxnSpPr>
              <p:spPr bwMode="hidden">
                <a:xfrm>
                  <a:off x="6327885" y="0"/>
                  <a:ext cx="5864115" cy="5898673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3" name="Rovná spojnica 142"/>
                <p:cNvCxnSpPr/>
                <p:nvPr/>
              </p:nvCxnSpPr>
              <p:spPr bwMode="hidden">
                <a:xfrm>
                  <a:off x="7549268" y="0"/>
                  <a:ext cx="4642732" cy="4672425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4" name="Rovná spojnica 143"/>
                <p:cNvCxnSpPr/>
                <p:nvPr/>
              </p:nvCxnSpPr>
              <p:spPr bwMode="hidden">
                <a:xfrm>
                  <a:off x="8772997" y="0"/>
                  <a:ext cx="3419003" cy="3456749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5" name="Rovná spojnica 144"/>
                <p:cNvCxnSpPr/>
                <p:nvPr/>
              </p:nvCxnSpPr>
              <p:spPr bwMode="hidden">
                <a:xfrm>
                  <a:off x="9982200" y="0"/>
                  <a:ext cx="2209800" cy="2226469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6" name="Rovná spojnica 145"/>
                <p:cNvCxnSpPr/>
                <p:nvPr/>
              </p:nvCxnSpPr>
              <p:spPr bwMode="hidden">
                <a:xfrm>
                  <a:off x="11199019" y="0"/>
                  <a:ext cx="992981" cy="1002506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137" name="Rovná spojnica 136"/>
              <p:cNvCxnSpPr/>
              <p:nvPr/>
            </p:nvCxnSpPr>
            <p:spPr bwMode="hidden">
              <a:xfrm flipH="1" flipV="1">
                <a:off x="-1" y="1012053"/>
                <a:ext cx="5828811" cy="5845945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8" name="Rovná spojnica 137"/>
              <p:cNvCxnSpPr/>
              <p:nvPr/>
            </p:nvCxnSpPr>
            <p:spPr bwMode="hidden">
              <a:xfrm flipH="1" flipV="1">
                <a:off x="-1" y="2227340"/>
                <a:ext cx="4614781" cy="4630658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9" name="Rovná spojnica 138"/>
              <p:cNvCxnSpPr/>
              <p:nvPr/>
            </p:nvCxnSpPr>
            <p:spPr bwMode="hidden">
              <a:xfrm flipH="1" flipV="1">
                <a:off x="-1" y="3432149"/>
                <a:ext cx="3398419" cy="3425849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0" name="Rovná spojnica 139"/>
              <p:cNvCxnSpPr/>
              <p:nvPr/>
            </p:nvCxnSpPr>
            <p:spPr bwMode="hidden">
              <a:xfrm flipH="1" flipV="1">
                <a:off x="-1" y="4651431"/>
                <a:ext cx="2196496" cy="2206567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1" name="Rovná spojnica 140"/>
              <p:cNvCxnSpPr/>
              <p:nvPr/>
            </p:nvCxnSpPr>
            <p:spPr bwMode="hidden">
              <a:xfrm flipH="1" flipV="1">
                <a:off x="-1" y="5864453"/>
                <a:ext cx="987003" cy="993545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14" name="Skupina 113"/>
            <p:cNvGrpSpPr/>
            <p:nvPr userDrawn="1"/>
          </p:nvGrpSpPr>
          <p:grpSpPr bwMode="hidden">
            <a:xfrm flipH="1">
              <a:off x="0" y="0"/>
              <a:ext cx="12192001" cy="6858000"/>
              <a:chOff x="-1" y="0"/>
              <a:chExt cx="12192001" cy="6858000"/>
            </a:xfrm>
          </p:grpSpPr>
          <p:cxnSp>
            <p:nvCxnSpPr>
              <p:cNvPr id="115" name="Rovná spojnica 114"/>
              <p:cNvCxnSpPr/>
              <p:nvPr/>
            </p:nvCxnSpPr>
            <p:spPr bwMode="hidden">
              <a:xfrm>
                <a:off x="225425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6" name="Rovná spojnica 115"/>
              <p:cNvCxnSpPr/>
              <p:nvPr/>
            </p:nvCxnSpPr>
            <p:spPr bwMode="hidden">
              <a:xfrm>
                <a:off x="1449154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7" name="Rovná spojnica 116"/>
              <p:cNvCxnSpPr/>
              <p:nvPr/>
            </p:nvCxnSpPr>
            <p:spPr bwMode="hidden">
              <a:xfrm>
                <a:off x="2665982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8" name="Rovná spojnica 117"/>
              <p:cNvCxnSpPr/>
              <p:nvPr/>
            </p:nvCxnSpPr>
            <p:spPr bwMode="hidden">
              <a:xfrm>
                <a:off x="3885119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9" name="Rovná spojnica 118"/>
              <p:cNvCxnSpPr/>
              <p:nvPr/>
            </p:nvCxnSpPr>
            <p:spPr bwMode="hidden">
              <a:xfrm>
                <a:off x="5106502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120" name="Skupina 119"/>
              <p:cNvGrpSpPr/>
              <p:nvPr/>
            </p:nvGrpSpPr>
            <p:grpSpPr bwMode="hidden">
              <a:xfrm>
                <a:off x="6327885" y="0"/>
                <a:ext cx="5864115" cy="5898673"/>
                <a:chOff x="6327885" y="0"/>
                <a:chExt cx="5864115" cy="5898673"/>
              </a:xfrm>
            </p:grpSpPr>
            <p:cxnSp>
              <p:nvCxnSpPr>
                <p:cNvPr id="126" name="Rovná spojnica 125"/>
                <p:cNvCxnSpPr/>
                <p:nvPr/>
              </p:nvCxnSpPr>
              <p:spPr bwMode="hidden">
                <a:xfrm>
                  <a:off x="6327885" y="0"/>
                  <a:ext cx="5864115" cy="5898673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7" name="Rovná spojnica 126"/>
                <p:cNvCxnSpPr/>
                <p:nvPr/>
              </p:nvCxnSpPr>
              <p:spPr bwMode="hidden">
                <a:xfrm>
                  <a:off x="7549268" y="0"/>
                  <a:ext cx="4642732" cy="4672425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8" name="Rovná spojnica 127"/>
                <p:cNvCxnSpPr/>
                <p:nvPr/>
              </p:nvCxnSpPr>
              <p:spPr bwMode="hidden">
                <a:xfrm>
                  <a:off x="8772997" y="0"/>
                  <a:ext cx="3419003" cy="3456749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9" name="Rovná spojnica 128"/>
                <p:cNvCxnSpPr/>
                <p:nvPr/>
              </p:nvCxnSpPr>
              <p:spPr bwMode="hidden">
                <a:xfrm>
                  <a:off x="9982200" y="0"/>
                  <a:ext cx="2209800" cy="2226469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0" name="Rovná spojnica 129"/>
                <p:cNvCxnSpPr/>
                <p:nvPr/>
              </p:nvCxnSpPr>
              <p:spPr bwMode="hidden">
                <a:xfrm>
                  <a:off x="11199019" y="0"/>
                  <a:ext cx="992981" cy="1002506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121" name="Rovná spojnica 120"/>
              <p:cNvCxnSpPr/>
              <p:nvPr/>
            </p:nvCxnSpPr>
            <p:spPr bwMode="hidden">
              <a:xfrm flipH="1" flipV="1">
                <a:off x="-1" y="1012053"/>
                <a:ext cx="5828811" cy="5845945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2" name="Rovná spojnica 121"/>
              <p:cNvCxnSpPr/>
              <p:nvPr/>
            </p:nvCxnSpPr>
            <p:spPr bwMode="hidden">
              <a:xfrm flipH="1" flipV="1">
                <a:off x="-1" y="2227340"/>
                <a:ext cx="4614781" cy="4630658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3" name="Rovná spojnica 122"/>
              <p:cNvCxnSpPr/>
              <p:nvPr/>
            </p:nvCxnSpPr>
            <p:spPr bwMode="hidden">
              <a:xfrm flipH="1" flipV="1">
                <a:off x="-1" y="3432149"/>
                <a:ext cx="3398419" cy="3425849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4" name="Rovná spojnica 123"/>
              <p:cNvCxnSpPr/>
              <p:nvPr/>
            </p:nvCxnSpPr>
            <p:spPr bwMode="hidden">
              <a:xfrm flipH="1" flipV="1">
                <a:off x="-1" y="4651431"/>
                <a:ext cx="2196496" cy="2206567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5" name="Rovná spojnica 124"/>
              <p:cNvCxnSpPr/>
              <p:nvPr/>
            </p:nvCxnSpPr>
            <p:spPr bwMode="hidden">
              <a:xfrm flipH="1" flipV="1">
                <a:off x="-1" y="5864453"/>
                <a:ext cx="987003" cy="993545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2" name="Zástupný symbol nadpisu 1"/>
          <p:cNvSpPr>
            <a:spLocks noGrp="1"/>
          </p:cNvSpPr>
          <p:nvPr>
            <p:ph type="title"/>
          </p:nvPr>
        </p:nvSpPr>
        <p:spPr>
          <a:xfrm>
            <a:off x="1295400" y="503853"/>
            <a:ext cx="9601200" cy="114238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sk-SK" dirty="0"/>
              <a:t>Upravte štýly predlohy textu</a:t>
            </a:r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1295400" y="1981201"/>
            <a:ext cx="9601200" cy="380999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k-SK" dirty="0"/>
              <a:t>Upravte štýl predlohy textu.</a:t>
            </a:r>
          </a:p>
          <a:p>
            <a:pPr lvl="1"/>
            <a:r>
              <a:rPr lang="sk-SK" dirty="0"/>
              <a:t>Druhá úroveň</a:t>
            </a:r>
          </a:p>
          <a:p>
            <a:pPr lvl="2"/>
            <a:r>
              <a:rPr lang="sk-SK" dirty="0"/>
              <a:t>Tretia úroveň</a:t>
            </a:r>
          </a:p>
          <a:p>
            <a:pPr lvl="3"/>
            <a:r>
              <a:rPr lang="sk-SK" dirty="0"/>
              <a:t>Štvrtá úroveň</a:t>
            </a:r>
          </a:p>
          <a:p>
            <a:pPr lvl="4"/>
            <a:r>
              <a:rPr lang="sk-SK" dirty="0"/>
              <a:t>Piata úroveň</a:t>
            </a:r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2"/>
          </p:nvPr>
        </p:nvSpPr>
        <p:spPr>
          <a:xfrm>
            <a:off x="9294042" y="6289679"/>
            <a:ext cx="965946" cy="22243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51B2453-8663-4C69-AF73-9FD7B1DEC5D0}" type="datetime1">
              <a:rPr lang="sk-SK" smtClean="0"/>
              <a:t>18.05.2016</a:t>
            </a:fld>
            <a:endParaRPr lang="sk-SK" dirty="0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3"/>
          </p:nvPr>
        </p:nvSpPr>
        <p:spPr>
          <a:xfrm>
            <a:off x="609601" y="6289679"/>
            <a:ext cx="6128030" cy="22243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sk-SK" dirty="0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4"/>
          </p:nvPr>
        </p:nvSpPr>
        <p:spPr>
          <a:xfrm>
            <a:off x="10665311" y="6289679"/>
            <a:ext cx="918882" cy="22243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E31375A4-56A4-47D6-9801-1991572033F7}" type="slidenum">
              <a:rPr lang="sk-SK" smtClean="0"/>
              <a:pPr/>
              <a:t>‹#›</a:t>
            </a:fld>
            <a:endParaRPr lang="sk-SK" dirty="0"/>
          </a:p>
        </p:txBody>
      </p:sp>
      <p:cxnSp>
        <p:nvCxnSpPr>
          <p:cNvPr id="148" name="Rovná spojnica 147"/>
          <p:cNvCxnSpPr/>
          <p:nvPr userDrawn="1"/>
        </p:nvCxnSpPr>
        <p:spPr>
          <a:xfrm>
            <a:off x="609600" y="6172200"/>
            <a:ext cx="10972800" cy="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432598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9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800"/>
        </a:spcBef>
        <a:buClr>
          <a:schemeClr val="accent1"/>
        </a:buClr>
        <a:buSzPct val="100000"/>
        <a:buFont typeface="Arial" pitchFamily="34" charset="0"/>
        <a:buChar char="▪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/>
        </a:buClr>
        <a:buSzPct val="100000"/>
        <a:buFont typeface="Arial" pitchFamily="34" charset="0"/>
        <a:buChar char="▪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indent="-179388" algn="l" defTabSz="914400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SzPct val="100000"/>
        <a:buFont typeface="Arial" pitchFamily="34" charset="0"/>
        <a:buChar char="▪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00" indent="-182880" algn="l" defTabSz="914400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SzPct val="100000"/>
        <a:buFont typeface="Arial" pitchFamily="34" charset="0"/>
        <a:buChar char="▪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143000" indent="-179388" algn="l" defTabSz="914400" rtl="0" eaLnBrk="1" latinLnBrk="0" hangingPunct="1">
        <a:lnSpc>
          <a:spcPct val="90000"/>
        </a:lnSpc>
        <a:spcBef>
          <a:spcPts val="600"/>
        </a:spcBef>
        <a:buClr>
          <a:schemeClr val="accent1"/>
        </a:buClr>
        <a:buSzPct val="100000"/>
        <a:buFont typeface="Arial" pitchFamily="34" charset="0"/>
        <a:buChar char="▪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lnSpc>
          <a:spcPct val="90000"/>
        </a:lnSpc>
        <a:spcBef>
          <a:spcPts val="600"/>
        </a:spcBef>
        <a:buClr>
          <a:schemeClr val="accent1"/>
        </a:buClr>
        <a:buSzPct val="100000"/>
        <a:buFont typeface="Arial" pitchFamily="34" charset="0"/>
        <a:buChar char="▪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600200" indent="-179388" algn="l" defTabSz="914400" rtl="0" eaLnBrk="1" latinLnBrk="0" hangingPunct="1">
        <a:lnSpc>
          <a:spcPct val="90000"/>
        </a:lnSpc>
        <a:spcBef>
          <a:spcPts val="600"/>
        </a:spcBef>
        <a:buClr>
          <a:schemeClr val="accent1"/>
        </a:buClr>
        <a:buSzPct val="100000"/>
        <a:buFont typeface="Arial" pitchFamily="34" charset="0"/>
        <a:buChar char="▪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828800" indent="-182880" algn="l" defTabSz="914400" rtl="0" eaLnBrk="1" latinLnBrk="0" hangingPunct="1">
        <a:lnSpc>
          <a:spcPct val="90000"/>
        </a:lnSpc>
        <a:spcBef>
          <a:spcPts val="600"/>
        </a:spcBef>
        <a:buClr>
          <a:schemeClr val="accent1"/>
        </a:buClr>
        <a:buSzPct val="100000"/>
        <a:buFont typeface="Arial" pitchFamily="34" charset="0"/>
        <a:buChar char="▪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057400" indent="-179388" algn="l" defTabSz="914400" rtl="0" eaLnBrk="1" latinLnBrk="0" hangingPunct="1">
        <a:lnSpc>
          <a:spcPct val="90000"/>
        </a:lnSpc>
        <a:spcBef>
          <a:spcPts val="600"/>
        </a:spcBef>
        <a:buClr>
          <a:schemeClr val="accent1"/>
        </a:buClr>
        <a:buSzPct val="100000"/>
        <a:buFont typeface="Arial" pitchFamily="34" charset="0"/>
        <a:buChar char="▪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>
              <a:spcBef>
                <a:spcPts val="0"/>
              </a:spcBef>
            </a:pPr>
            <a:r>
              <a:rPr lang="sk-SK" dirty="0"/>
              <a:t>Evanjelický kostol – chrám Boží</a:t>
            </a:r>
            <a:endParaRPr lang="sk-SK" sz="8000" b="1" i="0" baseline="0" dirty="0">
              <a:solidFill>
                <a:srgbClr val="2D2E2D"/>
              </a:solidFill>
              <a:latin typeface="Arial"/>
              <a:ea typeface="+mj-ea"/>
              <a:cs typeface="+mj-cs"/>
            </a:endParaRP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marL="0" indent="0" algn="l">
              <a:spcBef>
                <a:spcPts val="0"/>
              </a:spcBef>
              <a:buNone/>
            </a:pPr>
            <a:r>
              <a:rPr lang="sk-SK" sz="2000" b="0" i="0" dirty="0">
                <a:solidFill>
                  <a:schemeClr val="tx2">
                    <a:lumMod val="75000"/>
                  </a:schemeClr>
                </a:solidFill>
              </a:rPr>
              <a:t>Cirkev</a:t>
            </a:r>
          </a:p>
        </p:txBody>
      </p:sp>
    </p:spTree>
    <p:extLst>
      <p:ext uri="{BB962C8B-B14F-4D97-AF65-F5344CB8AC3E}">
        <p14:creationId xmlns:p14="http://schemas.microsoft.com/office/powerpoint/2010/main" val="1069049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52813" y="965326"/>
            <a:ext cx="2216921" cy="1333493"/>
          </a:xfrm>
        </p:spPr>
        <p:txBody>
          <a:bodyPr/>
          <a:lstStyle/>
          <a:p>
            <a:r>
              <a:rPr lang="sk-SK" dirty="0"/>
              <a:t>Návšteva chrámu</a:t>
            </a:r>
          </a:p>
        </p:txBody>
      </p:sp>
      <p:pic>
        <p:nvPicPr>
          <p:cNvPr id="4" name="Zástupný objekt pre obsah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4834" y="220206"/>
            <a:ext cx="8841479" cy="5878643"/>
          </a:xfrm>
        </p:spPr>
      </p:pic>
    </p:spTree>
    <p:extLst>
      <p:ext uri="{BB962C8B-B14F-4D97-AF65-F5344CB8AC3E}">
        <p14:creationId xmlns:p14="http://schemas.microsoft.com/office/powerpoint/2010/main" val="1112616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Diamond Grid 16x9">
  <a:themeElements>
    <a:clrScheme name="Vlastné 4">
      <a:dk1>
        <a:sysClr val="windowText" lastClr="000000"/>
      </a:dk1>
      <a:lt1>
        <a:srgbClr val="D7B5C6"/>
      </a:lt1>
      <a:dk2>
        <a:srgbClr val="804562"/>
      </a:dk2>
      <a:lt2>
        <a:srgbClr val="E7E6E6"/>
      </a:lt2>
      <a:accent1>
        <a:srgbClr val="C00000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15_4109default" id="{E728D685-11FC-4812-BA85-57AC6F9C9F40}" vid="{BC4E008B-95FF-4815-904E-143A8EDFC1D4}"/>
    </a:ext>
  </a:extLst>
</a:theme>
</file>

<file path=ppt/theme/theme2.xml><?xml version="1.0" encoding="utf-8"?>
<a:theme xmlns:a="http://schemas.openxmlformats.org/drawingml/2006/main" name="Office Theme">
  <a:themeElements>
    <a:clrScheme name="DiamondGrid">
      <a:dk1>
        <a:srgbClr val="2D2E2D"/>
      </a:dk1>
      <a:lt1>
        <a:sysClr val="window" lastClr="FFFFFF"/>
      </a:lt1>
      <a:dk2>
        <a:srgbClr val="000000"/>
      </a:dk2>
      <a:lt2>
        <a:srgbClr val="EAEAEA"/>
      </a:lt2>
      <a:accent1>
        <a:srgbClr val="D15A3E"/>
      </a:accent1>
      <a:accent2>
        <a:srgbClr val="B2B2B2"/>
      </a:accent2>
      <a:accent3>
        <a:srgbClr val="4F91A1"/>
      </a:accent3>
      <a:accent4>
        <a:srgbClr val="F0BA34"/>
      </a:accent4>
      <a:accent5>
        <a:srgbClr val="AEB733"/>
      </a:accent5>
      <a:accent6>
        <a:srgbClr val="926397"/>
      </a:accent6>
      <a:hlink>
        <a:srgbClr val="4F91A1"/>
      </a:hlink>
      <a:folHlink>
        <a:srgbClr val="808080"/>
      </a:folHlink>
    </a:clrScheme>
    <a:fontScheme name="Arial">
      <a:majorFont>
        <a:latin typeface="Aria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atMod val="100000"/>
                <a:shade val="0"/>
              </a:schemeClr>
            </a:gs>
            <a:gs pos="0">
              <a:scrgbClr r="0" g="0" b="0"/>
            </a:gs>
            <a:gs pos="100000">
              <a:schemeClr val="phClr">
                <a:shade val="100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DiamondGrid">
      <a:dk1>
        <a:srgbClr val="2D2E2D"/>
      </a:dk1>
      <a:lt1>
        <a:sysClr val="window" lastClr="FFFFFF"/>
      </a:lt1>
      <a:dk2>
        <a:srgbClr val="000000"/>
      </a:dk2>
      <a:lt2>
        <a:srgbClr val="EAEAEA"/>
      </a:lt2>
      <a:accent1>
        <a:srgbClr val="D15A3E"/>
      </a:accent1>
      <a:accent2>
        <a:srgbClr val="B2B2B2"/>
      </a:accent2>
      <a:accent3>
        <a:srgbClr val="4F91A1"/>
      </a:accent3>
      <a:accent4>
        <a:srgbClr val="F0BA34"/>
      </a:accent4>
      <a:accent5>
        <a:srgbClr val="AEB733"/>
      </a:accent5>
      <a:accent6>
        <a:srgbClr val="926397"/>
      </a:accent6>
      <a:hlink>
        <a:srgbClr val="4F91A1"/>
      </a:hlink>
      <a:folHlink>
        <a:srgbClr val="808080"/>
      </a:folHlink>
    </a:clrScheme>
    <a:fontScheme name="Arial">
      <a:majorFont>
        <a:latin typeface="Aria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atMod val="100000"/>
                <a:shade val="0"/>
              </a:schemeClr>
            </a:gs>
            <a:gs pos="0">
              <a:scrgbClr r="0" g="0" b="0"/>
            </a:gs>
            <a:gs pos="100000">
              <a:schemeClr val="phClr">
                <a:shade val="100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27087C0F-7449-45C4-B248-63D02665BF1F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Prezentácia s diamantovou mriežkou (širokouhlá)</Template>
  <TotalTime>0</TotalTime>
  <Words>8</Words>
  <Application>Microsoft Office PowerPoint</Application>
  <PresentationFormat>Širokouhlá</PresentationFormat>
  <Paragraphs>3</Paragraphs>
  <Slides>2</Slides>
  <Notes>0</Notes>
  <HiddenSlides>0</HiddenSlides>
  <MMClips>0</MMClips>
  <ScaleCrop>false</ScaleCrop>
  <HeadingPairs>
    <vt:vector size="6" baseType="variant">
      <vt:variant>
        <vt:lpstr>Použité písma</vt:lpstr>
      </vt:variant>
      <vt:variant>
        <vt:i4>1</vt:i4>
      </vt:variant>
      <vt:variant>
        <vt:lpstr>Motív</vt:lpstr>
      </vt:variant>
      <vt:variant>
        <vt:i4>1</vt:i4>
      </vt:variant>
      <vt:variant>
        <vt:lpstr>Nadpisy snímok</vt:lpstr>
      </vt:variant>
      <vt:variant>
        <vt:i4>2</vt:i4>
      </vt:variant>
    </vt:vector>
  </HeadingPairs>
  <TitlesOfParts>
    <vt:vector size="4" baseType="lpstr">
      <vt:lpstr>Arial</vt:lpstr>
      <vt:lpstr>Diamond Grid 16x9</vt:lpstr>
      <vt:lpstr>Evanjelický kostol – chrám Boží</vt:lpstr>
      <vt:lpstr>Návšteva chrámu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keywords/>
  <cp:lastModifiedBy/>
  <cp:revision>1</cp:revision>
  <dcterms:created xsi:type="dcterms:W3CDTF">2016-04-21T06:21:10Z</dcterms:created>
  <dcterms:modified xsi:type="dcterms:W3CDTF">2016-05-18T21:19:41Z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TC030310159991</vt:lpwstr>
  </property>
</Properties>
</file>