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61" r:id="rId3"/>
    <p:sldId id="273" r:id="rId4"/>
    <p:sldId id="280" r:id="rId5"/>
    <p:sldId id="285" r:id="rId6"/>
    <p:sldId id="284" r:id="rId7"/>
    <p:sldId id="281" r:id="rId8"/>
    <p:sldId id="286" r:id="rId9"/>
    <p:sldId id="287" r:id="rId10"/>
    <p:sldId id="282" r:id="rId11"/>
    <p:sldId id="28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20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sk-SK" smtClean="0"/>
              <a:t>17.05.2018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sk-SK" smtClean="0"/>
              <a:t>17.05.2018</a:t>
            </a:fld>
            <a:endParaRPr lang="sk-SK" dirty="0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dirty="0"/>
              <a:t>Upravte štýl predlohy textu.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Rovná spojnica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ovná spojnica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ovná spojnica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ovná spojnica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ovná spojnica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ovná spojnica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ovná spojnica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ovná spojnica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ovná spojnica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ovná spojnica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ovná spojnica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ovná spojnica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Skupina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Rovná spojnica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Rovná spojnica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Rovná spojnica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Rovná spojnica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ovná spojnica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Skupina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Rovná spojnica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Rovná spojnica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Rovná spojnica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Rovná spojnica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Rovná spojnica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Rovná spojnica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Rovná spojnica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Rovná spojnica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Rovná spojnica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Rovná spojnica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Skupina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Rovná spojnica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ovná spojnica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ovná spojnica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ovná spojnica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ovná spojnica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Skupina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Rovná spojnica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Rovná spojnica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Rovná spojnica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Rovná spojnica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Rovná spojnica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Rovná spojnica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ovná spojnica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ovná spojnica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ovná spojnica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ovná spojnica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Upravte štýl predlohy podnadpisov</a:t>
            </a:r>
            <a:endParaRPr lang="sk-SK" dirty="0"/>
          </a:p>
        </p:txBody>
      </p:sp>
      <p:cxnSp>
        <p:nvCxnSpPr>
          <p:cNvPr id="58" name="Rovná spojnica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29A4-78C8-47AB-BA06-22CB45938951}" type="datetime1">
              <a:rPr lang="sk-SK" smtClean="0"/>
              <a:t>17.05.2018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ACF-2D82-46F2-A8E9-23963AA34E86}" type="datetime1">
              <a:rPr lang="sk-SK" smtClean="0"/>
              <a:t>17.05.2018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4B5B-21A0-4192-BF4C-38187F1A68D8}" type="datetime1">
              <a:rPr lang="sk-SK" smtClean="0"/>
              <a:t>17.05.2018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Rovná spojnica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ovná spojnica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ovná spojnica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ovná spojnica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ovná spojnica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ovná spojnica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ovná spojnica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ovná spojnica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ovná spojnica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ovná spojnica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ovná spojnica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ovná spojnica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Skupina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Rovná spojnica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Rovná spojnica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Rovná spojnica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ovná spojnica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Rovná spojnica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Skupina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Rovná spojnica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Rovná spojnica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Rovná spojnica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Rovná spojnica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Rovná spojnica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Rovná spojnica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Rovná spojnica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Rovná spojnica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Rovná spojnica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Rovná spojnica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Skupina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Rovná spojnica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ovná spojnica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ovná spojnica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ovná spojnica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ovná spojnica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Skupina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Rovná spojnica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Rovná spojnica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Rovná spojnica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Rovná spojnica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Rovná spojnica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Rovná spojnica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ovná spojnica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ovná spojnica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ovná spojnica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ovná spojnica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cxnSp>
        <p:nvCxnSpPr>
          <p:cNvPr id="58" name="Rovná spojnica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CF7C-B333-48E1-A4A6-83A3C8B73AC0}" type="datetime1">
              <a:rPr lang="sk-SK" smtClean="0"/>
              <a:t>17.05.2018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0762-5CBF-4210-AB54-376B091119F8}" type="datetime1">
              <a:rPr lang="sk-SK" smtClean="0"/>
              <a:t>17.05.2018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B371-BF5F-4058-A212-1A908E4D2674}" type="datetime1">
              <a:rPr lang="sk-SK" smtClean="0"/>
              <a:t>17.05.2018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Skupina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Rovná spojnica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Rovná spojnica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Rovná spojnica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Rovná spojnica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Rovná spojnica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Rovná spojnica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Rovná spojnica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Rovná spojnica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Rovná spojnica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Rovná spojnica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Rovná spojnica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Rovná spojnica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Rovná spojnica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Rovná spojnica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Rovná spojnica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Rovná spojnica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Skupina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Rovná spojnica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Rovná spojnica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Rovná spojnica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Rovná spojnica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Rovná spojnica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Skupina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Rovná spojnica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Rovná spojnica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Rovná spojnica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Rovná spojnica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Rovná spojnica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Rovná spojnica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Rovná spojnica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Rovná spojnica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Rovná spojnica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Rovná spojnica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Skupina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Rovná spojnica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Rovná spojnica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Rovná spojnica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Rovná spojnica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Rovná spojnica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Skupina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Rovná spojnica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Rovná spojnica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Rovná spojnica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Rovná spojnica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Rovná spojnica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Rovná spojnica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Rovná spojnica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Rovná spojnica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Rovná spojnica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Rovná spojnica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2" name="Zástupný symbol dátumu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083B-90AA-48CF-BAD5-00AA24D7F288}" type="datetime1">
              <a:rPr lang="sk-SK" smtClean="0"/>
              <a:t>17.05.2018</a:t>
            </a:fld>
            <a:endParaRPr lang="sk-SK" dirty="0"/>
          </a:p>
        </p:txBody>
      </p:sp>
      <p:sp>
        <p:nvSpPr>
          <p:cNvPr id="213" name="Zástupný symbol päty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214" name="Zástupný symbol čísla snímky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Rovná spojnica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ovná spojnica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ovná spojnica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ovná spojnica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ovná spojnica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ovná spojnica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ovná spojnica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ovná spojnica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ovná spojnica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ovná spojnica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ovná spojnica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ovná spojnica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ovná spojnica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Skupina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Rovná spojnica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ovná spojnica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Rovná spojnica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Rovná spojnica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Rovná spojnica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Skupina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Rovná spojnica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Rovná spojnica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Rovná spojnica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Rovná spojnica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Rovná spojnica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Rovná spojnica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Rovná spojnica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Rovná spojnica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Rovná spojnica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Rovná spojnica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Skupina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Rovná spojnica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ovná spojnica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ovná spojnica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ovná spojnica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ovná spojnica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Skupina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Rovná spojnica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Rovná spojnica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Rovná spojnica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Rovná spojnica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Rovná spojnica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Rovná spojnica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ovná spojnica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ovná spojnica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ovná spojnica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ovná spojnica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Obdĺžnik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cxnSp>
        <p:nvCxnSpPr>
          <p:cNvPr id="60" name="Rovná spojnica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F629-ECA2-4CF3-B790-9D9BDED98269}" type="datetime1">
              <a:rPr lang="sk-SK" smtClean="0"/>
              <a:t>17.05.2018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Rovná spojnica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ovná spojnica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ovná spojnica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ovná spojnica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ovná spojnica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ovná spojnica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ovná spojnica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ovná spojnica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ovná spojnica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ovná spojnica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ovná spojnica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ovná spojnica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Skupina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Rovná spojnica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Rovná spojnica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ovná spojnica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Rovná spojnica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Rovná spojnica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Skupina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Rovná spojnica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Rovná spojnica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Rovná spojnica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Rovná spojnica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Rovná spojnica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Rovná spojnica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Rovná spojnica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Rovná spojnica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Rovná spojnica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Rovná spojnica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Skupina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Rovná spojnica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ovná spojnica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ovná spojnica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ovná spojnica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ovná spojnica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Skupina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Rovná spojnica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Rovná spojnica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Rovná spojnica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Rovná spojnica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Rovná spojnica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Rovná spojnica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ovná spojnica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ovná spojnica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ovná spojnica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ovná spojnica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Obdĺžnik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sk-SK" dirty="0"/>
          </a:p>
        </p:txBody>
      </p:sp>
      <p:cxnSp>
        <p:nvCxnSpPr>
          <p:cNvPr id="59" name="Rovná spojnica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Skupina 95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7" name="Rovná spojnica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Rovná spojnica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Rovná spojnica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Rovná spojnica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Rovná spojnica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Rovná spojnica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Rovná spojnica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Rovná spojnica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Rovná spojnica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Rovná spojnica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Rovná spojnica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Rovná spojnica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Rovná spojnica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Rovná spojnica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Rovná spojnica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Rovná spojnica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Skupina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Rovná spojnica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Rovná spojnica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Rovná spojnica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Rovná spojnica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Rovná spojnica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Skupina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Rovná spojnica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Rovná spojnica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Rovná spojnica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Rovná spojnica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Rovná spojnica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Rovná spojnica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Rovná spojnica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Rovná spojnica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Rovná spojnica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Rovná spojnica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Skupina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Rovná spojnica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Rovná spojnica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Rovná spojnica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Rovná spojnica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Rovná spojnica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Skupina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Rovná spojnica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Rovná spojnica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Rovná spojnica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Rovná spojnica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Rovná spojnica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Rovná spojnica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Rovná spojnica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Rovná spojnica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Rovná spojnica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Rovná spojnica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dirty="0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/>
              <a:t>Upravte štýl predlohy textu.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1B2453-8663-4C69-AF73-9FD7B1DEC5D0}" type="datetime1">
              <a:rPr lang="sk-SK" smtClean="0"/>
              <a:t>17.05.2018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31375A4-56A4-47D6-9801-1991572033F7}" type="slidenum">
              <a:rPr lang="sk-SK" smtClean="0"/>
              <a:pPr/>
              <a:t>‹#›</a:t>
            </a:fld>
            <a:endParaRPr lang="sk-SK" dirty="0"/>
          </a:p>
        </p:txBody>
      </p:sp>
      <p:cxnSp>
        <p:nvCxnSpPr>
          <p:cNvPr id="148" name="Rovná spojnica 147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sk-SK" dirty="0"/>
              <a:t>Cirkevný rok</a:t>
            </a:r>
            <a:endParaRPr lang="sk-SK" sz="8000" b="1" i="0" baseline="0" dirty="0">
              <a:solidFill>
                <a:srgbClr val="2D2E2D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sk-SK" sz="2000" b="0" i="0" dirty="0">
                <a:solidFill>
                  <a:schemeClr val="tx2">
                    <a:lumMod val="75000"/>
                  </a:schemeClr>
                </a:solidFill>
              </a:rPr>
              <a:t>Cirkev</a:t>
            </a: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4D413A2D-BCF2-4CDC-98BE-EE8E09F2B494}"/>
              </a:ext>
            </a:extLst>
          </p:cNvPr>
          <p:cNvSpPr/>
          <p:nvPr/>
        </p:nvSpPr>
        <p:spPr>
          <a:xfrm>
            <a:off x="7498080" y="365760"/>
            <a:ext cx="4160520" cy="4152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" name="Picture 2" descr="http://www.ecav.sk/pictures/user/kruh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801" y="141310"/>
            <a:ext cx="4633890" cy="463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ál 1">
            <a:extLst>
              <a:ext uri="{FF2B5EF4-FFF2-40B4-BE49-F238E27FC236}">
                <a16:creationId xmlns:a16="http://schemas.microsoft.com/office/drawing/2014/main" id="{1145ECED-EB80-4534-94EC-4390CA1D73A3}"/>
              </a:ext>
            </a:extLst>
          </p:cNvPr>
          <p:cNvSpPr/>
          <p:nvPr/>
        </p:nvSpPr>
        <p:spPr>
          <a:xfrm>
            <a:off x="4401084" y="333286"/>
            <a:ext cx="4999290" cy="605042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" name="Picture 2" descr="http://www.ecav.sk/pictures/user/kruh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-219074"/>
            <a:ext cx="71882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40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Svätodušný kruh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Cirkevný rok</a:t>
            </a:r>
          </a:p>
        </p:txBody>
      </p:sp>
    </p:spTree>
    <p:extLst>
      <p:ext uri="{BB962C8B-B14F-4D97-AF65-F5344CB8AC3E}">
        <p14:creationId xmlns:p14="http://schemas.microsoft.com/office/powerpoint/2010/main" val="192167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goodshepherds.net/home/180005716/180005716/Images/Ascension_CM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4775"/>
            <a:ext cx="12192000" cy="696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5900" y="1430953"/>
            <a:ext cx="9601200" cy="1142385"/>
          </a:xfrm>
        </p:spPr>
        <p:txBody>
          <a:bodyPr>
            <a:normAutofit/>
          </a:bodyPr>
          <a:lstStyle/>
          <a:p>
            <a:r>
              <a:rPr lang="sk-SK" sz="4000" dirty="0"/>
              <a:t>Svätodušný kruh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7620000" y="2347118"/>
            <a:ext cx="4572000" cy="3810001"/>
          </a:xfrm>
        </p:spPr>
        <p:txBody>
          <a:bodyPr>
            <a:normAutofit/>
          </a:bodyPr>
          <a:lstStyle/>
          <a:p>
            <a:pPr algn="r"/>
            <a:r>
              <a:rPr lang="sk-SK" altLang="sk-SK" sz="2800" b="1" dirty="0">
                <a:solidFill>
                  <a:srgbClr val="FFFFFF"/>
                </a:solidFill>
              </a:rPr>
              <a:t>Vstúpenie Pána Ježiša Krista</a:t>
            </a:r>
          </a:p>
          <a:p>
            <a:pPr lvl="1" algn="r"/>
            <a:r>
              <a:rPr lang="sk-SK" altLang="sk-SK" sz="2800" b="1" i="1" dirty="0">
                <a:solidFill>
                  <a:srgbClr val="FFFFFF"/>
                </a:solidFill>
              </a:rPr>
              <a:t>40. deň po vzkriesení</a:t>
            </a:r>
          </a:p>
          <a:p>
            <a:pPr algn="r"/>
            <a:endParaRPr lang="sk-SK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23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03A3BD-DFEF-4BB9-997E-BA253DA0E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465" y="427290"/>
            <a:ext cx="2649197" cy="3443954"/>
          </a:xfrm>
        </p:spPr>
        <p:txBody>
          <a:bodyPr/>
          <a:lstStyle/>
          <a:p>
            <a:r>
              <a:rPr lang="sk-SK" altLang="sk-SK" dirty="0">
                <a:solidFill>
                  <a:srgbClr val="FFFFFF"/>
                </a:solidFill>
              </a:rPr>
              <a:t>Poverenie k misii</a:t>
            </a:r>
            <a:endParaRPr lang="sk-SK" dirty="0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3705041C-7643-4F52-8705-30B56A0A147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050" name="Picture 2" descr="VÃ½sledok vyhÄ¾adÃ¡vania obrÃ¡zkov pre dopyt VstÃºpenie PÃ¡na JeÅ¾iÅ¡a Krista">
            <a:extLst>
              <a:ext uri="{FF2B5EF4-FFF2-40B4-BE49-F238E27FC236}">
                <a16:creationId xmlns:a16="http://schemas.microsoft.com/office/drawing/2014/main" id="{9A409ABD-5A12-4F8E-A5F7-33631DBD80D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908" y="0"/>
            <a:ext cx="9161092" cy="687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10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03A3BD-DFEF-4BB9-997E-BA253DA0E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74242"/>
            <a:ext cx="9601200" cy="692558"/>
          </a:xfrm>
        </p:spPr>
        <p:txBody>
          <a:bodyPr/>
          <a:lstStyle/>
          <a:p>
            <a:r>
              <a:rPr lang="sk-SK" altLang="sk-SK" dirty="0">
                <a:solidFill>
                  <a:srgbClr val="FFFFFF"/>
                </a:solidFill>
              </a:rPr>
              <a:t>Vstúpenie Pána Ježiša Krista</a:t>
            </a:r>
            <a:endParaRPr lang="sk-SK" dirty="0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3705041C-7643-4F52-8705-30B56A0A147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 descr="VÃ½sledok vyhÄ¾adÃ¡vania obrÃ¡zkov pre dopyt VstÃºpenie PÃ¡na JeÅ¾iÅ¡a Krista">
            <a:extLst>
              <a:ext uri="{FF2B5EF4-FFF2-40B4-BE49-F238E27FC236}">
                <a16:creationId xmlns:a16="http://schemas.microsoft.com/office/drawing/2014/main" id="{2A4F1EB1-E4B8-419F-BD04-03536CB2C1F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6185"/>
            <a:ext cx="12192000" cy="554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74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mattsbibleblog.files.wordpress.com/2016/05/pentecost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300" y="224453"/>
            <a:ext cx="9601200" cy="753447"/>
          </a:xfrm>
        </p:spPr>
        <p:txBody>
          <a:bodyPr>
            <a:normAutofit/>
          </a:bodyPr>
          <a:lstStyle/>
          <a:p>
            <a:r>
              <a:rPr lang="sk-SK" sz="4000" dirty="0">
                <a:solidFill>
                  <a:schemeClr val="tx1"/>
                </a:solidFill>
              </a:rPr>
              <a:t>Svätodušný kruh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7569200" y="4506119"/>
            <a:ext cx="4572000" cy="2212182"/>
          </a:xfrm>
        </p:spPr>
        <p:txBody>
          <a:bodyPr>
            <a:normAutofit/>
          </a:bodyPr>
          <a:lstStyle/>
          <a:p>
            <a:pPr algn="r"/>
            <a:r>
              <a:rPr lang="sk-SK" altLang="sk-SK" sz="2800" b="1" dirty="0">
                <a:solidFill>
                  <a:srgbClr val="FFFFFF"/>
                </a:solidFill>
              </a:rPr>
              <a:t>1. slávnosť svätodušná</a:t>
            </a:r>
          </a:p>
          <a:p>
            <a:pPr lvl="1" algn="r"/>
            <a:r>
              <a:rPr lang="sk-SK" altLang="sk-SK" sz="2800" b="1" i="1" dirty="0">
                <a:solidFill>
                  <a:srgbClr val="FFFFFF"/>
                </a:solidFill>
              </a:rPr>
              <a:t>50. deň po vzkriesení</a:t>
            </a:r>
          </a:p>
          <a:p>
            <a:pPr lvl="1" algn="r"/>
            <a:r>
              <a:rPr lang="sk-SK" altLang="sk-SK" sz="2800" b="1" dirty="0">
                <a:solidFill>
                  <a:srgbClr val="FFFFFF"/>
                </a:solidFill>
              </a:rPr>
              <a:t>10 dní po Vstúpení</a:t>
            </a:r>
          </a:p>
          <a:p>
            <a:pPr algn="r"/>
            <a:r>
              <a:rPr lang="sk-SK" altLang="sk-SK" sz="2800" b="1" dirty="0">
                <a:solidFill>
                  <a:srgbClr val="FFFFFF"/>
                </a:solidFill>
              </a:rPr>
              <a:t>2. slávnosť svätodušná</a:t>
            </a:r>
          </a:p>
          <a:p>
            <a:pPr algn="r"/>
            <a:endParaRPr lang="sk-SK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05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7D60D1-4257-40CE-B5F0-23AF014F5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282" y="743484"/>
            <a:ext cx="2743200" cy="3811424"/>
          </a:xfrm>
        </p:spPr>
        <p:txBody>
          <a:bodyPr/>
          <a:lstStyle/>
          <a:p>
            <a:r>
              <a:rPr lang="sk-SK" dirty="0"/>
              <a:t>Zoslanie Svätého Ducha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69DBDBC8-8E10-483A-BB63-3F55C684376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074" name="Picture 2" descr="VÃ½sledok vyhÄ¾adÃ¡vania obrÃ¡zkov pre dopyt Revelation of the Holy Spirit to the disciples">
            <a:extLst>
              <a:ext uri="{FF2B5EF4-FFF2-40B4-BE49-F238E27FC236}">
                <a16:creationId xmlns:a16="http://schemas.microsoft.com/office/drawing/2014/main" id="{0DECB2E1-5C1E-4C60-B022-C8CE7F72D22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394" y="8545"/>
            <a:ext cx="9132606" cy="684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75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Ã½sledok vyhÄ¾adÃ¡vania obrÃ¡zkov pre dopyt Peter's discipline on Pentecost">
            <a:extLst>
              <a:ext uri="{FF2B5EF4-FFF2-40B4-BE49-F238E27FC236}">
                <a16:creationId xmlns:a16="http://schemas.microsoft.com/office/drawing/2014/main" id="{DFD735E0-1838-4241-ABA6-D77F1A89ED2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6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7D60D1-4257-40CE-B5F0-23AF014F5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282" y="743484"/>
            <a:ext cx="2743200" cy="3811424"/>
          </a:xfrm>
        </p:spPr>
        <p:txBody>
          <a:bodyPr/>
          <a:lstStyle/>
          <a:p>
            <a:r>
              <a:rPr lang="sk-SK" dirty="0">
                <a:solidFill>
                  <a:srgbClr val="FFFFFF"/>
                </a:solidFill>
              </a:rPr>
              <a:t>Petrova kázeň na </a:t>
            </a:r>
            <a:r>
              <a:rPr lang="sk-SK" dirty="0" err="1">
                <a:solidFill>
                  <a:srgbClr val="FFFFFF"/>
                </a:solidFill>
              </a:rPr>
              <a:t>Letnice</a:t>
            </a:r>
            <a:endParaRPr lang="sk-SK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17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pre10.deviantart.net/d8a6/th/pre/f/2014/365/4/8/godhead_by_itswolven-d8c3ogi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894"/>
            <a:ext cx="7670800" cy="688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25700" y="503853"/>
            <a:ext cx="9601200" cy="753447"/>
          </a:xfrm>
        </p:spPr>
        <p:txBody>
          <a:bodyPr>
            <a:normAutofit/>
          </a:bodyPr>
          <a:lstStyle/>
          <a:p>
            <a:pPr algn="r"/>
            <a:r>
              <a:rPr lang="sk-SK" sz="4000" dirty="0">
                <a:solidFill>
                  <a:schemeClr val="tx1"/>
                </a:solidFill>
              </a:rPr>
              <a:t>Svätodušný kruh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7315200" y="2397918"/>
            <a:ext cx="4572000" cy="3672681"/>
          </a:xfrm>
        </p:spPr>
        <p:txBody>
          <a:bodyPr>
            <a:noAutofit/>
          </a:bodyPr>
          <a:lstStyle/>
          <a:p>
            <a:pPr algn="r"/>
            <a:r>
              <a:rPr lang="sk-SK" altLang="sk-SK" sz="2800" b="1" dirty="0">
                <a:solidFill>
                  <a:srgbClr val="FFFFFF"/>
                </a:solidFill>
              </a:rPr>
              <a:t>Svätá Trojica</a:t>
            </a:r>
          </a:p>
          <a:p>
            <a:pPr algn="r"/>
            <a:r>
              <a:rPr lang="sk-SK" dirty="0"/>
              <a:t>Trojica tvorí jednotu, ktorá sa znázorňuje najčastejšie trojuholníkom.</a:t>
            </a:r>
          </a:p>
          <a:p>
            <a:pPr lvl="1" algn="r"/>
            <a:endParaRPr lang="sk-SK" altLang="sk-SK" sz="2800" b="1" dirty="0">
              <a:solidFill>
                <a:srgbClr val="FFFFFF"/>
              </a:solidFill>
            </a:endParaRPr>
          </a:p>
          <a:p>
            <a:pPr lvl="1" algn="r"/>
            <a:r>
              <a:rPr lang="sk-SK" altLang="sk-SK" sz="2800" b="1" dirty="0">
                <a:solidFill>
                  <a:srgbClr val="FFFFFF"/>
                </a:solidFill>
              </a:rPr>
              <a:t>Tu končí slávnostná polovica cirkevného roku</a:t>
            </a:r>
          </a:p>
          <a:p>
            <a:pPr algn="r"/>
            <a:endParaRPr lang="sk-SK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59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amond Grid 16x9">
  <a:themeElements>
    <a:clrScheme name="Vlastné 12">
      <a:dk1>
        <a:sysClr val="windowText" lastClr="000000"/>
      </a:dk1>
      <a:lt1>
        <a:srgbClr val="70AD47"/>
      </a:lt1>
      <a:dk2>
        <a:srgbClr val="7F6000"/>
      </a:dk2>
      <a:lt2>
        <a:srgbClr val="E7E6E6"/>
      </a:lt2>
      <a:accent1>
        <a:srgbClr val="C0000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7087C0F-7449-45C4-B248-63D02665BF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Prezentácia s diamantovou mriežkou (širokouhlá)</Template>
  <TotalTime>0</TotalTime>
  <Words>71</Words>
  <Application>Microsoft Office PowerPoint</Application>
  <PresentationFormat>Širokouhlá</PresentationFormat>
  <Paragraphs>21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1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2" baseType="lpstr">
      <vt:lpstr>Arial</vt:lpstr>
      <vt:lpstr>Diamond Grid 16x9</vt:lpstr>
      <vt:lpstr>Cirkevný rok</vt:lpstr>
      <vt:lpstr>Svätodušný kruh</vt:lpstr>
      <vt:lpstr>Svätodušný kruh</vt:lpstr>
      <vt:lpstr>Poverenie k misii</vt:lpstr>
      <vt:lpstr>Vstúpenie Pána Ježiša Krista</vt:lpstr>
      <vt:lpstr>Svätodušný kruh</vt:lpstr>
      <vt:lpstr>Zoslanie Svätého Ducha</vt:lpstr>
      <vt:lpstr>Petrova kázeň na Letnice</vt:lpstr>
      <vt:lpstr>Svätodušný kruh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2016-04-21T06:21:10Z</dcterms:created>
  <dcterms:modified xsi:type="dcterms:W3CDTF">2018-05-17T07:41:08Z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TC030310159991</vt:lpwstr>
  </property>
</Properties>
</file>