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214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2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10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8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70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89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65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31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795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07F457-3A11-4977-80EC-6AAB9F0C44E0}" type="datetimeFigureOut">
              <a:rPr lang="sk-SK" smtClean="0"/>
              <a:t>17.01.2017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97906-301F-4F66-8218-F299473DC25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828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Boží hovorcovia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100" y="3975652"/>
            <a:ext cx="9070848" cy="1163611"/>
          </a:xfrm>
        </p:spPr>
        <p:txBody>
          <a:bodyPr>
            <a:normAutofit/>
          </a:bodyPr>
          <a:lstStyle/>
          <a:p>
            <a:r>
              <a:rPr lang="sk-SK" sz="4400" dirty="0"/>
              <a:t>Proroci</a:t>
            </a:r>
          </a:p>
        </p:txBody>
      </p:sp>
    </p:spTree>
    <p:extLst>
      <p:ext uri="{BB962C8B-B14F-4D97-AF65-F5344CB8AC3E}">
        <p14:creationId xmlns:p14="http://schemas.microsoft.com/office/powerpoint/2010/main" val="401209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ýsledok vyhľadávania obrázkov pre dopyt panna počne a porodí sy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r="1" b="1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7457" y="374904"/>
            <a:ext cx="4892687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3600" y="642594"/>
            <a:ext cx="4323403" cy="1371600"/>
          </a:xfrm>
        </p:spPr>
        <p:txBody>
          <a:bodyPr>
            <a:normAutofit/>
          </a:bodyPr>
          <a:lstStyle/>
          <a:p>
            <a:r>
              <a:rPr lang="sk-SK" dirty="0" err="1"/>
              <a:t>Mt</a:t>
            </a:r>
            <a:r>
              <a:rPr lang="sk-SK" dirty="0"/>
              <a:t> 1, 23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13600" y="2103120"/>
            <a:ext cx="4323404" cy="3931920"/>
          </a:xfrm>
        </p:spPr>
        <p:txBody>
          <a:bodyPr>
            <a:normAutofit/>
          </a:bodyPr>
          <a:lstStyle/>
          <a:p>
            <a:r>
              <a:rPr lang="sk-SK" sz="2800" dirty="0"/>
              <a:t>Ajhľa, panna počne a porodí syna a dajú Mu meno Emanuel; to v preklade znamená: Boh s nami.</a:t>
            </a:r>
          </a:p>
        </p:txBody>
      </p:sp>
    </p:spTree>
    <p:extLst>
      <p:ext uri="{BB962C8B-B14F-4D97-AF65-F5344CB8AC3E}">
        <p14:creationId xmlns:p14="http://schemas.microsoft.com/office/powerpoint/2010/main" val="29753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Výsledok vyhľadávania obrázkov pre dopyt hovor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5792"/>
          <a:stretch/>
        </p:blipFill>
        <p:spPr bwMode="auto">
          <a:xfrm>
            <a:off x="8013033" y="10"/>
            <a:ext cx="41789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sk-SK" sz="6000" dirty="0"/>
              <a:t>Hovorca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68679" y="2386583"/>
            <a:ext cx="6633253" cy="3947955"/>
          </a:xfrm>
        </p:spPr>
        <p:txBody>
          <a:bodyPr>
            <a:noAutofit/>
          </a:bodyPr>
          <a:lstStyle/>
          <a:p>
            <a:r>
              <a:rPr lang="sk-SK" sz="2800" dirty="0"/>
              <a:t>Hovorcov majú ministri, prezident, vládne úrady</a:t>
            </a:r>
          </a:p>
          <a:p>
            <a:r>
              <a:rPr lang="sk-SK" sz="2800" dirty="0"/>
              <a:t>Má ich aj policajný zbor, rôzne organizácie či podniky</a:t>
            </a:r>
          </a:p>
          <a:p>
            <a:r>
              <a:rPr lang="sk-SK" sz="2800" dirty="0"/>
              <a:t>Hovoria to, čo im povie ich nadriadený</a:t>
            </a:r>
          </a:p>
          <a:p>
            <a:r>
              <a:rPr lang="sk-SK" sz="2800" dirty="0"/>
              <a:t>Reprezentuje postoje osoby či organizácie, ktorú zastupuje</a:t>
            </a:r>
          </a:p>
        </p:txBody>
      </p:sp>
    </p:spTree>
    <p:extLst>
      <p:ext uri="{BB962C8B-B14F-4D97-AF65-F5344CB8AC3E}">
        <p14:creationId xmlns:p14="http://schemas.microsoft.com/office/powerpoint/2010/main" val="383506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Prorok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Už sme ich spomínali</a:t>
            </a:r>
          </a:p>
          <a:p>
            <a:r>
              <a:rPr lang="sk-SK" sz="2800" dirty="0"/>
              <a:t>V dobe starých </a:t>
            </a:r>
            <a:r>
              <a:rPr lang="sk-SK" sz="2800" dirty="0" err="1"/>
              <a:t>Izraelcov</a:t>
            </a:r>
            <a:r>
              <a:rPr lang="sk-SK" sz="2800" dirty="0"/>
              <a:t> plnili funkciu svedomia proroci, ktorí upozorňovali kráľov a ľudí na prestúpenie Božieho zákona</a:t>
            </a:r>
          </a:p>
          <a:p>
            <a:r>
              <a:rPr lang="sk-SK" sz="2800" dirty="0"/>
              <a:t>Najmä po rozpade Šalamúnovho kráľovstva na južné </a:t>
            </a:r>
            <a:r>
              <a:rPr lang="sk-SK" sz="2800" dirty="0" err="1"/>
              <a:t>Júdsko</a:t>
            </a:r>
            <a:r>
              <a:rPr lang="sk-SK" sz="2800" dirty="0"/>
              <a:t> s hlavným mestom Jeruzalem a severný Izrael s centrom kráľovstva Samáriou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4853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Proroci v Biblii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V SZ v prorockých knihách je 16 prorokov</a:t>
            </a:r>
          </a:p>
          <a:p>
            <a:r>
              <a:rPr lang="sk-SK" sz="2800" dirty="0"/>
              <a:t>Sú veľký a malý (podľa počtu kapitol a významu)</a:t>
            </a:r>
          </a:p>
          <a:p>
            <a:r>
              <a:rPr lang="sk-SK" sz="2800" dirty="0"/>
              <a:t>Veľkí proroci (4):</a:t>
            </a:r>
          </a:p>
          <a:p>
            <a:r>
              <a:rPr lang="sk-SK" sz="2800" dirty="0"/>
              <a:t>Izaiáš</a:t>
            </a:r>
          </a:p>
          <a:p>
            <a:r>
              <a:rPr lang="sk-SK" sz="2800" dirty="0"/>
              <a:t>Jeremiáš</a:t>
            </a:r>
          </a:p>
          <a:p>
            <a:r>
              <a:rPr lang="sk-SK" sz="2800" dirty="0" err="1"/>
              <a:t>Ezechiel</a:t>
            </a:r>
            <a:endParaRPr lang="sk-SK" sz="2800" dirty="0"/>
          </a:p>
          <a:p>
            <a:r>
              <a:rPr lang="sk-SK" sz="2800" dirty="0"/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419650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Proroci v Biblii</a:t>
            </a:r>
            <a:endParaRPr lang="sk-SK" sz="6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/>
              <a:t>Malí proroci (12):</a:t>
            </a:r>
          </a:p>
          <a:p>
            <a:r>
              <a:rPr lang="sk-SK" sz="2800" dirty="0" err="1"/>
              <a:t>Ozeáš</a:t>
            </a:r>
            <a:endParaRPr lang="sk-SK" sz="2800" dirty="0"/>
          </a:p>
          <a:p>
            <a:r>
              <a:rPr lang="sk-SK" sz="2800" dirty="0" err="1"/>
              <a:t>Joel</a:t>
            </a:r>
            <a:endParaRPr lang="sk-SK" sz="2800" dirty="0"/>
          </a:p>
          <a:p>
            <a:r>
              <a:rPr lang="sk-SK" sz="2800" dirty="0" err="1"/>
              <a:t>Ámos</a:t>
            </a:r>
            <a:r>
              <a:rPr lang="sk-SK" sz="2800" dirty="0"/>
              <a:t> </a:t>
            </a:r>
          </a:p>
          <a:p>
            <a:r>
              <a:rPr lang="sk-SK" sz="2800" dirty="0" err="1"/>
              <a:t>Abdiáš</a:t>
            </a:r>
            <a:r>
              <a:rPr lang="sk-SK" sz="2800" dirty="0"/>
              <a:t> </a:t>
            </a:r>
          </a:p>
          <a:p>
            <a:r>
              <a:rPr lang="sk-SK" sz="2800" dirty="0"/>
              <a:t>Jonáš  </a:t>
            </a:r>
          </a:p>
          <a:p>
            <a:r>
              <a:rPr lang="sk-SK" sz="2800" dirty="0" err="1"/>
              <a:t>Micheáš</a:t>
            </a:r>
            <a:r>
              <a:rPr lang="sk-SK" sz="2800" dirty="0"/>
              <a:t> 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err="1"/>
              <a:t>Nahum</a:t>
            </a:r>
            <a:endParaRPr lang="sk-SK" sz="2800" dirty="0"/>
          </a:p>
          <a:p>
            <a:r>
              <a:rPr lang="sk-SK" sz="2800" dirty="0" err="1"/>
              <a:t>Abakuk</a:t>
            </a:r>
            <a:endParaRPr lang="sk-SK" sz="2800" dirty="0"/>
          </a:p>
          <a:p>
            <a:r>
              <a:rPr lang="sk-SK" sz="2800" dirty="0" err="1"/>
              <a:t>Sofoniáš</a:t>
            </a:r>
            <a:endParaRPr lang="sk-SK" sz="2800" dirty="0"/>
          </a:p>
          <a:p>
            <a:r>
              <a:rPr lang="sk-SK" sz="2800" dirty="0" err="1"/>
              <a:t>Aggeus</a:t>
            </a:r>
            <a:endParaRPr lang="sk-SK" sz="2800" dirty="0"/>
          </a:p>
          <a:p>
            <a:r>
              <a:rPr lang="sk-SK" sz="2800" dirty="0" err="1"/>
              <a:t>Zachariáš</a:t>
            </a:r>
            <a:endParaRPr lang="sk-SK" sz="2800" dirty="0"/>
          </a:p>
          <a:p>
            <a:r>
              <a:rPr lang="sk-SK" sz="2800" dirty="0" err="1"/>
              <a:t>Malachiáš</a:t>
            </a:r>
            <a:r>
              <a:rPr lang="sk-SK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34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Význam niektorých mien</a:t>
            </a:r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/>
              <a:t>Abdiáš</a:t>
            </a:r>
            <a:r>
              <a:rPr lang="sk-SK" sz="2800" dirty="0"/>
              <a:t> – Boží služobník</a:t>
            </a:r>
          </a:p>
          <a:p>
            <a:r>
              <a:rPr lang="sk-SK" sz="2800" dirty="0"/>
              <a:t>Daniel - Boh je môj sudca</a:t>
            </a:r>
          </a:p>
          <a:p>
            <a:r>
              <a:rPr lang="sk-SK" sz="2800" dirty="0"/>
              <a:t>Izaiáš – Pán je moja spása</a:t>
            </a:r>
          </a:p>
          <a:p>
            <a:r>
              <a:rPr lang="sk-SK" sz="2800" dirty="0"/>
              <a:t>Jonáš – holub</a:t>
            </a:r>
          </a:p>
          <a:p>
            <a:r>
              <a:rPr lang="sk-SK" sz="2800" dirty="0" err="1"/>
              <a:t>Joel</a:t>
            </a:r>
            <a:r>
              <a:rPr lang="sk-SK" sz="2800" dirty="0"/>
              <a:t> – Hospodin je Bohom</a:t>
            </a:r>
          </a:p>
          <a:p>
            <a:r>
              <a:rPr lang="sk-SK" sz="2800" dirty="0" err="1"/>
              <a:t>Micheáš</a:t>
            </a:r>
            <a:r>
              <a:rPr lang="sk-SK" sz="2800" dirty="0"/>
              <a:t> – Kto je ako Boh?</a:t>
            </a:r>
          </a:p>
          <a:p>
            <a:r>
              <a:rPr lang="sk-SK" sz="2800" dirty="0" err="1"/>
              <a:t>Zachariáš</a:t>
            </a:r>
            <a:r>
              <a:rPr lang="sk-SK" sz="2800" dirty="0"/>
              <a:t> – Boh si spomenul</a:t>
            </a:r>
          </a:p>
          <a:p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2255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Výsledok vyhľadávania obrázkov pre dopyt mes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r="20682"/>
          <a:stretch/>
        </p:blipFill>
        <p:spPr bwMode="auto">
          <a:xfrm>
            <a:off x="2" y="10"/>
            <a:ext cx="40797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sk-SK" sz="6000" dirty="0"/>
              <a:t>Mesiáš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sk-SK" sz="2800" dirty="0"/>
              <a:t>Bohom vyvolený a poslaný; pomazaný</a:t>
            </a:r>
          </a:p>
          <a:p>
            <a:r>
              <a:rPr lang="sk-SK" sz="2800" dirty="0" err="1"/>
              <a:t>Immanuel</a:t>
            </a:r>
            <a:r>
              <a:rPr lang="sk-SK" sz="2800" dirty="0"/>
              <a:t> – Boh s nami</a:t>
            </a:r>
          </a:p>
          <a:p>
            <a:r>
              <a:rPr lang="sk-SK" sz="2800" dirty="0"/>
              <a:t>Bol to zasľúbený Vykupiteľ sveta</a:t>
            </a:r>
          </a:p>
          <a:p>
            <a:r>
              <a:rPr lang="sk-SK" sz="2800" dirty="0"/>
              <a:t>My kresťania veríme, že prišiel v osobe Ježiša Nazaretského</a:t>
            </a:r>
          </a:p>
        </p:txBody>
      </p:sp>
    </p:spTree>
    <p:extLst>
      <p:ext uri="{BB962C8B-B14F-4D97-AF65-F5344CB8AC3E}">
        <p14:creationId xmlns:p14="http://schemas.microsoft.com/office/powerpoint/2010/main" val="238313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 descr="Výsledok vyhľadávania obrázkov pre dopyt profeta isaias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k-SK" sz="6000" dirty="0"/>
              <a:t>Prorok Izaiáš</a:t>
            </a:r>
          </a:p>
        </p:txBody>
      </p:sp>
      <p:sp>
        <p:nvSpPr>
          <p:cNvPr id="2057" name="Content Placeholder 2053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sk-SK" sz="2800" dirty="0"/>
              <a:t>Žil v Judsku, ale kázal pre severný Izrael</a:t>
            </a:r>
          </a:p>
          <a:p>
            <a:r>
              <a:rPr lang="sk-SK" sz="2800" dirty="0"/>
              <a:t>V čase Asýrskej veľmoci</a:t>
            </a:r>
          </a:p>
          <a:p>
            <a:r>
              <a:rPr lang="sk-SK" sz="2800" dirty="0"/>
              <a:t>Ohlasoval príchod Mesiáša – Krista – panna počne a porodí syna</a:t>
            </a:r>
          </a:p>
          <a:p>
            <a:r>
              <a:rPr lang="sk-SK" sz="2800" dirty="0"/>
              <a:t>Oznámenie Jeho kráľovstva – ríše pokoja</a:t>
            </a:r>
          </a:p>
          <a:p>
            <a:r>
              <a:rPr lang="sk-SK" sz="2800" dirty="0"/>
              <a:t>Evanjelium o čase milosti </a:t>
            </a:r>
          </a:p>
          <a:p>
            <a:r>
              <a:rPr lang="sk-SK" sz="2800" dirty="0"/>
              <a:t>Nové nebo a nová zem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34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profeta jerem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>
              <a:lumMod val="7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Prorok Jeremiáš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Žil a prorokoval v Judsku</a:t>
            </a:r>
          </a:p>
          <a:p>
            <a:r>
              <a:rPr lang="sk-SK" sz="2800" dirty="0"/>
              <a:t>V tom čase rástla a rozmáhala sa </a:t>
            </a:r>
            <a:r>
              <a:rPr lang="sk-SK" sz="2800" dirty="0" err="1"/>
              <a:t>Novobabylonská</a:t>
            </a:r>
            <a:r>
              <a:rPr lang="sk-SK" sz="2800" dirty="0"/>
              <a:t> ríša</a:t>
            </a:r>
          </a:p>
          <a:p>
            <a:r>
              <a:rPr lang="sk-SK" sz="2800" dirty="0"/>
              <a:t>Predpovedal koniec Judského kráľovstva</a:t>
            </a:r>
          </a:p>
          <a:p>
            <a:r>
              <a:rPr lang="sk-SK" sz="2800" dirty="0"/>
              <a:t>Neodporúčal spájať sa s inými mocnosťami</a:t>
            </a:r>
          </a:p>
          <a:p>
            <a:r>
              <a:rPr lang="sk-SK" sz="2800" dirty="0"/>
              <a:t>Volal k pokániu pred Bohom</a:t>
            </a:r>
          </a:p>
          <a:p>
            <a:r>
              <a:rPr lang="sk-SK" sz="2800" dirty="0"/>
              <a:t>Nepomohlo to a Jeruzalem bol 2-krát dobitý (v 598 a 587 </a:t>
            </a:r>
            <a:r>
              <a:rPr lang="sk-SK" sz="2800" dirty="0" err="1"/>
              <a:t>ante</a:t>
            </a:r>
            <a:r>
              <a:rPr lang="sk-SK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1059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TM03457510[[fn=Mydlo]]</Template>
  <TotalTime>1536</TotalTime>
  <Words>309</Words>
  <Application>Microsoft Office PowerPoint</Application>
  <PresentationFormat>Širokouhlá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Savon</vt:lpstr>
      <vt:lpstr>Boží hovorcovia</vt:lpstr>
      <vt:lpstr>Hovorca</vt:lpstr>
      <vt:lpstr>Prorok</vt:lpstr>
      <vt:lpstr>Proroci v Biblii</vt:lpstr>
      <vt:lpstr>Proroci v Biblii</vt:lpstr>
      <vt:lpstr>Význam niektorých mien</vt:lpstr>
      <vt:lpstr>Mesiáš</vt:lpstr>
      <vt:lpstr>Prorok Izaiáš</vt:lpstr>
      <vt:lpstr>Prorok Jeremiáš</vt:lpstr>
      <vt:lpstr>Mt 1, 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Boží hovorcovia</dc:title>
  <dc:creator>Marián Grega</dc:creator>
  <cp:lastModifiedBy>Marián Grega</cp:lastModifiedBy>
  <cp:revision>13</cp:revision>
  <dcterms:created xsi:type="dcterms:W3CDTF">2017-01-17T19:54:53Z</dcterms:created>
  <dcterms:modified xsi:type="dcterms:W3CDTF">2017-01-18T21:31:45Z</dcterms:modified>
</cp:coreProperties>
</file>