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k-SK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D7DE-61AE-4BC6-A87E-9454F8FD646E}" type="datetimeFigureOut">
              <a:rPr lang="en-US" dirty="0"/>
              <a:t>2/8/2017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A0FC-AF95-454C-A4E6-937690C7EEE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2/8/2017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skatelevize.cz/ivysilani/10213603244-biblicka-patrani/313298380170008-job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sz="12000" b="1" dirty="0"/>
              <a:t>Jób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3200" dirty="0"/>
              <a:t>Skúška vernosti</a:t>
            </a:r>
          </a:p>
        </p:txBody>
      </p:sp>
    </p:spTree>
    <p:extLst>
      <p:ext uri="{BB962C8B-B14F-4D97-AF65-F5344CB8AC3E}">
        <p14:creationId xmlns:p14="http://schemas.microsoft.com/office/powerpoint/2010/main" val="743669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Dobro a zlo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/>
              <a:t>Otázka utrpenia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58957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Biblické pátranie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  <a:p>
            <a:r>
              <a:rPr lang="sk-SK" dirty="0">
                <a:hlinkClick r:id="rId2"/>
              </a:rPr>
              <a:t>http://www.ceskatelevize.cz/ivysilani/10213603244-biblicka-patrani/313298380170008-job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08740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7200" dirty="0"/>
              <a:t>R 8, 18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sk-SK" sz="4000" dirty="0"/>
              <a:t>Lebo tak súdim, že utrpenia terajšej doby nie sú rovné sláve, ktorá sa má zjaviť na nás.</a:t>
            </a:r>
            <a:endParaRPr lang="sk-SK" sz="4000" dirty="0"/>
          </a:p>
        </p:txBody>
      </p:sp>
    </p:spTree>
    <p:extLst>
      <p:ext uri="{BB962C8B-B14F-4D97-AF65-F5344CB8AC3E}">
        <p14:creationId xmlns:p14="http://schemas.microsoft.com/office/powerpoint/2010/main" val="261629870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íva">
  <a:themeElements>
    <a:clrScheme name="Retrospect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</TotalTime>
  <Words>37</Words>
  <Application>Microsoft Office PowerPoint</Application>
  <PresentationFormat>Širokouhlá</PresentationFormat>
  <Paragraphs>9</Paragraphs>
  <Slides>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Retrospektíva</vt:lpstr>
      <vt:lpstr>Jób</vt:lpstr>
      <vt:lpstr>Dobro a zlo</vt:lpstr>
      <vt:lpstr>Biblické pátranie</vt:lpstr>
      <vt:lpstr>R 8, 18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Jób</dc:title>
  <dc:creator>Marián Grega</dc:creator>
  <cp:lastModifiedBy>Marián Grega</cp:lastModifiedBy>
  <cp:revision>3</cp:revision>
  <dcterms:created xsi:type="dcterms:W3CDTF">2017-02-08T20:18:41Z</dcterms:created>
  <dcterms:modified xsi:type="dcterms:W3CDTF">2017-02-08T20:31:57Z</dcterms:modified>
</cp:coreProperties>
</file>