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2"/>
  </p:notesMasterIdLst>
  <p:handoutMasterIdLst>
    <p:handoutMasterId r:id="rId33"/>
  </p:handoutMasterIdLst>
  <p:sldIdLst>
    <p:sldId id="265" r:id="rId3"/>
    <p:sldId id="266" r:id="rId4"/>
    <p:sldId id="267" r:id="rId5"/>
    <p:sldId id="268" r:id="rId6"/>
    <p:sldId id="271" r:id="rId7"/>
    <p:sldId id="295" r:id="rId8"/>
    <p:sldId id="269" r:id="rId9"/>
    <p:sldId id="29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2" r:id="rId22"/>
    <p:sldId id="285" r:id="rId23"/>
    <p:sldId id="287" r:id="rId24"/>
    <p:sldId id="288" r:id="rId25"/>
    <p:sldId id="290" r:id="rId26"/>
    <p:sldId id="291" r:id="rId27"/>
    <p:sldId id="292" r:id="rId28"/>
    <p:sldId id="293" r:id="rId29"/>
    <p:sldId id="297" r:id="rId30"/>
    <p:sldId id="296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C8C8C8"/>
    <a:srgbClr val="D9D9D9"/>
    <a:srgbClr val="EDE0DC"/>
    <a:srgbClr val="EFE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852" y="3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88825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34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pPr/>
              <a:t>14.04.2016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649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88825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42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21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03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t>14.04.2016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sk-SK" smtClean="0"/>
              <a:pPr/>
              <a:t>14.04.2016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F41C87-7AD9-4845-A077-840E4A0F3F06}" type="datetimeFigureOut">
              <a:rPr lang="sk-SK" smtClean="0"/>
              <a:pPr/>
              <a:t>14.04.2016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013F82-EE5E-44EE-A61D-E31C6657F26F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16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Otčenáš</a:t>
            </a:r>
            <a:endParaRPr lang="sk-SK" sz="6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3600" b="0" i="0" spc="200" baseline="0" dirty="0" smtClean="0">
                <a:solidFill>
                  <a:schemeClr val="tx1"/>
                </a:solidFill>
              </a:rPr>
              <a:t>Modlitba Pánova</a:t>
            </a:r>
            <a:endParaRPr lang="sk-SK" sz="3600" b="0" i="0" spc="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Ktoré Božie mená poznáte?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294211" y="188640"/>
            <a:ext cx="7894613" cy="6480720"/>
          </a:xfrm>
        </p:spPr>
        <p:txBody>
          <a:bodyPr numCol="3">
            <a:noAutofit/>
          </a:bodyPr>
          <a:lstStyle/>
          <a:p>
            <a:r>
              <a:rPr lang="sk-SK" sz="2200" dirty="0"/>
              <a:t>Trojjediný Pán Boh</a:t>
            </a:r>
          </a:p>
          <a:p>
            <a:r>
              <a:rPr lang="sk-SK" sz="2200" dirty="0"/>
              <a:t>Utešiteľ</a:t>
            </a:r>
          </a:p>
          <a:p>
            <a:r>
              <a:rPr lang="sk-SK" sz="2200" dirty="0"/>
              <a:t>Hospodin</a:t>
            </a:r>
          </a:p>
          <a:p>
            <a:r>
              <a:rPr lang="sk-SK" sz="2200" dirty="0"/>
              <a:t>Záchranca</a:t>
            </a:r>
          </a:p>
          <a:p>
            <a:r>
              <a:rPr lang="sk-SK" sz="2200" dirty="0"/>
              <a:t>Pán Boh</a:t>
            </a:r>
          </a:p>
          <a:p>
            <a:r>
              <a:rPr lang="sk-SK" sz="2200" dirty="0"/>
              <a:t>Boží Syn</a:t>
            </a:r>
          </a:p>
          <a:p>
            <a:r>
              <a:rPr lang="sk-SK" sz="2200" dirty="0"/>
              <a:t>Pán Ježiš</a:t>
            </a:r>
          </a:p>
          <a:p>
            <a:r>
              <a:rPr lang="sk-SK" sz="2200" dirty="0"/>
              <a:t>Ježiš</a:t>
            </a:r>
          </a:p>
          <a:p>
            <a:r>
              <a:rPr lang="sk-SK" sz="2200" dirty="0"/>
              <a:t>Ježiš Kristus</a:t>
            </a:r>
          </a:p>
          <a:p>
            <a:r>
              <a:rPr lang="sk-SK" sz="2200" dirty="0"/>
              <a:t>Syn človeka</a:t>
            </a:r>
          </a:p>
          <a:p>
            <a:r>
              <a:rPr lang="sk-SK" sz="2200" dirty="0"/>
              <a:t>Spasiteľ</a:t>
            </a:r>
          </a:p>
          <a:p>
            <a:r>
              <a:rPr lang="sk-SK" sz="2200" dirty="0"/>
              <a:t>Pán </a:t>
            </a:r>
          </a:p>
          <a:p>
            <a:r>
              <a:rPr lang="sk-SK" sz="2200" dirty="0"/>
              <a:t>Baránok </a:t>
            </a:r>
            <a:r>
              <a:rPr lang="sk-SK" sz="2200" dirty="0" smtClean="0"/>
              <a:t>Boží</a:t>
            </a:r>
          </a:p>
          <a:p>
            <a:r>
              <a:rPr lang="sk-SK" sz="2200" dirty="0" smtClean="0"/>
              <a:t>Alfa </a:t>
            </a:r>
            <a:r>
              <a:rPr lang="sk-SK" sz="2200" dirty="0"/>
              <a:t>a Omega</a:t>
            </a:r>
          </a:p>
          <a:p>
            <a:r>
              <a:rPr lang="sk-SK" sz="2200" dirty="0" err="1"/>
              <a:t>Rabbi</a:t>
            </a:r>
            <a:endParaRPr lang="sk-SK" sz="2200" dirty="0"/>
          </a:p>
          <a:p>
            <a:r>
              <a:rPr lang="sk-SK" sz="2200" dirty="0"/>
              <a:t>Učiteľ</a:t>
            </a:r>
          </a:p>
          <a:p>
            <a:r>
              <a:rPr lang="sk-SK" sz="2200" dirty="0"/>
              <a:t>Hlava cirkvi</a:t>
            </a:r>
          </a:p>
          <a:p>
            <a:r>
              <a:rPr lang="sk-SK" sz="2200" dirty="0"/>
              <a:t>Veľkňaz</a:t>
            </a:r>
          </a:p>
          <a:p>
            <a:r>
              <a:rPr lang="sk-SK" sz="2200" dirty="0"/>
              <a:t>Radca</a:t>
            </a:r>
          </a:p>
          <a:p>
            <a:r>
              <a:rPr lang="sk-SK" sz="2200" dirty="0"/>
              <a:t>Otec</a:t>
            </a:r>
          </a:p>
          <a:p>
            <a:r>
              <a:rPr lang="sk-SK" sz="2200" dirty="0"/>
              <a:t>Posvätiteľ</a:t>
            </a:r>
          </a:p>
          <a:p>
            <a:r>
              <a:rPr lang="sk-SK" sz="2200" dirty="0"/>
              <a:t>Tešiteľ</a:t>
            </a:r>
          </a:p>
          <a:p>
            <a:r>
              <a:rPr lang="sk-SK" sz="2200" dirty="0"/>
              <a:t>Vykupiteľ</a:t>
            </a:r>
          </a:p>
          <a:p>
            <a:r>
              <a:rPr lang="sk-SK" sz="2200" dirty="0"/>
              <a:t>Boží Duch</a:t>
            </a:r>
          </a:p>
          <a:p>
            <a:r>
              <a:rPr lang="sk-SK" sz="2200" dirty="0"/>
              <a:t>Duch Pravdy</a:t>
            </a:r>
          </a:p>
          <a:p>
            <a:r>
              <a:rPr lang="sk-SK" sz="2200" dirty="0"/>
              <a:t>Syn Dávidov</a:t>
            </a:r>
          </a:p>
          <a:p>
            <a:r>
              <a:rPr lang="sk-SK" sz="2200" dirty="0"/>
              <a:t>Kráľ židovský</a:t>
            </a:r>
          </a:p>
          <a:p>
            <a:r>
              <a:rPr lang="sk-SK" sz="2200" dirty="0"/>
              <a:t>Prostredník</a:t>
            </a:r>
          </a:p>
          <a:p>
            <a:r>
              <a:rPr lang="sk-SK" sz="2200" dirty="0"/>
              <a:t>Žiarivá ranná hviezda</a:t>
            </a:r>
          </a:p>
          <a:p>
            <a:r>
              <a:rPr lang="sk-SK" sz="2200" dirty="0"/>
              <a:t>Otče</a:t>
            </a:r>
          </a:p>
          <a:p>
            <a:r>
              <a:rPr lang="sk-SK" sz="2200" dirty="0"/>
              <a:t>Bože</a:t>
            </a:r>
          </a:p>
          <a:p>
            <a:r>
              <a:rPr lang="sk-SK" sz="2200" dirty="0"/>
              <a:t>Pán</a:t>
            </a:r>
          </a:p>
          <a:p>
            <a:r>
              <a:rPr lang="sk-SK" sz="2200" dirty="0"/>
              <a:t>Som, ktorý som.</a:t>
            </a:r>
          </a:p>
          <a:p>
            <a:r>
              <a:rPr lang="sk-SK" sz="2200" dirty="0"/>
              <a:t>Jahve</a:t>
            </a:r>
          </a:p>
          <a:p>
            <a:r>
              <a:rPr lang="sk-SK" sz="2200" dirty="0"/>
              <a:t>Mesiáš</a:t>
            </a:r>
          </a:p>
          <a:p>
            <a:r>
              <a:rPr lang="sk-SK" sz="2200" dirty="0"/>
              <a:t>Stvoriteľ</a:t>
            </a:r>
          </a:p>
          <a:p>
            <a:r>
              <a:rPr lang="sk-SK" sz="2200" dirty="0"/>
              <a:t>Všemohúci Boh</a:t>
            </a:r>
          </a:p>
          <a:p>
            <a:r>
              <a:rPr lang="sk-SK" sz="2200" dirty="0"/>
              <a:t>Hospodin zástupov</a:t>
            </a:r>
          </a:p>
          <a:p>
            <a:r>
              <a:rPr lang="sk-SK" sz="2200" dirty="0" err="1"/>
              <a:t>Adonaj</a:t>
            </a:r>
            <a:endParaRPr lang="sk-SK" sz="2200" dirty="0"/>
          </a:p>
          <a:p>
            <a:r>
              <a:rPr lang="sk-SK" sz="2200" dirty="0" err="1" smtClean="0"/>
              <a:t>Elohim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6960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/>
              <a:t>Príď </a:t>
            </a:r>
            <a:r>
              <a:rPr lang="sk-SK" altLang="sk-SK" dirty="0"/>
              <a:t>kráľovstvo Tvoje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2.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0450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znamená?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Kráľovstvo Božie prichádza iste samo od seba aj bez </a:t>
            </a:r>
            <a:r>
              <a:rPr lang="sk-SK" sz="4000" dirty="0"/>
              <a:t>nášho </a:t>
            </a:r>
            <a:r>
              <a:rPr lang="pl-PL" sz="4000" dirty="0"/>
              <a:t>modlenia</a:t>
            </a:r>
            <a:r>
              <a:rPr lang="pl-PL" sz="4000" dirty="0"/>
              <a:t>, ale my prosíme v tejto prosbe, aby prišlo aj k nám.</a:t>
            </a:r>
            <a:endParaRPr lang="sk-SK" sz="4000" dirty="0"/>
          </a:p>
        </p:txBody>
      </p:sp>
      <p:pic>
        <p:nvPicPr>
          <p:cNvPr id="8200" name="Picture 8" descr="http://stpaulsouthington.weebly.com/uploads/2/3/7/8/23783850/2421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5D4"/>
              </a:clrFrom>
              <a:clrTo>
                <a:srgbClr val="FEF5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02" y="1238843"/>
            <a:ext cx="6221566" cy="54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to deje?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5430592" cy="4023360"/>
          </a:xfrm>
        </p:spPr>
        <p:txBody>
          <a:bodyPr>
            <a:noAutofit/>
          </a:bodyPr>
          <a:lstStyle/>
          <a:p>
            <a:r>
              <a:rPr lang="sk-SK" sz="4000" dirty="0"/>
              <a:t>Keď nám Otec nebeský dáva svojho Ducha Svätého, </a:t>
            </a:r>
            <a:r>
              <a:rPr lang="sk-SK" sz="4000" dirty="0"/>
              <a:t>aby sme </a:t>
            </a:r>
            <a:r>
              <a:rPr lang="sk-SK" sz="4000" dirty="0"/>
              <a:t>Jeho svätému </a:t>
            </a:r>
            <a:r>
              <a:rPr lang="sk-SK" sz="4000" dirty="0"/>
              <a:t>slovu prostredníctvom </a:t>
            </a:r>
            <a:r>
              <a:rPr lang="sk-SK" sz="4000" dirty="0"/>
              <a:t>Jeho milosti </a:t>
            </a:r>
            <a:r>
              <a:rPr lang="sk-SK" sz="4000" dirty="0"/>
              <a:t>verili </a:t>
            </a:r>
            <a:r>
              <a:rPr lang="pl-PL" sz="4000" dirty="0"/>
              <a:t>a </a:t>
            </a:r>
            <a:r>
              <a:rPr lang="pl-PL" sz="4000" dirty="0"/>
              <a:t>pobožne žili tu časne a tam večne.</a:t>
            </a:r>
            <a:endParaRPr lang="sk-SK" sz="4000" dirty="0"/>
          </a:p>
        </p:txBody>
      </p:sp>
      <p:pic>
        <p:nvPicPr>
          <p:cNvPr id="9220" name="Picture 4" descr="The Kingdo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127417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sk-SK" altLang="sk-SK" dirty="0" smtClean="0"/>
              <a:t>Buď v</a:t>
            </a:r>
            <a:r>
              <a:rPr lang="pl-PL" sz="5000" dirty="0" smtClean="0"/>
              <a:t>ôľa </a:t>
            </a:r>
            <a:r>
              <a:rPr lang="pl-PL" sz="5000" dirty="0"/>
              <a:t>Tvoja </a:t>
            </a:r>
            <a:r>
              <a:rPr lang="pl-PL" sz="5000" dirty="0" smtClean="0"/>
              <a:t/>
            </a:r>
            <a:br>
              <a:rPr lang="pl-PL" sz="5000" dirty="0" smtClean="0"/>
            </a:br>
            <a:r>
              <a:rPr lang="pl-PL" sz="5000" dirty="0" smtClean="0"/>
              <a:t>ako </a:t>
            </a:r>
            <a:r>
              <a:rPr lang="pl-PL" sz="5000" dirty="0"/>
              <a:t>v nebi, </a:t>
            </a:r>
            <a:r>
              <a:rPr lang="pl-PL" sz="5000" dirty="0" smtClean="0"/>
              <a:t>tak </a:t>
            </a:r>
            <a:r>
              <a:rPr lang="pl-PL" sz="5000" dirty="0"/>
              <a:t>i na zemi</a:t>
            </a:r>
            <a:r>
              <a:rPr lang="pl-PL" sz="5000" dirty="0" smtClean="0"/>
              <a:t>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3.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13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</a:t>
            </a:r>
            <a:r>
              <a:rPr lang="sk-SK" dirty="0"/>
              <a:t>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4000" dirty="0"/>
              <a:t>Dobrá a milostivá vôľa Božia deje sa isteže i bez </a:t>
            </a:r>
            <a:r>
              <a:rPr lang="sk-SK" sz="4000" dirty="0"/>
              <a:t>nášho </a:t>
            </a:r>
            <a:r>
              <a:rPr lang="pl-PL" sz="4000" dirty="0"/>
              <a:t>modlenia</a:t>
            </a:r>
            <a:r>
              <a:rPr lang="pl-PL" sz="4000" dirty="0"/>
              <a:t>, ale my prosíme v tejto prosbe, aby sa diala i pri nás.</a:t>
            </a:r>
            <a:endParaRPr lang="sk-SK" sz="4000" dirty="0"/>
          </a:p>
        </p:txBody>
      </p:sp>
      <p:pic>
        <p:nvPicPr>
          <p:cNvPr id="3074" name="Picture 2" descr="http://i1207.photobucket.com/albums/bb461/sevenfloor/osare_sempre_venti_contrari_DAnnunzio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4767" r="19608"/>
          <a:stretch/>
        </p:blipFill>
        <p:spPr bwMode="auto">
          <a:xfrm>
            <a:off x="7574750" y="765498"/>
            <a:ext cx="3780985" cy="52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Ako sa to deje?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230316" y="404664"/>
            <a:ext cx="6309908" cy="5868121"/>
          </a:xfrm>
        </p:spPr>
        <p:txBody>
          <a:bodyPr>
            <a:noAutofit/>
          </a:bodyPr>
          <a:lstStyle/>
          <a:p>
            <a:r>
              <a:rPr lang="sk-SK" sz="4000" dirty="0"/>
              <a:t>Keď Boh ruší a znemožňuje každú zlú radu a vôľu, ako </a:t>
            </a:r>
            <a:r>
              <a:rPr lang="sk-SK" sz="4000" dirty="0"/>
              <a:t>je vôľa </a:t>
            </a:r>
            <a:r>
              <a:rPr lang="sk-SK" sz="4000" dirty="0"/>
              <a:t>diabla, sveta a nášho tela, ktorá nám nedovoľuje </a:t>
            </a:r>
            <a:r>
              <a:rPr lang="sk-SK" sz="4000" dirty="0"/>
              <a:t>Božie meno </a:t>
            </a:r>
            <a:r>
              <a:rPr lang="sk-SK" sz="4000" dirty="0"/>
              <a:t>posväcovať a Jeho kráľovstvu k nám prichádzať, ale </a:t>
            </a:r>
            <a:r>
              <a:rPr lang="sk-SK" sz="4000" dirty="0"/>
              <a:t>nás posilňuje </a:t>
            </a:r>
            <a:r>
              <a:rPr lang="sk-SK" sz="4000" dirty="0"/>
              <a:t>a pevne zachováva vo svojom slove a viere až </a:t>
            </a:r>
            <a:r>
              <a:rPr lang="sk-SK" sz="4000" dirty="0"/>
              <a:t>do konca </a:t>
            </a:r>
            <a:r>
              <a:rPr lang="sk-SK" sz="4000" dirty="0"/>
              <a:t>života. To je Jeho milostivá a dobrá vôľa.</a:t>
            </a:r>
          </a:p>
        </p:txBody>
      </p:sp>
      <p:pic>
        <p:nvPicPr>
          <p:cNvPr id="4098" name="Picture 2" descr="https://encrypted-tbn3.gstatic.com/images?q=tbn:ANd9GcTmTTut7F-rypCt8TU_mfs_fCfl1Yn9Gvj2YpEmlLdUiFw1aFy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r="19066"/>
          <a:stretch/>
        </p:blipFill>
        <p:spPr bwMode="auto">
          <a:xfrm>
            <a:off x="1024398" y="1746701"/>
            <a:ext cx="3908162" cy="48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sk-SK" altLang="sk-SK" dirty="0" smtClean="0"/>
              <a:t>Chlieb </a:t>
            </a:r>
            <a:r>
              <a:rPr lang="sk-SK" altLang="sk-SK" sz="5000" dirty="0"/>
              <a:t>náš každodenný </a:t>
            </a:r>
            <a:r>
              <a:rPr lang="sk-SK" altLang="sk-SK" sz="5000" dirty="0" smtClean="0"/>
              <a:t/>
            </a:r>
            <a:br>
              <a:rPr lang="sk-SK" altLang="sk-SK" sz="5000" dirty="0" smtClean="0"/>
            </a:br>
            <a:r>
              <a:rPr lang="sk-SK" altLang="sk-SK" sz="5000" dirty="0" smtClean="0"/>
              <a:t>daj </a:t>
            </a:r>
            <a:r>
              <a:rPr lang="sk-SK" altLang="sk-SK" sz="5000" dirty="0"/>
              <a:t>nám dnes</a:t>
            </a:r>
            <a:r>
              <a:rPr lang="sk-SK" altLang="sk-SK" sz="5000" dirty="0" smtClean="0"/>
              <a:t>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4</a:t>
            </a:r>
            <a:r>
              <a:rPr lang="sk-SK" sz="3200" dirty="0" smtClean="0"/>
              <a:t>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9751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3600" dirty="0"/>
              <a:t>Boh dáva každodenný chlieb síce aj bez nášho </a:t>
            </a:r>
            <a:r>
              <a:rPr lang="sk-SK" sz="3600" dirty="0"/>
              <a:t>modlenia všetkým</a:t>
            </a:r>
            <a:r>
              <a:rPr lang="sk-SK" sz="3600" dirty="0"/>
              <a:t>, aj zlým ľuďom, ale my prosíme v tejto prosbe, </a:t>
            </a:r>
            <a:r>
              <a:rPr lang="sk-SK" sz="3600" dirty="0"/>
              <a:t>aby nám </a:t>
            </a:r>
            <a:r>
              <a:rPr lang="sk-SK" sz="3600" dirty="0"/>
              <a:t>to dal poznať a (tak) s vďakou prijímať náš </a:t>
            </a:r>
            <a:r>
              <a:rPr lang="sk-SK" sz="3600" dirty="0"/>
              <a:t>každodenný chlieb</a:t>
            </a:r>
            <a:r>
              <a:rPr lang="sk-SK" sz="3600" dirty="0"/>
              <a:t>.</a:t>
            </a:r>
          </a:p>
        </p:txBody>
      </p:sp>
      <p:pic>
        <p:nvPicPr>
          <p:cNvPr id="2050" name="Picture 2" descr="http://www.info.6f.sk/wp-content/uploads/2013/06/chlieb01-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8050" y="1700808"/>
            <a:ext cx="5840559" cy="43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Čo </a:t>
            </a:r>
            <a:r>
              <a:rPr lang="pl-PL" dirty="0"/>
              <a:t>je to chlieb každodenný?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1844824"/>
            <a:ext cx="6726736" cy="4464536"/>
          </a:xfrm>
        </p:spPr>
        <p:txBody>
          <a:bodyPr>
            <a:noAutofit/>
          </a:bodyPr>
          <a:lstStyle/>
          <a:p>
            <a:r>
              <a:rPr lang="sk-SK" sz="3200" dirty="0"/>
              <a:t>Všetko, čo patrí k výžive tela a našim potrebám, ako pokrm</a:t>
            </a:r>
            <a:r>
              <a:rPr lang="sk-SK" sz="3200" dirty="0" smtClean="0"/>
              <a:t>, nápoj</a:t>
            </a:r>
            <a:r>
              <a:rPr lang="sk-SK" sz="3200" dirty="0"/>
              <a:t>, odev, obuv, dom i dvor, pole, dobytok, </a:t>
            </a:r>
            <a:r>
              <a:rPr lang="sk-SK" sz="3200" dirty="0" smtClean="0"/>
              <a:t>peniaze, majetok</a:t>
            </a:r>
            <a:r>
              <a:rPr lang="sk-SK" sz="3200" dirty="0"/>
              <a:t>, verná manželka (verný manžel), dobré </a:t>
            </a:r>
            <a:r>
              <a:rPr lang="sk-SK" sz="3200" dirty="0" err="1"/>
              <a:t>dietky</a:t>
            </a:r>
            <a:r>
              <a:rPr lang="sk-SK" sz="3200" dirty="0" smtClean="0"/>
              <a:t>, zbožná </a:t>
            </a:r>
            <a:r>
              <a:rPr lang="sk-SK" sz="3200" dirty="0"/>
              <a:t>domácnosť, dobrá a spravodlivá vrchnosť, dobrá vláda</a:t>
            </a:r>
            <a:r>
              <a:rPr lang="sk-SK" sz="3200" dirty="0" smtClean="0"/>
              <a:t>, dobré </a:t>
            </a:r>
            <a:r>
              <a:rPr lang="sk-SK" sz="3200" dirty="0"/>
              <a:t>povetrie, pokoj, zdravie, striedmosť, možnosť </a:t>
            </a:r>
            <a:r>
              <a:rPr lang="sk-SK" sz="3200" dirty="0" smtClean="0"/>
              <a:t>poctivo pracovať</a:t>
            </a:r>
            <a:r>
              <a:rPr lang="sk-SK" sz="3200" dirty="0"/>
              <a:t>, dobrí priatelia, verní susedia a iné podobné veci.</a:t>
            </a:r>
          </a:p>
        </p:txBody>
      </p:sp>
      <p:pic>
        <p:nvPicPr>
          <p:cNvPr id="3076" name="Picture 4" descr="http://www.antonantol.sk/images/produkty5/png1200/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2524" y="1052736"/>
            <a:ext cx="5396457" cy="42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príbeh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74149" y="1916832"/>
            <a:ext cx="5925139" cy="4608512"/>
          </a:xfrm>
        </p:spPr>
        <p:txBody>
          <a:bodyPr>
            <a:noAutofit/>
          </a:bodyPr>
          <a:lstStyle/>
          <a:p>
            <a:pPr indent="-72000">
              <a:lnSpc>
                <a:spcPct val="70000"/>
              </a:lnSpc>
              <a:spcBef>
                <a:spcPts val="600"/>
              </a:spcBef>
            </a:pPr>
            <a:r>
              <a:rPr lang="sk-SK" sz="2400" i="1" dirty="0"/>
              <a:t>K osamelému mníchovi prišli ľudia a opýtali  sa ho, aký zmysel  má  v živote ticho? Mních bol práve zaujatý čerpaním  vody   zo  studne.  Voda bola zvírená.  Svojim návštevníkom povedal:   „Pozrite   sa  do   studne! Čo tam vidíte?“</a:t>
            </a:r>
            <a:endParaRPr lang="sk-SK" sz="2400" dirty="0"/>
          </a:p>
          <a:p>
            <a:pPr indent="-72000">
              <a:lnSpc>
                <a:spcPct val="70000"/>
              </a:lnSpc>
              <a:spcBef>
                <a:spcPts val="600"/>
              </a:spcBef>
            </a:pPr>
            <a:r>
              <a:rPr lang="sk-SK" sz="2400" i="1" dirty="0"/>
              <a:t>„Nič    nevidíme,“    znela    odpoveď. Po krátkej chvíli pustovník opäť vyzval  návštevníkov, aby  sa pozreli do studne.</a:t>
            </a:r>
            <a:endParaRPr lang="sk-SK" sz="2400" dirty="0"/>
          </a:p>
          <a:p>
            <a:pPr indent="-72000">
              <a:lnSpc>
                <a:spcPct val="70000"/>
              </a:lnSpc>
              <a:spcBef>
                <a:spcPts val="600"/>
              </a:spcBef>
            </a:pPr>
            <a:r>
              <a:rPr lang="sk-SK" sz="2400" i="1" dirty="0"/>
              <a:t>„Čo tam vidieť?“</a:t>
            </a:r>
            <a:endParaRPr lang="sk-SK" sz="2400" dirty="0"/>
          </a:p>
          <a:p>
            <a:pPr indent="-72000">
              <a:lnSpc>
                <a:spcPct val="70000"/>
              </a:lnSpc>
              <a:spcBef>
                <a:spcPts val="600"/>
              </a:spcBef>
            </a:pPr>
            <a:r>
              <a:rPr lang="sk-SK" sz="2400" i="1" dirty="0"/>
              <a:t>„Nás  samých.“  Mních   im  potom povedal:</a:t>
            </a:r>
            <a:endParaRPr lang="sk-SK" sz="2400" dirty="0"/>
          </a:p>
          <a:p>
            <a:pPr indent="-72000">
              <a:lnSpc>
                <a:spcPct val="70000"/>
              </a:lnSpc>
              <a:spcBef>
                <a:spcPts val="600"/>
              </a:spcBef>
            </a:pPr>
            <a:r>
              <a:rPr lang="sk-SK" sz="2400" i="1" dirty="0"/>
              <a:t>„Pozrite  sa, keď som  predtým čer- pal vodu, zvírila sa. Nebola v pokoji. Teraz  je  v  pokoji.  To  je  skúsenosť ticha. Človek v tichu  vidí sám  </a:t>
            </a:r>
            <a:r>
              <a:rPr lang="sk-SK" sz="2400" i="1" dirty="0" smtClean="0"/>
              <a:t>seba pravdivejšie.“</a:t>
            </a:r>
            <a:endParaRPr lang="sk-SK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949000" y="-1395514"/>
            <a:ext cx="8703211" cy="9660993"/>
            <a:chOff x="5157" y="1155"/>
            <a:chExt cx="13709" cy="1408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5154" y="1155"/>
              <a:ext cx="3712" cy="14087"/>
              <a:chOff x="15154" y="1155"/>
              <a:chExt cx="3712" cy="14087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15154" y="1155"/>
                <a:ext cx="3712" cy="14087"/>
              </a:xfrm>
              <a:custGeom>
                <a:avLst/>
                <a:gdLst>
                  <a:gd name="T0" fmla="+- 0 7964 7964"/>
                  <a:gd name="T1" fmla="*/ T0 w 3712"/>
                  <a:gd name="T2" fmla="*/ 14087 h 14087"/>
                  <a:gd name="T3" fmla="+- 0 11676 7964"/>
                  <a:gd name="T4" fmla="*/ T3 w 3712"/>
                  <a:gd name="T5" fmla="*/ 14087 h 14087"/>
                  <a:gd name="T6" fmla="+- 0 11676 7964"/>
                  <a:gd name="T7" fmla="*/ T6 w 3712"/>
                  <a:gd name="T8" fmla="*/ 0 h 14087"/>
                  <a:gd name="T9" fmla="+- 0 7964 7964"/>
                  <a:gd name="T10" fmla="*/ T9 w 3712"/>
                  <a:gd name="T11" fmla="*/ 0 h 14087"/>
                  <a:gd name="T12" fmla="+- 0 7964 7964"/>
                  <a:gd name="T13" fmla="*/ T12 w 3712"/>
                  <a:gd name="T14" fmla="*/ 14087 h 1408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712" h="14087">
                    <a:moveTo>
                      <a:pt x="0" y="14087"/>
                    </a:moveTo>
                    <a:lnTo>
                      <a:pt x="3712" y="14087"/>
                    </a:lnTo>
                    <a:lnTo>
                      <a:pt x="3712" y="0"/>
                    </a:lnTo>
                    <a:lnTo>
                      <a:pt x="0" y="0"/>
                    </a:lnTo>
                    <a:lnTo>
                      <a:pt x="0" y="14087"/>
                    </a:lnTo>
                    <a:close/>
                  </a:path>
                </a:pathLst>
              </a:custGeom>
              <a:solidFill>
                <a:srgbClr val="F7E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157" y="3539"/>
              <a:ext cx="6367" cy="9511"/>
              <a:chOff x="5157" y="3539"/>
              <a:chExt cx="6367" cy="9511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7" y="3539"/>
                <a:ext cx="3459" cy="9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4" y="3539"/>
                <a:ext cx="3580" cy="9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038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sk-SK" altLang="sk-SK" dirty="0" smtClean="0"/>
              <a:t>A odpusť </a:t>
            </a:r>
            <a:r>
              <a:rPr lang="sk-SK" altLang="sk-SK" sz="5000" dirty="0"/>
              <a:t>nám viny </a:t>
            </a:r>
            <a:r>
              <a:rPr lang="sk-SK" altLang="sk-SK" sz="5000" dirty="0"/>
              <a:t>naše</a:t>
            </a:r>
            <a:r>
              <a:rPr lang="pl-PL" sz="5000" dirty="0"/>
              <a:t>, ako aj my odpúšťame </a:t>
            </a:r>
            <a:r>
              <a:rPr lang="pl-PL" sz="5000" dirty="0" smtClean="0"/>
              <a:t>vinníkom </a:t>
            </a:r>
            <a:r>
              <a:rPr lang="sk-SK" sz="5000" dirty="0" smtClean="0"/>
              <a:t>svojim</a:t>
            </a:r>
            <a:r>
              <a:rPr lang="sk-SK" sz="5000" dirty="0"/>
              <a:t>!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5.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904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1844824"/>
            <a:ext cx="6366696" cy="4464536"/>
          </a:xfrm>
        </p:spPr>
        <p:txBody>
          <a:bodyPr>
            <a:noAutofit/>
          </a:bodyPr>
          <a:lstStyle/>
          <a:p>
            <a:r>
              <a:rPr lang="sk-SK" sz="3200" dirty="0"/>
              <a:t>V tejto prosbe prosíme, aby Otec nebeský nehľadel na </a:t>
            </a:r>
            <a:r>
              <a:rPr lang="sk-SK" sz="3200" dirty="0" smtClean="0"/>
              <a:t>naše hriechy </a:t>
            </a:r>
            <a:r>
              <a:rPr lang="sk-SK" sz="3200" dirty="0"/>
              <a:t>a neodmietal naše prosby; lebo nie sme hodní ničoho</a:t>
            </a:r>
            <a:r>
              <a:rPr lang="sk-SK" sz="3200" dirty="0" smtClean="0"/>
              <a:t>, </a:t>
            </a:r>
            <a:r>
              <a:rPr lang="pl-PL" sz="3200" dirty="0" smtClean="0"/>
              <a:t>za </a:t>
            </a:r>
            <a:r>
              <a:rPr lang="pl-PL" sz="3200" dirty="0"/>
              <a:t>čo prosíme a ani si to nezasluhujeme, ale aby nám to </a:t>
            </a:r>
            <a:r>
              <a:rPr lang="pl-PL" sz="3200" dirty="0" smtClean="0"/>
              <a:t>všetko </a:t>
            </a:r>
            <a:r>
              <a:rPr lang="sk-SK" sz="3200" dirty="0" smtClean="0"/>
              <a:t>dal </a:t>
            </a:r>
            <a:r>
              <a:rPr lang="sk-SK" sz="3200" dirty="0"/>
              <a:t>zo svojej milosti; lebo my každý deň mnoho hrešíme a </a:t>
            </a:r>
            <a:r>
              <a:rPr lang="sk-SK" sz="3200" dirty="0" smtClean="0"/>
              <a:t>len samý </a:t>
            </a:r>
            <a:r>
              <a:rPr lang="sk-SK" sz="3200" dirty="0"/>
              <a:t>trest </a:t>
            </a:r>
            <a:r>
              <a:rPr lang="sk-SK" sz="3200" dirty="0" smtClean="0"/>
              <a:t>si zasluhujeme</a:t>
            </a:r>
            <a:r>
              <a:rPr lang="sk-SK" sz="3200" dirty="0"/>
              <a:t>. Tak chceme aj my srdečne </a:t>
            </a:r>
            <a:r>
              <a:rPr lang="sk-SK" sz="3200" dirty="0" smtClean="0"/>
              <a:t>odpúšťať a </a:t>
            </a:r>
            <a:r>
              <a:rPr lang="sk-SK" sz="3200" dirty="0"/>
              <a:t>dobre činiť tým, ktorí by sa proti nám prehrešili.</a:t>
            </a:r>
          </a:p>
        </p:txBody>
      </p:sp>
      <p:pic>
        <p:nvPicPr>
          <p:cNvPr id="4098" name="Picture 2" descr="http://www.gazetebalikesir.com/images/upload/s%C3%BCper%20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26" y="1708368"/>
            <a:ext cx="4541533" cy="43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pl-PL" dirty="0" smtClean="0"/>
              <a:t>I </a:t>
            </a:r>
            <a:r>
              <a:rPr lang="pl-PL" dirty="0"/>
              <a:t>neuvoď nás do pokušenia!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6.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8100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tky.sme.sk/foto/294381/pichlave-pokusen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59" y="2208356"/>
            <a:ext cx="5966223" cy="3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990082" y="1052736"/>
            <a:ext cx="4966970" cy="5424624"/>
          </a:xfrm>
        </p:spPr>
        <p:txBody>
          <a:bodyPr>
            <a:noAutofit/>
          </a:bodyPr>
          <a:lstStyle/>
          <a:p>
            <a:r>
              <a:rPr lang="pl-PL" sz="3200" dirty="0"/>
              <a:t>Boh síce nikoho nepokúša, ale my prosíme v tejto prosbe, </a:t>
            </a:r>
            <a:r>
              <a:rPr lang="pl-PL" sz="3200" dirty="0" smtClean="0"/>
              <a:t>aby </a:t>
            </a:r>
            <a:r>
              <a:rPr lang="sk-SK" sz="3200" dirty="0" smtClean="0"/>
              <a:t>nás </a:t>
            </a:r>
            <a:r>
              <a:rPr lang="sk-SK" sz="3200" dirty="0"/>
              <a:t>On sám ráčil ochrániť a </a:t>
            </a:r>
            <a:r>
              <a:rPr lang="pl-PL" sz="3200" dirty="0"/>
              <a:t>zachovať, aby nás diabol, (zlý</a:t>
            </a:r>
            <a:r>
              <a:rPr lang="pl-PL" sz="3200" dirty="0" smtClean="0"/>
              <a:t>) svet </a:t>
            </a:r>
            <a:r>
              <a:rPr lang="sk-SK" sz="3200" dirty="0" smtClean="0"/>
              <a:t>a </a:t>
            </a:r>
            <a:r>
              <a:rPr lang="sk-SK" sz="3200" dirty="0"/>
              <a:t>naše telo nesklamali a nezviedli z pravej viery k povere</a:t>
            </a:r>
            <a:r>
              <a:rPr lang="sk-SK" sz="3200" dirty="0" smtClean="0"/>
              <a:t>, zúfalstvu </a:t>
            </a:r>
            <a:r>
              <a:rPr lang="sk-SK" sz="3200" dirty="0"/>
              <a:t>a iným ťažkým hriechom </a:t>
            </a:r>
            <a:r>
              <a:rPr lang="sk-SK" sz="3200" dirty="0" smtClean="0"/>
              <a:t>a </a:t>
            </a:r>
            <a:r>
              <a:rPr lang="sk-SK" sz="3200" dirty="0" err="1" smtClean="0"/>
              <a:t>nešľachetnostiam</a:t>
            </a:r>
            <a:r>
              <a:rPr lang="sk-SK" sz="3200" dirty="0"/>
              <a:t>; a </a:t>
            </a:r>
            <a:r>
              <a:rPr lang="sk-SK" sz="3200" dirty="0" smtClean="0"/>
              <a:t>keby sme </a:t>
            </a:r>
            <a:r>
              <a:rPr lang="sk-SK" sz="3200" dirty="0"/>
              <a:t>nimi boli niekedy pokúšaní, aby sme predsa </a:t>
            </a:r>
            <a:r>
              <a:rPr lang="sk-SK" sz="3200" dirty="0" smtClean="0"/>
              <a:t>obstáli a </a:t>
            </a:r>
            <a:r>
              <a:rPr lang="sk-SK" sz="3200" dirty="0"/>
              <a:t>napokon zvíťazili</a:t>
            </a:r>
            <a:r>
              <a:rPr lang="sk-SK" sz="3200" dirty="0" smtClean="0"/>
              <a:t>.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9719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sk-SK" dirty="0" smtClean="0"/>
              <a:t>Ale </a:t>
            </a:r>
            <a:r>
              <a:rPr lang="sk-SK" dirty="0"/>
              <a:t>zbav nás zlého!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7.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293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14492" y="1340768"/>
            <a:ext cx="4968552" cy="5031472"/>
          </a:xfrm>
        </p:spPr>
        <p:txBody>
          <a:bodyPr>
            <a:noAutofit/>
          </a:bodyPr>
          <a:lstStyle/>
          <a:p>
            <a:r>
              <a:rPr lang="sk-SK" sz="3200" dirty="0"/>
              <a:t>V tejto prosbe súhrnne prosíme, aby nás Otec </a:t>
            </a:r>
            <a:r>
              <a:rPr lang="sk-SK" sz="3200" dirty="0" smtClean="0"/>
              <a:t>nebeský</a:t>
            </a:r>
            <a:r>
              <a:rPr lang="pl-PL" sz="3200" dirty="0" smtClean="0"/>
              <a:t>vyslobodil </a:t>
            </a:r>
            <a:r>
              <a:rPr lang="pl-PL" sz="3200" dirty="0"/>
              <a:t>od všetkého zlého na tele i duši, na </a:t>
            </a:r>
            <a:r>
              <a:rPr lang="pl-PL" sz="3200" dirty="0" smtClean="0"/>
              <a:t>majetku </a:t>
            </a:r>
            <a:r>
              <a:rPr lang="sk-SK" sz="3200" dirty="0" smtClean="0"/>
              <a:t>i </a:t>
            </a:r>
            <a:r>
              <a:rPr lang="sk-SK" sz="3200" dirty="0"/>
              <a:t>cti; a konečne, keď príde hodina našej smrti, aby nám </a:t>
            </a:r>
            <a:r>
              <a:rPr lang="sk-SK" sz="3200" dirty="0" smtClean="0"/>
              <a:t>dal blahoslavene </a:t>
            </a:r>
            <a:r>
              <a:rPr lang="sk-SK" sz="3200" dirty="0"/>
              <a:t>skonať a aby nás z tohto plačlivého </a:t>
            </a:r>
            <a:r>
              <a:rPr lang="sk-SK" sz="3200" dirty="0" smtClean="0"/>
              <a:t>údolia </a:t>
            </a:r>
            <a:r>
              <a:rPr lang="pt-BR" sz="3200" dirty="0" smtClean="0"/>
              <a:t>milostivo </a:t>
            </a:r>
            <a:r>
              <a:rPr lang="pt-BR" sz="3200" dirty="0"/>
              <a:t>prijal k sebe do neba.</a:t>
            </a:r>
            <a:endParaRPr lang="sk-SK" sz="3200" dirty="0"/>
          </a:p>
        </p:txBody>
      </p:sp>
      <p:pic>
        <p:nvPicPr>
          <p:cNvPr id="6146" name="Picture 2" descr="http://obrazky.4ever.sk/data/download/kreslene/temne-umenie/lebka,-smrt-14531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/>
        </p:blipFill>
        <p:spPr bwMode="auto">
          <a:xfrm>
            <a:off x="1007961" y="2341240"/>
            <a:ext cx="5595548" cy="39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081" y="4797152"/>
            <a:ext cx="7770376" cy="1800199"/>
          </a:xfrm>
        </p:spPr>
        <p:txBody>
          <a:bodyPr>
            <a:normAutofit/>
          </a:bodyPr>
          <a:lstStyle/>
          <a:p>
            <a:r>
              <a:rPr lang="sk-SK" dirty="0" smtClean="0"/>
              <a:t>Lebo </a:t>
            </a:r>
            <a:r>
              <a:rPr lang="sk-SK" dirty="0"/>
              <a:t>Tvoje je kráľovstvo i moc,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 </a:t>
            </a:r>
            <a:r>
              <a:rPr lang="sk-SK" dirty="0"/>
              <a:t>sláva naveky. Amen.</a:t>
            </a:r>
            <a:endParaRPr lang="sk-SK" sz="5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záver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8340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5430592" cy="4023360"/>
          </a:xfrm>
        </p:spPr>
        <p:txBody>
          <a:bodyPr>
            <a:noAutofit/>
          </a:bodyPr>
          <a:lstStyle/>
          <a:p>
            <a:r>
              <a:rPr lang="sk-SK" sz="3200" dirty="0" smtClean="0"/>
              <a:t>Aby </a:t>
            </a:r>
            <a:r>
              <a:rPr lang="sk-SK" sz="3200" dirty="0"/>
              <a:t>som si bol istý, že takéto prosby sú môjmu </a:t>
            </a:r>
            <a:r>
              <a:rPr lang="sk-SK" sz="3200" dirty="0" smtClean="0"/>
              <a:t>nebeskému Otcovi </a:t>
            </a:r>
            <a:r>
              <a:rPr lang="sk-SK" sz="3200" dirty="0"/>
              <a:t>príjemné a že ich vypočuje; lebo On sám tak sa </a:t>
            </a:r>
            <a:r>
              <a:rPr lang="sk-SK" sz="3200" dirty="0" smtClean="0"/>
              <a:t>nám prikázal </a:t>
            </a:r>
            <a:r>
              <a:rPr lang="sk-SK" sz="3200" dirty="0"/>
              <a:t>modliť a sľúbil, že nás chce vypočuť</a:t>
            </a:r>
            <a:r>
              <a:rPr lang="sk-SK" sz="3200" dirty="0" smtClean="0"/>
              <a:t>. Amen</a:t>
            </a:r>
            <a:r>
              <a:rPr lang="sk-SK" sz="3200" dirty="0"/>
              <a:t>, amen znamená: Iste, iste, tak sa to má stať</a:t>
            </a:r>
            <a:r>
              <a:rPr lang="sk-SK" sz="3200" dirty="0" smtClean="0"/>
              <a:t>! </a:t>
            </a:r>
            <a:endParaRPr lang="sk-SK" sz="3200" dirty="0"/>
          </a:p>
        </p:txBody>
      </p:sp>
      <p:pic>
        <p:nvPicPr>
          <p:cNvPr id="7170" name="Picture 2" descr="http://mojeparty.cz/data/USR_038_DEFAULT/Koruna_kralovska_108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2" y="1399779"/>
            <a:ext cx="4681139" cy="46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gnificat.sk/wp-content/uploads/2015/01/modlit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4" y="1916832"/>
            <a:ext cx="10933282" cy="47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Amen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25860" y="2348880"/>
            <a:ext cx="4387977" cy="3762294"/>
          </a:xfrm>
        </p:spPr>
        <p:txBody>
          <a:bodyPr>
            <a:normAutofit/>
          </a:bodyPr>
          <a:lstStyle/>
          <a:p>
            <a:r>
              <a:rPr lang="sk-SK" sz="3999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5860" y="3676690"/>
            <a:ext cx="5676945" cy="5184648"/>
          </a:xfrm>
        </p:spPr>
        <p:txBody>
          <a:bodyPr>
            <a:normAutofit/>
          </a:bodyPr>
          <a:lstStyle/>
          <a:p>
            <a:r>
              <a:rPr lang="sk-SK" altLang="sk-SK" sz="3600" dirty="0"/>
              <a:t>pravda</a:t>
            </a:r>
            <a:endParaRPr lang="sk-SK" altLang="sk-SK" sz="3600" dirty="0"/>
          </a:p>
          <a:p>
            <a:r>
              <a:rPr lang="sk-SK" altLang="sk-SK" sz="3600" dirty="0"/>
              <a:t>áno</a:t>
            </a:r>
          </a:p>
          <a:p>
            <a:r>
              <a:rPr lang="sk-SK" altLang="sk-SK" sz="3600" dirty="0"/>
              <a:t>iste</a:t>
            </a:r>
          </a:p>
          <a:p>
            <a:r>
              <a:rPr lang="sk-SK" altLang="sk-SK" sz="3600" dirty="0"/>
              <a:t>nech sa stane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9841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6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Otčenáš</a:t>
            </a:r>
            <a:endParaRPr lang="sk-SK" sz="6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3600" b="0" i="0" spc="200" baseline="0" dirty="0" smtClean="0">
                <a:solidFill>
                  <a:schemeClr val="tx1"/>
                </a:solidFill>
              </a:rPr>
              <a:t>Modlitba Pánova</a:t>
            </a:r>
            <a:endParaRPr lang="sk-SK" sz="3600" b="0" i="0" spc="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Učeníci prosili Ježiša, aby ich naučil modliť sa.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Naučil ich najkrajšiu modlitbu, ktorú voláme </a:t>
            </a:r>
            <a:r>
              <a:rPr lang="sk-SK" sz="3200" b="1" i="1" dirty="0"/>
              <a:t>Modlitba Pánova</a:t>
            </a:r>
            <a:r>
              <a:rPr lang="sk-SK" sz="3200" dirty="0"/>
              <a:t>, alebo podľa jej prvých slov </a:t>
            </a:r>
            <a:r>
              <a:rPr lang="sk-SK" sz="3200" b="1" i="1" dirty="0"/>
              <a:t>Otče náš</a:t>
            </a:r>
            <a:r>
              <a:rPr lang="sk-SK" sz="3200" i="1" dirty="0"/>
              <a:t>. </a:t>
            </a:r>
            <a:endParaRPr lang="sk-SK" sz="3200" dirty="0"/>
          </a:p>
        </p:txBody>
      </p:sp>
      <p:sp>
        <p:nvSpPr>
          <p:cNvPr id="3" name="Ovál 2"/>
          <p:cNvSpPr/>
          <p:nvPr/>
        </p:nvSpPr>
        <p:spPr>
          <a:xfrm>
            <a:off x="1485900" y="3717032"/>
            <a:ext cx="1800200" cy="2016224"/>
          </a:xfrm>
          <a:prstGeom prst="ellipse">
            <a:avLst/>
          </a:prstGeom>
          <a:solidFill>
            <a:srgbClr val="EF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422004" y="4005064"/>
            <a:ext cx="1296144" cy="2304296"/>
          </a:xfrm>
          <a:prstGeom prst="ellipse">
            <a:avLst/>
          </a:prstGeom>
          <a:solidFill>
            <a:srgbClr val="EDE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www.turnbacktogod.com/wp-content/uploads/2012/11/Jesus-Christ-Praying-Wallpapers-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954812"/>
            <a:ext cx="3474133" cy="46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roohepak.files.wordpress.com/2013/08/561830_549749925088465_86456062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0" y="1896848"/>
            <a:ext cx="10776383" cy="48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Modlitbu pánovu delíme na: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686700" y="2113845"/>
            <a:ext cx="2664296" cy="2467283"/>
          </a:xfrm>
        </p:spPr>
        <p:txBody>
          <a:bodyPr>
            <a:normAutofit/>
          </a:bodyPr>
          <a:lstStyle/>
          <a:p>
            <a:r>
              <a:rPr lang="sk-SK" sz="2399" dirty="0"/>
              <a:t>Oslovenie</a:t>
            </a:r>
          </a:p>
          <a:p>
            <a:r>
              <a:rPr lang="sk-SK" sz="2399" dirty="0"/>
              <a:t>Sedem prosieb</a:t>
            </a:r>
          </a:p>
          <a:p>
            <a:r>
              <a:rPr lang="sk-SK" sz="2399" dirty="0"/>
              <a:t>Záver </a:t>
            </a:r>
            <a:endParaRPr lang="sk-SK" sz="2399" dirty="0"/>
          </a:p>
        </p:txBody>
      </p:sp>
    </p:spTree>
    <p:extLst>
      <p:ext uri="{BB962C8B-B14F-4D97-AF65-F5344CB8AC3E}">
        <p14:creationId xmlns:p14="http://schemas.microsoft.com/office/powerpoint/2010/main" val="28004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Otče </a:t>
            </a:r>
            <a:r>
              <a:rPr lang="sk-SK" dirty="0"/>
              <a:t>náš, ktorý si v nebesiach!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oslobvenie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394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znamená?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87760" y="1340768"/>
            <a:ext cx="5435244" cy="4968592"/>
          </a:xfrm>
        </p:spPr>
        <p:txBody>
          <a:bodyPr>
            <a:noAutofit/>
          </a:bodyPr>
          <a:lstStyle/>
          <a:p>
            <a:r>
              <a:rPr lang="sk-SK" sz="3600" dirty="0"/>
              <a:t>Pán Boh nás týmito slovami povzbudzuje, aby sme verili, </a:t>
            </a:r>
            <a:r>
              <a:rPr lang="sk-SK" sz="3600" dirty="0" smtClean="0"/>
              <a:t>že On </a:t>
            </a:r>
            <a:r>
              <a:rPr lang="sk-SK" sz="3600" dirty="0"/>
              <a:t>je naším pravým Otcom a my sme Jeho pravými </a:t>
            </a:r>
            <a:r>
              <a:rPr lang="sk-SK" sz="3600" dirty="0" err="1"/>
              <a:t>dietkami</a:t>
            </a:r>
            <a:r>
              <a:rPr lang="sk-SK" sz="3600" dirty="0" smtClean="0"/>
              <a:t>; aby </a:t>
            </a:r>
            <a:r>
              <a:rPr lang="sk-SK" sz="3600" dirty="0"/>
              <a:t>sme Ho smelo a s plnou dôverou prosili, ako </a:t>
            </a:r>
            <a:r>
              <a:rPr lang="sk-SK" sz="3600" dirty="0" err="1"/>
              <a:t>dietky</a:t>
            </a:r>
            <a:r>
              <a:rPr lang="sk-SK" sz="3600" dirty="0"/>
              <a:t> </a:t>
            </a:r>
            <a:r>
              <a:rPr lang="sk-SK" sz="3600" dirty="0" smtClean="0"/>
              <a:t>prosia svojho </a:t>
            </a:r>
            <a:r>
              <a:rPr lang="sk-SK" sz="3600" dirty="0"/>
              <a:t>milého otca</a:t>
            </a:r>
            <a:r>
              <a:rPr lang="sk-SK" sz="3600" dirty="0" smtClean="0"/>
              <a:t>. </a:t>
            </a:r>
            <a:endParaRPr lang="sk-SK" sz="3600" dirty="0"/>
          </a:p>
        </p:txBody>
      </p:sp>
      <p:sp>
        <p:nvSpPr>
          <p:cNvPr id="5" name="Ovál 4"/>
          <p:cNvSpPr/>
          <p:nvPr/>
        </p:nvSpPr>
        <p:spPr>
          <a:xfrm>
            <a:off x="1485900" y="4077072"/>
            <a:ext cx="2160240" cy="1224136"/>
          </a:xfrm>
          <a:prstGeom prst="ellipse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http://projektzivot.org/wp-content/uploads/father-son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06066"/>
            <a:ext cx="4752975" cy="31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pcva.org/wp-content/uploads/2014/06/child_father_hand-680x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93" y="869347"/>
            <a:ext cx="8044839" cy="52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66904" y="869347"/>
            <a:ext cx="3473815" cy="2352079"/>
          </a:xfrm>
        </p:spPr>
        <p:txBody>
          <a:bodyPr>
            <a:normAutofit/>
          </a:bodyPr>
          <a:lstStyle/>
          <a:p>
            <a:r>
              <a:rPr lang="sk-SK" sz="2799" dirty="0">
                <a:solidFill>
                  <a:schemeClr val="bg1"/>
                </a:solidFill>
              </a:rPr>
              <a:t>Božie meno</a:t>
            </a:r>
          </a:p>
          <a:p>
            <a:r>
              <a:rPr lang="sk-SK" sz="2799" dirty="0">
                <a:solidFill>
                  <a:schemeClr val="bg1"/>
                </a:solidFill>
              </a:rPr>
              <a:t>My sme Božie deti</a:t>
            </a:r>
          </a:p>
          <a:p>
            <a:endParaRPr lang="sk-SK" sz="27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Posväť sa meno Tvoje</a:t>
            </a:r>
            <a:r>
              <a:rPr lang="sk-SK" altLang="sk-SK" dirty="0" smtClean="0"/>
              <a:t>!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1. prosba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086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Božie meno je aj bez našej modlitby sväté.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Meno Božie je iste samo osebe sväté, ale my prosíme v </a:t>
            </a:r>
            <a:r>
              <a:rPr lang="pl-PL" sz="3200" dirty="0" smtClean="0"/>
              <a:t>tejto </a:t>
            </a:r>
            <a:r>
              <a:rPr lang="it-IT" sz="3200" dirty="0" smtClean="0"/>
              <a:t>prosbe</a:t>
            </a:r>
            <a:r>
              <a:rPr lang="it-IT" sz="3200" dirty="0"/>
              <a:t>, aby bolo aj pri nás posvätené.</a:t>
            </a:r>
            <a:endParaRPr lang="sk-SK" sz="3200" dirty="0"/>
          </a:p>
          <a:p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39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932</Words>
  <Application>Microsoft Office PowerPoint</Application>
  <PresentationFormat>Vlastná</PresentationFormat>
  <Paragraphs>108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Arial</vt:lpstr>
      <vt:lpstr>Corbel</vt:lpstr>
      <vt:lpstr>Tw Cen MT</vt:lpstr>
      <vt:lpstr>Tw Cen MT Condensed</vt:lpstr>
      <vt:lpstr>Wingdings 3</vt:lpstr>
      <vt:lpstr>Integrál</vt:lpstr>
      <vt:lpstr>Otčenáš</vt:lpstr>
      <vt:lpstr>príbeh</vt:lpstr>
      <vt:lpstr>Učeníci prosili Ježiša, aby ich naučil modliť sa. </vt:lpstr>
      <vt:lpstr>Modlitbu pánovu delíme na:</vt:lpstr>
      <vt:lpstr>Otče náš, ktorý si v nebesiach!</vt:lpstr>
      <vt:lpstr>Čo to znamená? </vt:lpstr>
      <vt:lpstr>Otče</vt:lpstr>
      <vt:lpstr>Posväť sa meno Tvoje!</vt:lpstr>
      <vt:lpstr>Božie meno je aj bez našej modlitby sväté. </vt:lpstr>
      <vt:lpstr>Ktoré Božie mená poznáte?</vt:lpstr>
      <vt:lpstr>Príď kráľovstvo Tvoje</vt:lpstr>
      <vt:lpstr>Čo to znamená? </vt:lpstr>
      <vt:lpstr>Ako sa to deje?</vt:lpstr>
      <vt:lpstr>Buď vôľa Tvoja  ako v nebi, tak i na zemi!</vt:lpstr>
      <vt:lpstr>Čo to znamená?</vt:lpstr>
      <vt:lpstr>Ako sa to deje?</vt:lpstr>
      <vt:lpstr>Chlieb náš každodenný  daj nám dnes!</vt:lpstr>
      <vt:lpstr>Čo to znamená?</vt:lpstr>
      <vt:lpstr>Čo je to chlieb každodenný?</vt:lpstr>
      <vt:lpstr>A odpusť nám viny naše, ako aj my odpúšťame vinníkom svojim!</vt:lpstr>
      <vt:lpstr>Čo to znamená?</vt:lpstr>
      <vt:lpstr>I neuvoď nás do pokušenia!</vt:lpstr>
      <vt:lpstr>Čo to znamená?</vt:lpstr>
      <vt:lpstr>Ale zbav nás zlého!</vt:lpstr>
      <vt:lpstr>Čo to znamená?</vt:lpstr>
      <vt:lpstr>Lebo Tvoje je kráľovstvo i moc,  i sláva naveky. Amen.</vt:lpstr>
      <vt:lpstr>Čo to znamená?</vt:lpstr>
      <vt:lpstr>Amen</vt:lpstr>
      <vt:lpstr>Otčenáš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2016-03-17T08:41:00Z</dcterms:created>
  <dcterms:modified xsi:type="dcterms:W3CDTF">2016-04-14T08:27:50Z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