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5" r:id="rId3"/>
    <p:sldId id="276" r:id="rId4"/>
    <p:sldId id="267" r:id="rId5"/>
    <p:sldId id="268" r:id="rId6"/>
    <p:sldId id="269" r:id="rId7"/>
    <p:sldId id="270" r:id="rId8"/>
    <p:sldId id="266" r:id="rId9"/>
    <p:sldId id="271" r:id="rId10"/>
    <p:sldId id="272" r:id="rId11"/>
    <p:sldId id="273" r:id="rId12"/>
    <p:sldId id="274" r:id="rId13"/>
    <p:sldId id="279" r:id="rId14"/>
    <p:sldId id="275" r:id="rId15"/>
    <p:sldId id="280" r:id="rId16"/>
    <p:sldId id="278" r:id="rId17"/>
    <p:sldId id="277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08" d="100"/>
          <a:sy n="108" d="100"/>
        </p:scale>
        <p:origin x="576" y="96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sk-SK" smtClean="0"/>
              <a:t>25.01.2018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sk-SK" smtClean="0"/>
              <a:t>25.01.2018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25.01.2018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25.01.2018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25.01.2018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25.01.2018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25.01.2018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25.01.2018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25.01.2018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25.01.2018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25.01.2018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pPr/>
              <a:t>25.01.2018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</a:t>
            </a:r>
            <a:r>
              <a:rPr lang="sk-SK" noProof="0" dirty="0"/>
              <a:t>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sk-SK" smtClean="0"/>
              <a:pPr/>
              <a:t>25.01.2018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k-SK" sz="6600" b="0" i="0" spc="100" baseline="0" dirty="0">
                <a:solidFill>
                  <a:schemeClr val="tx1"/>
                </a:solidFill>
                <a:latin typeface="Corbel"/>
                <a:ea typeface="+mj-ea"/>
                <a:cs typeface="+mj-cs"/>
              </a:rPr>
              <a:t>Modlitba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spc="200" baseline="0" dirty="0">
                <a:solidFill>
                  <a:srgbClr val="56C5FF"/>
                </a:solidFill>
              </a:rPr>
              <a:t>Kresťan a modlitba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55604" y="836712"/>
            <a:ext cx="3596607" cy="3735288"/>
          </a:xfrm>
        </p:spPr>
        <p:txBody>
          <a:bodyPr>
            <a:noAutofit/>
          </a:bodyPr>
          <a:lstStyle/>
          <a:p>
            <a:r>
              <a:rPr lang="sk-SK" dirty="0"/>
              <a:t>Proste a dostanete;  hľadajte a nájdete; klopte a bude vám otvorené. 	</a:t>
            </a:r>
            <a:br>
              <a:rPr lang="sk-SK" dirty="0"/>
            </a:br>
            <a:r>
              <a:rPr lang="sk-SK" dirty="0" err="1"/>
              <a:t>Mt</a:t>
            </a:r>
            <a:r>
              <a:rPr lang="sk-SK" dirty="0"/>
              <a:t> 7, 7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Pán Ježiš</a:t>
            </a:r>
          </a:p>
        </p:txBody>
      </p:sp>
      <p:pic>
        <p:nvPicPr>
          <p:cNvPr id="8194" name="Picture 2" descr="http://i.huffpost.com/gen/1649298/images/o-DIOGO-MORGADO-JESUS-faceboo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Modlitby iných náboženstiev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3200" dirty="0" err="1"/>
              <a:t>Mantra</a:t>
            </a:r>
            <a:endParaRPr lang="sk-SK" sz="32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je podľa hinduizmu hymnus (chválospev) alebo časť textu odriekaná alebo intonovaná ako zariekanie či modlitba.</a:t>
            </a:r>
          </a:p>
        </p:txBody>
      </p:sp>
      <p:pic>
        <p:nvPicPr>
          <p:cNvPr id="1026" name="Picture 2" descr="http://img05.deviantart.net/7e98/i/2014/254/8/0/a_mantra_of_peace_and_happiness_tattoo_by_meatshop_tattoo-d7yr80m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5" r="25260"/>
          <a:stretch/>
        </p:blipFill>
        <p:spPr bwMode="auto">
          <a:xfrm>
            <a:off x="7606580" y="479683"/>
            <a:ext cx="4320481" cy="55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Modlitby iných náboženstiev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3200" dirty="0"/>
              <a:t>Meditácia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je podľa budhizmu návrat do ticha mysle, pokoja ducha a prirodzene vedie k rozšíreniu vedomia.</a:t>
            </a:r>
          </a:p>
          <a:p>
            <a:endParaRPr lang="sk-SK" sz="2800" dirty="0"/>
          </a:p>
        </p:txBody>
      </p:sp>
      <p:pic>
        <p:nvPicPr>
          <p:cNvPr id="2050" name="Picture 2" descr="http://obrazky.4ever.sk/data/download/sport/meditacia,-joga,-turecky-sed,-vodna-hladina,-oddych-22532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"/>
          <a:stretch/>
        </p:blipFill>
        <p:spPr bwMode="auto">
          <a:xfrm>
            <a:off x="333772" y="2132856"/>
            <a:ext cx="5803784" cy="37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3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Modlitby iných náboženstiev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3200" dirty="0"/>
              <a:t>Sála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522411" y="2743200"/>
            <a:ext cx="4416552" cy="3733799"/>
          </a:xfrm>
        </p:spPr>
        <p:txBody>
          <a:bodyPr>
            <a:normAutofit fontScale="92500" lnSpcReduction="10000"/>
          </a:bodyPr>
          <a:lstStyle/>
          <a:p>
            <a:r>
              <a:rPr lang="sk-SK" sz="2800" dirty="0"/>
              <a:t>Moslimovia  sa povinne modlia päťkrát denne – pri východe slnka, ráno, napoludnie, popoludní a pri západe slnka. </a:t>
            </a:r>
          </a:p>
          <a:p>
            <a:r>
              <a:rPr lang="sk-SK" sz="2800" dirty="0"/>
              <a:t>Pred každou modlitbou je predpísaná rituálna očista. </a:t>
            </a:r>
          </a:p>
          <a:p>
            <a:r>
              <a:rPr lang="sk-SK" sz="2800" dirty="0"/>
              <a:t>Moslimovia sa modlia na koberčekoch, tvárou otočení k Mekke.</a:t>
            </a:r>
          </a:p>
        </p:txBody>
      </p:sp>
      <p:pic>
        <p:nvPicPr>
          <p:cNvPr id="3074" name="Picture 2" descr="http://i.sme.sk/cdata/0/71/7166040/ba-0411-001f-moslimka.rw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068928"/>
            <a:ext cx="5677072" cy="37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2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ephoto.sk/data/users/9321/photos/a2713ec2a857a0de40e28ac17db39aaf367386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83059"/>
            <a:ext cx="10554891" cy="677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3200" dirty="0"/>
              <a:t>Spoveď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Úprimné vyznanie hriechov láskavému Hospodinovi.</a:t>
            </a:r>
          </a:p>
        </p:txBody>
      </p:sp>
    </p:spTree>
    <p:extLst>
      <p:ext uri="{BB962C8B-B14F-4D97-AF65-F5344CB8AC3E}">
        <p14:creationId xmlns:p14="http://schemas.microsoft.com/office/powerpoint/2010/main" val="34114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ossingyoyos.files.wordpress.com/2013/02/prayer-chil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4950" y="1877880"/>
            <a:ext cx="9918054" cy="48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Aké druhy </a:t>
            </a:r>
            <a:r>
              <a:rPr lang="sk-SK"/>
              <a:t>modlitieb poznáme?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769225" y="2251690"/>
            <a:ext cx="4419600" cy="4114800"/>
          </a:xfrm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chemeClr val="bg1"/>
                </a:solidFill>
              </a:rPr>
              <a:t>Prosebná</a:t>
            </a:r>
          </a:p>
          <a:p>
            <a:r>
              <a:rPr lang="sk-SK" sz="4800" b="1" dirty="0">
                <a:solidFill>
                  <a:schemeClr val="bg1"/>
                </a:solidFill>
              </a:rPr>
              <a:t>Ďakovná</a:t>
            </a:r>
          </a:p>
          <a:p>
            <a:r>
              <a:rPr lang="sk-SK" sz="4800" b="1" dirty="0">
                <a:solidFill>
                  <a:schemeClr val="bg1"/>
                </a:solidFill>
              </a:rPr>
              <a:t>Oslavná</a:t>
            </a:r>
          </a:p>
          <a:p>
            <a:r>
              <a:rPr lang="sk-SK" sz="4800" b="1" dirty="0">
                <a:solidFill>
                  <a:schemeClr val="bg1"/>
                </a:solidFill>
              </a:rPr>
              <a:t>Kajúca </a:t>
            </a:r>
          </a:p>
        </p:txBody>
      </p:sp>
    </p:spTree>
    <p:extLst>
      <p:ext uri="{BB962C8B-B14F-4D97-AF65-F5344CB8AC3E}">
        <p14:creationId xmlns:p14="http://schemas.microsoft.com/office/powerpoint/2010/main" val="2692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k-SK" sz="6600" b="0" i="0" spc="100" baseline="0" dirty="0">
                <a:solidFill>
                  <a:schemeClr val="tx1"/>
                </a:solidFill>
                <a:latin typeface="Corbel"/>
                <a:ea typeface="+mj-ea"/>
                <a:cs typeface="+mj-cs"/>
              </a:rPr>
              <a:t>Modlitba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spc="200" baseline="0" dirty="0">
                <a:solidFill>
                  <a:srgbClr val="56C5FF"/>
                </a:solidFill>
              </a:rPr>
              <a:t>Kresťan a modlitba</a:t>
            </a:r>
          </a:p>
        </p:txBody>
      </p:sp>
    </p:spTree>
    <p:extLst>
      <p:ext uri="{BB962C8B-B14F-4D97-AF65-F5344CB8AC3E}">
        <p14:creationId xmlns:p14="http://schemas.microsoft.com/office/powerpoint/2010/main" val="27046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Telefón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hra</a:t>
            </a:r>
          </a:p>
        </p:txBody>
      </p:sp>
    </p:spTree>
    <p:extLst>
      <p:ext uri="{BB962C8B-B14F-4D97-AF65-F5344CB8AC3E}">
        <p14:creationId xmlns:p14="http://schemas.microsoft.com/office/powerpoint/2010/main" val="38619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Modlitba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462564" y="1844824"/>
            <a:ext cx="4419600" cy="4114800"/>
          </a:xfrm>
        </p:spPr>
        <p:txBody>
          <a:bodyPr>
            <a:normAutofit/>
          </a:bodyPr>
          <a:lstStyle/>
          <a:p>
            <a:r>
              <a:rPr lang="sk-SK" sz="2800" dirty="0"/>
              <a:t>Už sme  raz hovorili  o komunikácii. </a:t>
            </a:r>
          </a:p>
          <a:p>
            <a:r>
              <a:rPr lang="sk-SK" sz="2800" dirty="0"/>
              <a:t>Komunikácii medzi Pánom Bohom  a nami  ľuďmi. </a:t>
            </a:r>
          </a:p>
          <a:p>
            <a:r>
              <a:rPr lang="sk-SK" sz="2800" dirty="0"/>
              <a:t>Hovorili  sme  o Božom  slove, ktoré nám dal Pán Boh, aby sme v ňom videli Jeho vôľu.</a:t>
            </a:r>
          </a:p>
        </p:txBody>
      </p:sp>
      <p:pic>
        <p:nvPicPr>
          <p:cNvPr id="2050" name="Picture 2" descr="http://3.bp.blogspot.com/-xX7EhehoF4Q/U6jLZdu3hNI/AAAAAAAARDU/FsHelV2VyRE/s1600/Pergaminhos+do+Mar+morto,+Escrituras+do+mar+morto,+biblia+sagrada,+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5" y="1988840"/>
            <a:ext cx="614402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7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 komunikácii je dôležité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rozprávať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počúvať</a:t>
            </a:r>
          </a:p>
        </p:txBody>
      </p:sp>
      <p:pic>
        <p:nvPicPr>
          <p:cNvPr id="3074" name="Picture 2" descr="http://images.clipartlogo.com/files/images/40/400323/mouth-clip-art_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2867025"/>
            <a:ext cx="40481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-4vUZg4yKXk4/VkiJx9sfxhI/AAAAAAAAEgI/4lXlRdZARjs/s1600/Oido%2B-%2Boreja%2B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4" y="2867025"/>
            <a:ext cx="3672408" cy="31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070076" y="1945454"/>
            <a:ext cx="5256584" cy="4742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Jedným uchom dnu a druhým von</a:t>
            </a:r>
          </a:p>
        </p:txBody>
      </p:sp>
      <p:pic>
        <p:nvPicPr>
          <p:cNvPr id="4098" name="Picture 2" descr="http://www.wakeuptheplanet.org/wp-content/uploads/2014/06/In-One-Ear-Out-the-Oth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6" y="1916832"/>
            <a:ext cx="5528444" cy="460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agnetnalasku.sk/wp-content/uploads/2015/05/o-com-sa-s-chlapom-rozpravat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r="1015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316088"/>
          </a:xfrm>
        </p:spPr>
        <p:txBody>
          <a:bodyPr/>
          <a:lstStyle/>
          <a:p>
            <a:r>
              <a:rPr lang="sk-SK" sz="4800" dirty="0"/>
              <a:t>Vzťah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065213" y="4437112"/>
            <a:ext cx="3581399" cy="1582688"/>
          </a:xfrm>
        </p:spPr>
        <p:txBody>
          <a:bodyPr>
            <a:noAutofit/>
          </a:bodyPr>
          <a:lstStyle/>
          <a:p>
            <a:r>
              <a:rPr lang="sk-SK" sz="2800" dirty="0"/>
              <a:t>Ak máme mať vytvorený vzťah, musíme sa aktívne rozprávať.</a:t>
            </a:r>
          </a:p>
        </p:txBody>
      </p:sp>
    </p:spTree>
    <p:extLst>
      <p:ext uri="{BB962C8B-B14F-4D97-AF65-F5344CB8AC3E}">
        <p14:creationId xmlns:p14="http://schemas.microsoft.com/office/powerpoint/2010/main" val="1133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50005" y="1268760"/>
            <a:ext cx="3596607" cy="1091952"/>
          </a:xfrm>
        </p:spPr>
        <p:txBody>
          <a:bodyPr>
            <a:normAutofit/>
          </a:bodyPr>
          <a:lstStyle/>
          <a:p>
            <a:r>
              <a:rPr lang="sk-SK" sz="6600" dirty="0"/>
              <a:t>Modlitba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065213" y="2360712"/>
            <a:ext cx="3581399" cy="3659088"/>
          </a:xfrm>
        </p:spPr>
        <p:txBody>
          <a:bodyPr>
            <a:normAutofit lnSpcReduction="10000"/>
          </a:bodyPr>
          <a:lstStyle/>
          <a:p>
            <a:r>
              <a:rPr lang="sk-SK" sz="2800" dirty="0"/>
              <a:t>Rozhovor veriaceho človeka s Pánom Bohom. </a:t>
            </a:r>
          </a:p>
          <a:p>
            <a:r>
              <a:rPr lang="sk-SK" sz="2800" dirty="0"/>
              <a:t>Je to intímne a najužšie spojenie  s Otcom v nebesiach, na ktorého plecia môžeme položiť všetku starosť, ale aj radosť tohto sveta.</a:t>
            </a:r>
            <a:endParaRPr lang="sk-SK" sz="2000" dirty="0"/>
          </a:p>
        </p:txBody>
      </p:sp>
      <p:pic>
        <p:nvPicPr>
          <p:cNvPr id="1026" name="Picture 2" descr="https://helper313.files.wordpress.com/2013/06/prayer_by_bluwi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2700" r="15104" b="2800"/>
          <a:stretch/>
        </p:blipFill>
        <p:spPr bwMode="auto">
          <a:xfrm>
            <a:off x="4951414" y="836712"/>
            <a:ext cx="640079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nimamenscorpus.com/wp-content/uploads/2014/09/Boy-pray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76" y="1786208"/>
            <a:ext cx="9433048" cy="47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Modlitba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814492" y="180828"/>
            <a:ext cx="4419600" cy="6389930"/>
          </a:xfrm>
        </p:spPr>
        <p:txBody>
          <a:bodyPr>
            <a:normAutofit lnSpcReduction="10000"/>
          </a:bodyPr>
          <a:lstStyle/>
          <a:p>
            <a:r>
              <a:rPr lang="sk-SK" sz="2800" dirty="0"/>
              <a:t>Rozhovorom, ktorý  dáva možnosť vyrozprávať sa Pánu  Bohu  zo svojich  starostí i radostí. </a:t>
            </a:r>
          </a:p>
          <a:p>
            <a:endParaRPr lang="sk-SK" sz="2800" dirty="0"/>
          </a:p>
          <a:p>
            <a:endParaRPr lang="sk-SK" sz="2800" dirty="0"/>
          </a:p>
          <a:p>
            <a:endParaRPr lang="sk-SK" sz="2800" dirty="0"/>
          </a:p>
          <a:p>
            <a:endParaRPr lang="sk-SK" sz="2800" dirty="0"/>
          </a:p>
          <a:p>
            <a:endParaRPr lang="sk-SK" sz="2800" dirty="0"/>
          </a:p>
          <a:p>
            <a:r>
              <a:rPr lang="sk-SK" sz="2800" dirty="0"/>
              <a:t>Dáva  možnosť  poplakať si, posťažovať  sa,  ale  aj pochváliť či  poďakovať za  úspech a  radosť, ktorú  práve  prežívame.</a:t>
            </a:r>
          </a:p>
        </p:txBody>
      </p:sp>
    </p:spTree>
    <p:extLst>
      <p:ext uri="{BB962C8B-B14F-4D97-AF65-F5344CB8AC3E}">
        <p14:creationId xmlns:p14="http://schemas.microsoft.com/office/powerpoint/2010/main" val="148881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eaktuality.cz/wp-content/uploads/matkatereza_min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1246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404664"/>
            <a:ext cx="3596607" cy="5112568"/>
          </a:xfrm>
        </p:spPr>
        <p:txBody>
          <a:bodyPr>
            <a:noAutofit/>
          </a:bodyPr>
          <a:lstStyle/>
          <a:p>
            <a:r>
              <a:rPr lang="sk-SK" sz="2700" dirty="0"/>
              <a:t>„Modlitba je radosť... Modlitba je láska... Modlitba je pokoj... Modlitbu nie je možné vysvetliť: človek s ňou musí mať skúsenosť. To nie je nemožné. Boh dáva tomu, kto si pýta: Pýtajte  a dostanete. Otec vie, čo má dať svojim deťom – ako by to náš nebeský  Otec nevedel tým  väčšmi!“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065213" y="5589240"/>
            <a:ext cx="3581399" cy="430560"/>
          </a:xfrm>
        </p:spPr>
        <p:txBody>
          <a:bodyPr/>
          <a:lstStyle/>
          <a:p>
            <a:r>
              <a:rPr lang="sk-SK" i="1" dirty="0"/>
              <a:t>Matka Tereza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443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modrým digitálnym tunelom (širokouhlý formát)</Template>
  <TotalTime>0</TotalTime>
  <Words>324</Words>
  <Application>Microsoft Office PowerPoint</Application>
  <PresentationFormat>Vlastná</PresentationFormat>
  <Paragraphs>49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Arial</vt:lpstr>
      <vt:lpstr>Corbel</vt:lpstr>
      <vt:lpstr>Digital Blue Tunnel 16x9</vt:lpstr>
      <vt:lpstr>Modlitba</vt:lpstr>
      <vt:lpstr>Telefón</vt:lpstr>
      <vt:lpstr>Modlitba</vt:lpstr>
      <vt:lpstr>Pri komunikácii je dôležité</vt:lpstr>
      <vt:lpstr>Jedným uchom dnu a druhým von</vt:lpstr>
      <vt:lpstr>Vzťah</vt:lpstr>
      <vt:lpstr>Modlitba</vt:lpstr>
      <vt:lpstr>Modlitba</vt:lpstr>
      <vt:lpstr>„Modlitba je radosť... Modlitba je láska... Modlitba je pokoj... Modlitbu nie je možné vysvetliť: človek s ňou musí mať skúsenosť. To nie je nemožné. Boh dáva tomu, kto si pýta: Pýtajte  a dostanete. Otec vie, čo má dať svojim deťom – ako by to náš nebeský  Otec nevedel tým  väčšmi!“</vt:lpstr>
      <vt:lpstr>Proste a dostanete;  hľadajte a nájdete; klopte a bude vám otvorené.   Mt 7, 7</vt:lpstr>
      <vt:lpstr>Modlitby iných náboženstiev</vt:lpstr>
      <vt:lpstr>Modlitby iných náboženstiev</vt:lpstr>
      <vt:lpstr>Modlitby iných náboženstiev</vt:lpstr>
      <vt:lpstr>Prezentácia programu PowerPoint</vt:lpstr>
      <vt:lpstr>Aké druhy modlitieb poznáme?</vt:lpstr>
      <vt:lpstr>Modlitba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2016-03-17T08:41:00Z</dcterms:created>
  <dcterms:modified xsi:type="dcterms:W3CDTF">2018-01-25T07:42:15Z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