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6" r:id="rId1"/>
  </p:sldMasterIdLst>
  <p:notesMasterIdLst>
    <p:notesMasterId r:id="rId11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59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807A2-6E07-4F4A-A04E-BE443A338BB2}" type="datetimeFigureOut">
              <a:rPr lang="sk-SK" smtClean="0"/>
              <a:t>04.05.2016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87D36-288A-4325-AAEC-650DF5E38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442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267D4-ADE0-4546-8E79-8E41D3AD0C11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246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267D4-ADE0-4546-8E79-8E41D3AD0C11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835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0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2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6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4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5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5/4/2016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6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5/4/2016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3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5/4/2016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9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9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5/4/2016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4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5/4/2016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6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86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5676" y="2027082"/>
            <a:ext cx="7772400" cy="2547714"/>
          </a:xfrm>
        </p:spPr>
        <p:txBody>
          <a:bodyPr anchor="ctr"/>
          <a:lstStyle/>
          <a:p>
            <a:r>
              <a:rPr lang="sk-SK" altLang="sk-SK" sz="7700" b="1" dirty="0" smtClean="0">
                <a:solidFill>
                  <a:schemeClr val="tx1"/>
                </a:solidFill>
              </a:rPr>
              <a:t>Modlitba Pánova </a:t>
            </a:r>
            <a:r>
              <a:rPr lang="sk-SK" altLang="sk-SK" sz="7700" b="1" dirty="0" smtClean="0">
                <a:solidFill>
                  <a:schemeClr val="bg1"/>
                </a:solidFill>
              </a:rPr>
              <a:t>– </a:t>
            </a:r>
            <a:r>
              <a:rPr lang="sk-SK" altLang="sk-SK" sz="7700" b="1" dirty="0" smtClean="0">
                <a:solidFill>
                  <a:schemeClr val="bg1"/>
                </a:solidFill>
              </a:rPr>
              <a:t>6. </a:t>
            </a:r>
            <a:r>
              <a:rPr lang="sk-SK" altLang="sk-SK" sz="7700" b="1" dirty="0" smtClean="0">
                <a:solidFill>
                  <a:schemeClr val="bg1"/>
                </a:solidFill>
              </a:rPr>
              <a:t>prosba</a:t>
            </a:r>
            <a:endParaRPr lang="sk-SK" altLang="sk-SK" sz="77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5676" y="4882476"/>
            <a:ext cx="7772400" cy="897539"/>
          </a:xfrm>
        </p:spPr>
        <p:txBody>
          <a:bodyPr>
            <a:normAutofit/>
          </a:bodyPr>
          <a:lstStyle/>
          <a:p>
            <a:r>
              <a:rPr lang="pl-PL" sz="3200" b="1" dirty="0"/>
              <a:t>I neuvoď nás do pokušenia!</a:t>
            </a:r>
            <a:endParaRPr lang="sk-SK" altLang="sk-SK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1744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ky.sme.sk/foto/294381/pichlave-pokuseni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741" y="892203"/>
            <a:ext cx="7645676" cy="5097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pokušenie? 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7843287" y="3003258"/>
            <a:ext cx="3474720" cy="2908295"/>
          </a:xfrm>
          <a:solidFill>
            <a:schemeClr val="tx1">
              <a:lumMod val="65000"/>
              <a:alpha val="55000"/>
            </a:schemeClr>
          </a:solidFill>
        </p:spPr>
        <p:txBody>
          <a:bodyPr anchor="b">
            <a:normAutofit/>
          </a:bodyPr>
          <a:lstStyle/>
          <a:p>
            <a:pPr algn="r"/>
            <a:r>
              <a:rPr lang="sk-SK" sz="2800" dirty="0" smtClean="0">
                <a:solidFill>
                  <a:schemeClr val="tx1"/>
                </a:solidFill>
              </a:rPr>
              <a:t>Pokušenie je skúška, či naša viera pred Pánom Bohom obstojí. Či si svoju vieru vieme obhájiť. Pokušenie je zvádzanie na zlo. </a:t>
            </a:r>
            <a:endParaRPr lang="sk-SK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8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(</a:t>
            </a:r>
            <a:r>
              <a:rPr lang="sk-SK" dirty="0" err="1" smtClean="0"/>
              <a:t>Ne</a:t>
            </a:r>
            <a:r>
              <a:rPr lang="sk-SK" dirty="0" smtClean="0"/>
              <a:t>)veriaci človek: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b="1" dirty="0" smtClean="0"/>
              <a:t>Neveriaci</a:t>
            </a:r>
            <a:r>
              <a:rPr lang="sk-SK" sz="2800" dirty="0" smtClean="0"/>
              <a:t> človek nedokáže odolať diablovi, lákadlám tohto sveta či žiadostiam vlastného tela. </a:t>
            </a:r>
          </a:p>
          <a:p>
            <a:r>
              <a:rPr lang="sk-SK" sz="2800" b="1" dirty="0" smtClean="0"/>
              <a:t>Veriaci</a:t>
            </a:r>
            <a:r>
              <a:rPr lang="sk-SK" sz="2800" dirty="0" smtClean="0"/>
              <a:t> človek má pomoc od Hospodina pri rozoznávaní dobrého od zlého. </a:t>
            </a:r>
            <a:endParaRPr lang="sk-SK" sz="2800" dirty="0"/>
          </a:p>
        </p:txBody>
      </p:sp>
      <p:pic>
        <p:nvPicPr>
          <p:cNvPr id="2050" name="Picture 2" descr="http://fotky.sme.sk/foto/303330/sladke-pokusenie?type=v&amp;x=650&amp;y=86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1110524"/>
            <a:ext cx="3475037" cy="463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11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mAfg3LFyfSE/Uhp8OEdELoI/AAAAAAAAA34/4inwyBayKhE/s1600/The-last-Temptation-of-Christ-still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/>
          <a:stretch/>
        </p:blipFill>
        <p:spPr bwMode="auto">
          <a:xfrm>
            <a:off x="3738184" y="746620"/>
            <a:ext cx="7830233" cy="53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Aj Pán Ježiš bol pokúšaný diablom. 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 algn="r"/>
            <a:r>
              <a:rPr lang="sk-SK" sz="2800" dirty="0" smtClean="0">
                <a:solidFill>
                  <a:schemeClr val="bg1"/>
                </a:solidFill>
              </a:rPr>
              <a:t>On jediný v každom pokušení obstál. Nevykonal žiaden hriech, hoci ho diabol opakovane pokúšal. 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-g9ODlj2JLqw/VUGwSGCedJI/AAAAAAAAIrU/Nuv4olDA-jk/s1600/maxresdefault%2B(1)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3"/>
          <a:stretch/>
        </p:blipFill>
        <p:spPr bwMode="auto">
          <a:xfrm>
            <a:off x="3632434" y="759231"/>
            <a:ext cx="7961151" cy="529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Diabol Pána Ježiša nabádal aby získal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2558055" cy="5120640"/>
          </a:xfrm>
          <a:solidFill>
            <a:schemeClr val="tx1">
              <a:lumMod val="65000"/>
              <a:alpha val="56000"/>
            </a:schemeClr>
          </a:solidFill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chemeClr val="tx1"/>
                </a:solidFill>
              </a:rPr>
              <a:t>Bohatstvo</a:t>
            </a:r>
            <a:r>
              <a:rPr lang="sk-SK" sz="2800" dirty="0" smtClean="0">
                <a:solidFill>
                  <a:schemeClr val="tx1"/>
                </a:solidFill>
              </a:rPr>
              <a:t> – premeň kamene na chlieb</a:t>
            </a:r>
          </a:p>
          <a:p>
            <a:r>
              <a:rPr lang="sk-SK" sz="2800" b="1" dirty="0" smtClean="0">
                <a:solidFill>
                  <a:schemeClr val="tx1"/>
                </a:solidFill>
              </a:rPr>
              <a:t>Obdiv</a:t>
            </a:r>
            <a:r>
              <a:rPr lang="sk-SK" sz="2800" dirty="0" smtClean="0">
                <a:solidFill>
                  <a:schemeClr val="tx1"/>
                </a:solidFill>
              </a:rPr>
              <a:t> – skoč zo strechy chrámu</a:t>
            </a:r>
          </a:p>
          <a:p>
            <a:r>
              <a:rPr lang="sk-SK" sz="2800" b="1" dirty="0" smtClean="0">
                <a:solidFill>
                  <a:schemeClr val="tx1"/>
                </a:solidFill>
              </a:rPr>
              <a:t>Márnu slávu </a:t>
            </a:r>
            <a:r>
              <a:rPr lang="sk-SK" sz="2800" dirty="0" smtClean="0">
                <a:solidFill>
                  <a:schemeClr val="tx1"/>
                </a:solidFill>
              </a:rPr>
              <a:t>– pokloň sa a dám Ti všetky kráľovstva sveta</a:t>
            </a:r>
            <a:endParaRPr lang="sk-SK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5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Pán Ježiš pokušeniam odolal. </a:t>
            </a:r>
            <a:endParaRPr lang="sk-SK" dirty="0"/>
          </a:p>
        </p:txBody>
      </p:sp>
      <p:pic>
        <p:nvPicPr>
          <p:cNvPr id="5122" name="Picture 2" descr="https://i1.wp.com/saint-matthews.org/wp-content/uploads/2014/07/Jesus-in-the-deser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9212" y="755959"/>
            <a:ext cx="7965014" cy="537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r>
              <a:rPr lang="sk-SK" sz="2800" dirty="0">
                <a:solidFill>
                  <a:schemeClr val="bg1"/>
                </a:solidFill>
              </a:rPr>
              <a:t>Porazil diabla Božím slovom</a:t>
            </a:r>
            <a:r>
              <a:rPr lang="sk-SK" sz="28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sk-SK" sz="2800" dirty="0" smtClean="0">
                <a:solidFill>
                  <a:schemeClr val="bg1"/>
                </a:solidFill>
              </a:rPr>
              <a:t>Bol svojmu Otcovi dokonale poslušný. 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2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dia.freebibleimages.org/stories/FB_Jesus_5000/overview_images/020-jesus-5000.jpg?144136289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5" b="4210"/>
          <a:stretch/>
        </p:blipFill>
        <p:spPr bwMode="auto">
          <a:xfrm>
            <a:off x="3679461" y="748340"/>
            <a:ext cx="7939290" cy="535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Môže Boh pokúšať?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833350" y="864108"/>
            <a:ext cx="3474720" cy="5120640"/>
          </a:xfrm>
          <a:solidFill>
            <a:schemeClr val="tx1">
              <a:lumMod val="65000"/>
              <a:alpha val="7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sk-SK" sz="2900" dirty="0" smtClean="0">
                <a:solidFill>
                  <a:schemeClr val="bg1"/>
                </a:solidFill>
              </a:rPr>
              <a:t>12 Blahoslavený </a:t>
            </a:r>
            <a:r>
              <a:rPr lang="sk-SK" sz="2900" dirty="0">
                <a:solidFill>
                  <a:schemeClr val="bg1"/>
                </a:solidFill>
              </a:rPr>
              <a:t>muž, ktorý vytrvá v pokúšaní, lebo keď sa osvedčil, prijme veniec života, ktorý zasľúbil (Pán) tým, čo Ho milujú</a:t>
            </a:r>
            <a:r>
              <a:rPr lang="sk-SK" sz="2900" dirty="0" smtClean="0">
                <a:solidFill>
                  <a:schemeClr val="bg1"/>
                </a:solidFill>
              </a:rPr>
              <a:t>. 13 Nech </a:t>
            </a:r>
            <a:r>
              <a:rPr lang="sk-SK" sz="2900" dirty="0">
                <a:solidFill>
                  <a:schemeClr val="bg1"/>
                </a:solidFill>
              </a:rPr>
              <a:t>nikto nehovorí v pokúšaní: Boh ma pokúša. Veď Boha nemožno pokúšať na zlé, a ani On nepokúša nikoho</a:t>
            </a:r>
            <a:r>
              <a:rPr lang="sk-SK" sz="2900" dirty="0" smtClean="0">
                <a:solidFill>
                  <a:schemeClr val="bg1"/>
                </a:solidFill>
              </a:rPr>
              <a:t>. 14 Ale </a:t>
            </a:r>
            <a:r>
              <a:rPr lang="sk-SK" sz="2900" dirty="0">
                <a:solidFill>
                  <a:schemeClr val="bg1"/>
                </a:solidFill>
              </a:rPr>
              <a:t>každý je pokúšaný tým, že ho vlastná žiadosť zachvacuje </a:t>
            </a:r>
            <a:r>
              <a:rPr lang="sk-SK" sz="2900" dirty="0" smtClean="0">
                <a:solidFill>
                  <a:schemeClr val="bg1"/>
                </a:solidFill>
              </a:rPr>
              <a:t>a zvádza. 15 Žiadosť </a:t>
            </a:r>
            <a:r>
              <a:rPr lang="sk-SK" sz="2900" dirty="0">
                <a:solidFill>
                  <a:schemeClr val="bg1"/>
                </a:solidFill>
              </a:rPr>
              <a:t>potom, keď počala, porodí hriech, a hriech - vykonaný - splodí smrť</a:t>
            </a:r>
            <a:r>
              <a:rPr lang="sk-SK" sz="2900" dirty="0" smtClean="0">
                <a:solidFill>
                  <a:schemeClr val="bg1"/>
                </a:solidFill>
              </a:rPr>
              <a:t>. </a:t>
            </a:r>
            <a:endParaRPr lang="sk-SK" sz="2800" dirty="0" smtClean="0">
              <a:solidFill>
                <a:schemeClr val="bg1"/>
              </a:solidFill>
            </a:endParaRPr>
          </a:p>
          <a:p>
            <a:r>
              <a:rPr lang="sk-SK" sz="2800" dirty="0" err="1" smtClean="0">
                <a:solidFill>
                  <a:schemeClr val="bg1"/>
                </a:solidFill>
              </a:rPr>
              <a:t>Jk</a:t>
            </a:r>
            <a:r>
              <a:rPr lang="sk-SK" sz="2800" dirty="0" smtClean="0">
                <a:solidFill>
                  <a:schemeClr val="bg1"/>
                </a:solidFill>
              </a:rPr>
              <a:t> 1,12-15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1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I neuvoď nás do pokušenia</a:t>
            </a:r>
            <a:r>
              <a:rPr lang="pl-PL" b="1" dirty="0" smtClean="0"/>
              <a:t>!</a:t>
            </a:r>
            <a:br>
              <a:rPr lang="pl-PL" b="1" dirty="0" smtClean="0"/>
            </a:br>
            <a:r>
              <a:rPr lang="sk-SK" altLang="sk-SK" sz="5400" b="1" dirty="0">
                <a:solidFill>
                  <a:schemeClr val="bg1"/>
                </a:solidFill>
              </a:rPr>
              <a:t/>
            </a:r>
            <a:br>
              <a:rPr lang="sk-SK" altLang="sk-SK" sz="5400" b="1" dirty="0">
                <a:solidFill>
                  <a:schemeClr val="bg1"/>
                </a:solidFill>
              </a:rPr>
            </a:br>
            <a:r>
              <a:rPr lang="sk-SK" dirty="0" smtClean="0"/>
              <a:t>Čo to </a:t>
            </a:r>
            <a:r>
              <a:rPr lang="sk-SK" dirty="0"/>
              <a:t>znamená?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867912" y="868680"/>
            <a:ext cx="7424928" cy="5120640"/>
          </a:xfrm>
        </p:spPr>
        <p:txBody>
          <a:bodyPr>
            <a:noAutofit/>
          </a:bodyPr>
          <a:lstStyle/>
          <a:p>
            <a:r>
              <a:rPr lang="pl-PL" sz="3200" dirty="0"/>
              <a:t>Boh síce nikoho nepokúša, </a:t>
            </a:r>
            <a:endParaRPr lang="pl-PL" sz="3200" dirty="0" smtClean="0"/>
          </a:p>
          <a:p>
            <a:r>
              <a:rPr lang="pl-PL" sz="3200" dirty="0" smtClean="0"/>
              <a:t>ale </a:t>
            </a:r>
            <a:r>
              <a:rPr lang="pl-PL" sz="3200" dirty="0"/>
              <a:t>my prosíme v tejto prosbe, </a:t>
            </a:r>
            <a:r>
              <a:rPr lang="pl-PL" sz="3200" dirty="0" smtClean="0"/>
              <a:t>aby </a:t>
            </a:r>
            <a:r>
              <a:rPr lang="sk-SK" sz="3200" dirty="0" smtClean="0"/>
              <a:t>nás </a:t>
            </a:r>
            <a:r>
              <a:rPr lang="sk-SK" sz="3200" dirty="0"/>
              <a:t>On sám ráčil ochrániť a zachovať, aby nás diabol, (zlý</a:t>
            </a:r>
            <a:r>
              <a:rPr lang="sk-SK" sz="3200" dirty="0" smtClean="0"/>
              <a:t>) </a:t>
            </a:r>
            <a:r>
              <a:rPr lang="sk-SK" sz="3200" dirty="0"/>
              <a:t>svet a naše telo nesklamali a nezviedli z pravej viery k povere</a:t>
            </a:r>
            <a:r>
              <a:rPr lang="sk-SK" sz="3200" dirty="0" smtClean="0"/>
              <a:t>, zúfalstvu </a:t>
            </a:r>
            <a:r>
              <a:rPr lang="sk-SK" sz="3200" dirty="0"/>
              <a:t>a iným ťažkým hriechom a </a:t>
            </a:r>
            <a:r>
              <a:rPr lang="sk-SK" sz="3200" dirty="0" err="1"/>
              <a:t>nešľachetnostiam</a:t>
            </a:r>
            <a:r>
              <a:rPr lang="sk-SK" sz="3200" dirty="0"/>
              <a:t>; </a:t>
            </a:r>
            <a:endParaRPr lang="sk-SK" sz="3200" dirty="0" smtClean="0"/>
          </a:p>
          <a:p>
            <a:r>
              <a:rPr lang="sk-SK" sz="3200" dirty="0" smtClean="0"/>
              <a:t>a keby sme </a:t>
            </a:r>
            <a:r>
              <a:rPr lang="sk-SK" sz="3200" dirty="0"/>
              <a:t>nimi boli niekedy pokúšaní, aby sme predsa </a:t>
            </a:r>
            <a:r>
              <a:rPr lang="sk-SK" sz="3200" dirty="0" smtClean="0"/>
              <a:t>obstáli a </a:t>
            </a:r>
            <a:r>
              <a:rPr lang="sk-SK" sz="3200" dirty="0"/>
              <a:t>napokon zvíťazili.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76987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5676" y="2027082"/>
            <a:ext cx="7772400" cy="2547714"/>
          </a:xfrm>
        </p:spPr>
        <p:txBody>
          <a:bodyPr anchor="ctr"/>
          <a:lstStyle/>
          <a:p>
            <a:r>
              <a:rPr lang="sk-SK" altLang="sk-SK" sz="7700" b="1" dirty="0" smtClean="0">
                <a:solidFill>
                  <a:schemeClr val="tx1"/>
                </a:solidFill>
              </a:rPr>
              <a:t>Modlitba Pánova </a:t>
            </a:r>
            <a:r>
              <a:rPr lang="sk-SK" altLang="sk-SK" sz="7700" b="1" dirty="0" smtClean="0">
                <a:solidFill>
                  <a:schemeClr val="bg1"/>
                </a:solidFill>
              </a:rPr>
              <a:t>– </a:t>
            </a:r>
            <a:r>
              <a:rPr lang="sk-SK" altLang="sk-SK" sz="7700" b="1" dirty="0" smtClean="0">
                <a:solidFill>
                  <a:schemeClr val="bg1"/>
                </a:solidFill>
              </a:rPr>
              <a:t>6. </a:t>
            </a:r>
            <a:r>
              <a:rPr lang="sk-SK" altLang="sk-SK" sz="7700" b="1" dirty="0" smtClean="0">
                <a:solidFill>
                  <a:schemeClr val="bg1"/>
                </a:solidFill>
              </a:rPr>
              <a:t>prosba</a:t>
            </a:r>
            <a:endParaRPr lang="sk-SK" altLang="sk-SK" sz="7700" b="1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5676" y="4882476"/>
            <a:ext cx="7772400" cy="897539"/>
          </a:xfrm>
        </p:spPr>
        <p:txBody>
          <a:bodyPr>
            <a:normAutofit/>
          </a:bodyPr>
          <a:lstStyle/>
          <a:p>
            <a:r>
              <a:rPr lang="pl-PL" sz="3200" b="1" dirty="0"/>
              <a:t>I neuvoď nás do pokušenia!</a:t>
            </a:r>
            <a:endParaRPr lang="sk-SK" altLang="sk-SK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0446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theme/theme1.xml><?xml version="1.0" encoding="utf-8"?>
<a:theme xmlns:a="http://schemas.openxmlformats.org/drawingml/2006/main" name="Rám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ám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TM03457475[[fn=Rám]]</Template>
  <TotalTime>267</TotalTime>
  <Words>317</Words>
  <Application>Microsoft Office PowerPoint</Application>
  <PresentationFormat>Širokouhlá</PresentationFormat>
  <Paragraphs>27</Paragraphs>
  <Slides>9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Wingdings 2</vt:lpstr>
      <vt:lpstr>Rám</vt:lpstr>
      <vt:lpstr>Modlitba Pánova – 6. prosba</vt:lpstr>
      <vt:lpstr>Čo je pokušenie? </vt:lpstr>
      <vt:lpstr>(Ne)veriaci človek:</vt:lpstr>
      <vt:lpstr>Aj Pán Ježiš bol pokúšaný diablom. </vt:lpstr>
      <vt:lpstr>Diabol Pána Ježiša nabádal aby získal</vt:lpstr>
      <vt:lpstr>Pán Ježiš pokušeniam odolal. </vt:lpstr>
      <vt:lpstr>Môže Boh pokúšať?</vt:lpstr>
      <vt:lpstr>I neuvoď nás do pokušenia!  Čo to znamená?</vt:lpstr>
      <vt:lpstr>Modlitba Pánova – 6. prosba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Stanislav Grega</dc:creator>
  <cp:lastModifiedBy>Stanislav Grega</cp:lastModifiedBy>
  <cp:revision>69</cp:revision>
  <dcterms:created xsi:type="dcterms:W3CDTF">2016-02-17T08:33:44Z</dcterms:created>
  <dcterms:modified xsi:type="dcterms:W3CDTF">2016-05-04T09:04:07Z</dcterms:modified>
</cp:coreProperties>
</file>