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notesMasterIdLst>
    <p:notesMasterId r:id="rId15"/>
  </p:notesMasterIdLst>
  <p:sldIdLst>
    <p:sldId id="257" r:id="rId2"/>
    <p:sldId id="258" r:id="rId3"/>
    <p:sldId id="259" r:id="rId4"/>
    <p:sldId id="265" r:id="rId5"/>
    <p:sldId id="266" r:id="rId6"/>
    <p:sldId id="269" r:id="rId7"/>
    <p:sldId id="260" r:id="rId8"/>
    <p:sldId id="267" r:id="rId9"/>
    <p:sldId id="261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807A2-6E07-4F4A-A04E-BE443A338BB2}" type="datetimeFigureOut">
              <a:rPr lang="sk-SK" smtClean="0"/>
              <a:t>15.03.2016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7D36-288A-4325-AAEC-650DF5E38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44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246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991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2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9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9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0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9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8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9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1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7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 smtClean="0">
                <a:solidFill>
                  <a:schemeClr val="bg1"/>
                </a:solidFill>
              </a:rPr>
              <a:t>Modlitba Pánova – 2. prosba</a:t>
            </a:r>
            <a:endParaRPr lang="sk-SK" altLang="sk-SK" sz="77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6400800" cy="719485"/>
          </a:xfrm>
        </p:spPr>
        <p:txBody>
          <a:bodyPr>
            <a:normAutofit lnSpcReduction="10000"/>
          </a:bodyPr>
          <a:lstStyle/>
          <a:p>
            <a:r>
              <a:rPr lang="sk-SK" altLang="sk-SK" sz="4800" b="1" dirty="0" smtClean="0">
                <a:solidFill>
                  <a:schemeClr val="bg1"/>
                </a:solidFill>
              </a:rPr>
              <a:t>Príď kráľovstvo Tvoje. </a:t>
            </a:r>
            <a:endParaRPr lang="sk-SK" altLang="sk-SK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174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Podobenstvo o poklade</a:t>
            </a:r>
            <a:br>
              <a:rPr lang="sk-SK" dirty="0" smtClean="0"/>
            </a:br>
            <a:r>
              <a:rPr lang="sk-SK" sz="1800" dirty="0" err="1" smtClean="0"/>
              <a:t>Mt</a:t>
            </a:r>
            <a:r>
              <a:rPr lang="sk-SK" sz="1800" dirty="0" smtClean="0"/>
              <a:t> 13,44-50</a:t>
            </a:r>
            <a:endParaRPr lang="sk-SK" sz="1800" dirty="0"/>
          </a:p>
        </p:txBody>
      </p:sp>
      <p:pic>
        <p:nvPicPr>
          <p:cNvPr id="4098" name="Picture 2" descr="http://1.bp.blogspot.com/-spmvHXhN91w/VV9zWMDlGbI/AAAAAAAAAVA/oXM1NWLU70g/s1600/treasure%2Bin%2Bheaven%2B5-13-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44" y="863600"/>
            <a:ext cx="4769187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Podobenstvo o perle</a:t>
            </a:r>
            <a:br>
              <a:rPr lang="sk-SK" dirty="0" smtClean="0"/>
            </a:br>
            <a:r>
              <a:rPr lang="sk-SK" sz="1800" dirty="0" err="1" smtClean="0"/>
              <a:t>Mt</a:t>
            </a:r>
            <a:r>
              <a:rPr lang="sk-SK" sz="1800" dirty="0" smtClean="0"/>
              <a:t> 13,44-50</a:t>
            </a:r>
            <a:endParaRPr lang="sk-SK" sz="1800" dirty="0"/>
          </a:p>
        </p:txBody>
      </p:sp>
      <p:pic>
        <p:nvPicPr>
          <p:cNvPr id="7172" name="Picture 4" descr="http://3.bp.blogspot.com/-KYmaTYvE2wc/UXmYRf7_hDI/AAAAAAAAAD4/ia3igl73MO4/s1600/blog+-+pearl+of+great+pr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46" y="697679"/>
            <a:ext cx="7675927" cy="54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Podobenstvo o sieti</a:t>
            </a:r>
            <a:br>
              <a:rPr lang="sk-SK" dirty="0" smtClean="0"/>
            </a:br>
            <a:r>
              <a:rPr lang="sk-SK" sz="1800" dirty="0" err="1" smtClean="0"/>
              <a:t>Mt</a:t>
            </a:r>
            <a:r>
              <a:rPr lang="sk-SK" sz="1800" dirty="0" smtClean="0"/>
              <a:t> 13,44-50</a:t>
            </a:r>
            <a:endParaRPr lang="sk-SK" sz="1800" dirty="0"/>
          </a:p>
        </p:txBody>
      </p:sp>
      <p:pic>
        <p:nvPicPr>
          <p:cNvPr id="6146" name="Picture 2" descr="http://www.dundjinni.com/forums/uploads/danielpryor/BD6_Fishing_Net_Hu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05" y="832451"/>
            <a:ext cx="6870583" cy="51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 smtClean="0">
                <a:solidFill>
                  <a:schemeClr val="bg1"/>
                </a:solidFill>
              </a:rPr>
              <a:t>Modlitba Pánova – 2. prosba</a:t>
            </a:r>
            <a:endParaRPr lang="sk-SK" altLang="sk-SK" sz="77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6400800" cy="719485"/>
          </a:xfrm>
        </p:spPr>
        <p:txBody>
          <a:bodyPr>
            <a:normAutofit lnSpcReduction="10000"/>
          </a:bodyPr>
          <a:lstStyle/>
          <a:p>
            <a:r>
              <a:rPr lang="sk-SK" altLang="sk-SK" sz="4800" b="1" dirty="0" smtClean="0">
                <a:solidFill>
                  <a:schemeClr val="bg1"/>
                </a:solidFill>
              </a:rPr>
              <a:t>Príď kráľovstvo Tvoje. </a:t>
            </a:r>
            <a:endParaRPr lang="sk-SK" altLang="sk-SK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311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Božie kráľovstvo?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Je to Božie kraľovanie – Božia vláda </a:t>
            </a:r>
          </a:p>
          <a:p>
            <a:r>
              <a:rPr lang="sk-SK" sz="2800" dirty="0" smtClean="0"/>
              <a:t>Človek je poslušný Bohu</a:t>
            </a:r>
            <a:endParaRPr lang="sk-SK" sz="2800" dirty="0"/>
          </a:p>
        </p:txBody>
      </p:sp>
      <p:pic>
        <p:nvPicPr>
          <p:cNvPr id="1026" name="Picture 2" descr="https://encrypted-tbn3.gstatic.com/images?q=tbn:ANd9GcT5STVopAys1NDYpIlfQ0K29t9vcK199YbFhAZzEzRkQsTFuc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69" y="2371725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k nám prichádza Božie kráľovstvo?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Prostredníctvom:</a:t>
            </a:r>
          </a:p>
          <a:p>
            <a:r>
              <a:rPr lang="sk-SK" sz="2800" dirty="0" smtClean="0"/>
              <a:t>Slova</a:t>
            </a:r>
          </a:p>
          <a:p>
            <a:r>
              <a:rPr lang="sk-SK" sz="2800" dirty="0" smtClean="0"/>
              <a:t>Sviatosti</a:t>
            </a:r>
          </a:p>
          <a:p>
            <a:r>
              <a:rPr lang="sk-SK" sz="2800" dirty="0" smtClean="0"/>
              <a:t>Pôsobenia Ducha Svätého</a:t>
            </a:r>
          </a:p>
          <a:p>
            <a:r>
              <a:rPr lang="sk-SK" sz="2800" dirty="0" smtClean="0"/>
              <a:t>Modlitieb</a:t>
            </a:r>
          </a:p>
          <a:p>
            <a:r>
              <a:rPr lang="sk-SK" sz="2800" dirty="0" smtClean="0"/>
              <a:t>Cirkvi </a:t>
            </a:r>
            <a:endParaRPr lang="sk-SK" sz="2800" dirty="0"/>
          </a:p>
        </p:txBody>
      </p:sp>
      <p:pic>
        <p:nvPicPr>
          <p:cNvPr id="2050" name="Picture 2" descr="http://previews.123rf.com/images/dimdimich/dimdimich1006/dimdimich100600005/7235866-beautiful-classic-chair-isolated-on-white--Stock-Photo-throne-chair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6" r="19606"/>
          <a:stretch/>
        </p:blipFill>
        <p:spPr bwMode="auto">
          <a:xfrm>
            <a:off x="4370664" y="1013545"/>
            <a:ext cx="2617365" cy="47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to znamená?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Kráľovstvo Božie prichádza iste samo od seba aj bez </a:t>
            </a:r>
            <a:r>
              <a:rPr lang="sk-SK" sz="2800" dirty="0" smtClean="0"/>
              <a:t>nášho </a:t>
            </a:r>
            <a:r>
              <a:rPr lang="pl-PL" sz="2800" dirty="0" smtClean="0"/>
              <a:t>modlenia</a:t>
            </a:r>
            <a:r>
              <a:rPr lang="pl-PL" sz="2800" dirty="0"/>
              <a:t>, ale my prosíme v tejto prosbe, aby prišlo aj k nám.</a:t>
            </a:r>
            <a:endParaRPr lang="sk-SK" sz="2800" dirty="0"/>
          </a:p>
        </p:txBody>
      </p:sp>
      <p:pic>
        <p:nvPicPr>
          <p:cNvPr id="8200" name="Picture 8" descr="http://stpaulsouthington.weebly.com/uploads/2/3/7/8/23783850/24217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F5D4"/>
              </a:clrFrom>
              <a:clrTo>
                <a:srgbClr val="FEF5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32" y="1505563"/>
            <a:ext cx="4351621" cy="377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sa to deje?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Keď nám Otec nebeský dáva svojho Ducha Svätého, </a:t>
            </a:r>
            <a:r>
              <a:rPr lang="sk-SK" sz="2800" dirty="0" smtClean="0"/>
              <a:t>aby sme </a:t>
            </a:r>
            <a:r>
              <a:rPr lang="sk-SK" sz="2800" dirty="0"/>
              <a:t>Jeho svätému </a:t>
            </a:r>
            <a:r>
              <a:rPr lang="sk-SK" sz="2800" dirty="0" smtClean="0"/>
              <a:t>slovu prostredníctvom </a:t>
            </a:r>
            <a:r>
              <a:rPr lang="sk-SK" sz="2800" dirty="0"/>
              <a:t>Jeho milosti </a:t>
            </a:r>
            <a:r>
              <a:rPr lang="sk-SK" sz="2800" dirty="0" smtClean="0"/>
              <a:t>verili </a:t>
            </a:r>
            <a:r>
              <a:rPr lang="pl-PL" sz="2800" dirty="0" smtClean="0"/>
              <a:t>a </a:t>
            </a:r>
            <a:r>
              <a:rPr lang="pl-PL" sz="2800" dirty="0"/>
              <a:t>pobožne žili tu časne a tam večne.</a:t>
            </a:r>
            <a:endParaRPr lang="sk-SK" sz="2800" dirty="0"/>
          </a:p>
        </p:txBody>
      </p:sp>
      <p:pic>
        <p:nvPicPr>
          <p:cNvPr id="9220" name="Picture 4" descr="The Kingdo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1691482"/>
            <a:ext cx="347503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 Božom kráľovstve Pán Ježiš hovorí v podobenstvách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http://images.clipartlogo.com/files/images/38/382229/crown-of-saint-edward-clip-art_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594" y="3223407"/>
            <a:ext cx="2861461" cy="27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Podobenstvo o horčičnom zrne</a:t>
            </a:r>
            <a:br>
              <a:rPr lang="sk-SK" dirty="0" smtClean="0"/>
            </a:br>
            <a:r>
              <a:rPr lang="sk-SK" sz="1800" dirty="0" err="1" smtClean="0"/>
              <a:t>Mt</a:t>
            </a:r>
            <a:r>
              <a:rPr lang="sk-SK" sz="1800" dirty="0" smtClean="0"/>
              <a:t> 13,31-33</a:t>
            </a:r>
            <a:endParaRPr lang="sk-SK" sz="1800" dirty="0"/>
          </a:p>
        </p:txBody>
      </p:sp>
      <p:pic>
        <p:nvPicPr>
          <p:cNvPr id="3074" name="Picture 2" descr="https://dwellingintheword.files.wordpress.com/2011/03/mustard-se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5" y="863600"/>
            <a:ext cx="682836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Podobenstvo o </a:t>
            </a:r>
            <a:r>
              <a:rPr lang="sk-SK" dirty="0" smtClean="0"/>
              <a:t>kvase</a:t>
            </a:r>
            <a:br>
              <a:rPr lang="sk-SK" dirty="0" smtClean="0"/>
            </a:br>
            <a:r>
              <a:rPr lang="sk-SK" sz="1800" dirty="0" err="1" smtClean="0"/>
              <a:t>Mt</a:t>
            </a:r>
            <a:r>
              <a:rPr lang="sk-SK" sz="1800" dirty="0" smtClean="0"/>
              <a:t> </a:t>
            </a:r>
            <a:r>
              <a:rPr lang="sk-SK" sz="1800" dirty="0" smtClean="0"/>
              <a:t>13,31-33</a:t>
            </a:r>
            <a:endParaRPr lang="sk-SK" sz="1800" dirty="0"/>
          </a:p>
        </p:txBody>
      </p:sp>
      <p:pic>
        <p:nvPicPr>
          <p:cNvPr id="1026" name="Picture 2" descr="http://www.churchhousecollection.com/resources/picture%20scripture%20ant%20leaven%20doug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66" y="882752"/>
            <a:ext cx="8011486" cy="49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523376" y="1123836"/>
            <a:ext cx="2608976" cy="2634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0652620" y="420559"/>
            <a:ext cx="966132" cy="2634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4001549" y="4723002"/>
            <a:ext cx="9731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Kvas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9351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Podobenstvo o poklade, perle a sieti</a:t>
            </a:r>
            <a:br>
              <a:rPr lang="sk-SK" dirty="0" smtClean="0"/>
            </a:br>
            <a:r>
              <a:rPr lang="sk-SK" sz="1800" dirty="0" err="1" smtClean="0"/>
              <a:t>Mt</a:t>
            </a:r>
            <a:r>
              <a:rPr lang="sk-SK" sz="1800" dirty="0" smtClean="0"/>
              <a:t> 13,44-50</a:t>
            </a:r>
            <a:endParaRPr lang="sk-SK" sz="18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Picture 2" descr="http://www.sharonministries.org.za/image_files/KidsLess1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91" y="4528299"/>
            <a:ext cx="2818701" cy="151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202</TotalTime>
  <Words>147</Words>
  <Application>Microsoft Office PowerPoint</Application>
  <PresentationFormat>Širokouhlá</PresentationFormat>
  <Paragraphs>28</Paragraphs>
  <Slides>13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Wingdings 2</vt:lpstr>
      <vt:lpstr>Rám</vt:lpstr>
      <vt:lpstr>Modlitba Pánova – 2. prosba</vt:lpstr>
      <vt:lpstr>Čo je Božie kráľovstvo?</vt:lpstr>
      <vt:lpstr>Ako k nám prichádza Božie kráľovstvo?</vt:lpstr>
      <vt:lpstr>Čo to znamená? </vt:lpstr>
      <vt:lpstr>Ako sa to deje?</vt:lpstr>
      <vt:lpstr>O Božom kráľovstve Pán Ježiš hovorí v podobenstvách</vt:lpstr>
      <vt:lpstr>Podobenstvo o horčičnom zrne Mt 13,31-33</vt:lpstr>
      <vt:lpstr>Podobenstvo o kvase Mt 13,31-33</vt:lpstr>
      <vt:lpstr>Podobenstvo o poklade, perle a sieti Mt 13,44-50</vt:lpstr>
      <vt:lpstr>Podobenstvo o poklade Mt 13,44-50</vt:lpstr>
      <vt:lpstr>Podobenstvo o perle Mt 13,44-50</vt:lpstr>
      <vt:lpstr>Podobenstvo o sieti Mt 13,44-50</vt:lpstr>
      <vt:lpstr>Modlitba Pánova – 2. prosba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Grega</dc:creator>
  <cp:lastModifiedBy>Stanislav Grega</cp:lastModifiedBy>
  <cp:revision>54</cp:revision>
  <dcterms:created xsi:type="dcterms:W3CDTF">2016-02-17T08:33:44Z</dcterms:created>
  <dcterms:modified xsi:type="dcterms:W3CDTF">2016-03-15T22:27:33Z</dcterms:modified>
</cp:coreProperties>
</file>