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24" r:id="rId1"/>
  </p:sldMasterIdLst>
  <p:notesMasterIdLst>
    <p:notesMasterId r:id="rId10"/>
  </p:notesMasterIdLst>
  <p:sldIdLst>
    <p:sldId id="257" r:id="rId2"/>
    <p:sldId id="261" r:id="rId3"/>
    <p:sldId id="262" r:id="rId4"/>
    <p:sldId id="259" r:id="rId5"/>
    <p:sldId id="260" r:id="rId6"/>
    <p:sldId id="263" r:id="rId7"/>
    <p:sldId id="264" r:id="rId8"/>
    <p:sldId id="25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7" d="100"/>
          <a:sy n="57" d="100"/>
        </p:scale>
        <p:origin x="108" y="13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D807A2-6E07-4F4A-A04E-BE443A338BB2}" type="datetimeFigureOut">
              <a:rPr lang="sk-SK" smtClean="0"/>
              <a:t>14.04.2016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C87D36-288A-4325-AAEC-650DF5E388C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34428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267D4-ADE0-4546-8E79-8E41D3AD0C11}" type="slidenum">
              <a:rPr lang="sk-SK" smtClean="0"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324683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267D4-ADE0-4546-8E79-8E41D3AD0C11}" type="slidenum">
              <a:rPr lang="sk-SK" smtClean="0"/>
              <a:t>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30431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k-SK" smtClean="0"/>
              <a:t>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924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4/14/2016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821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4/14/2016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09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80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396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4/14/2016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708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4/14/2016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995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4/14/2016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681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795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4/14/2016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4/14/2016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017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4/14/2016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076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5676" y="2027082"/>
            <a:ext cx="7772400" cy="2547714"/>
          </a:xfrm>
        </p:spPr>
        <p:txBody>
          <a:bodyPr anchor="ctr"/>
          <a:lstStyle/>
          <a:p>
            <a:r>
              <a:rPr lang="sk-SK" altLang="sk-SK" sz="7700" b="1" dirty="0" smtClean="0">
                <a:solidFill>
                  <a:schemeClr val="bg1"/>
                </a:solidFill>
              </a:rPr>
              <a:t>Modlitba Pánova – 3. prosba</a:t>
            </a:r>
            <a:endParaRPr lang="sk-SK" altLang="sk-SK" sz="7700" b="1" dirty="0">
              <a:solidFill>
                <a:schemeClr val="bg1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85676" y="4706224"/>
            <a:ext cx="7772400" cy="1241570"/>
          </a:xfrm>
        </p:spPr>
        <p:txBody>
          <a:bodyPr>
            <a:normAutofit fontScale="92500" lnSpcReduction="20000"/>
          </a:bodyPr>
          <a:lstStyle/>
          <a:p>
            <a:r>
              <a:rPr lang="pl-PL" sz="4700" b="1" dirty="0" smtClean="0">
                <a:solidFill>
                  <a:schemeClr val="bg1"/>
                </a:solidFill>
              </a:rPr>
              <a:t>Buď </a:t>
            </a:r>
            <a:r>
              <a:rPr lang="pl-PL" sz="4700" b="1" dirty="0">
                <a:solidFill>
                  <a:schemeClr val="bg1"/>
                </a:solidFill>
              </a:rPr>
              <a:t>vôľa Tvoja </a:t>
            </a:r>
            <a:endParaRPr lang="pl-PL" sz="4700" b="1" dirty="0" smtClean="0">
              <a:solidFill>
                <a:schemeClr val="bg1"/>
              </a:solidFill>
            </a:endParaRPr>
          </a:p>
          <a:p>
            <a:r>
              <a:rPr lang="pl-PL" sz="4700" b="1" smtClean="0">
                <a:solidFill>
                  <a:schemeClr val="bg1"/>
                </a:solidFill>
              </a:rPr>
              <a:t>ako </a:t>
            </a:r>
            <a:r>
              <a:rPr lang="pl-PL" sz="4700" b="1" dirty="0">
                <a:solidFill>
                  <a:schemeClr val="bg1"/>
                </a:solidFill>
              </a:rPr>
              <a:t>v nebi</a:t>
            </a:r>
            <a:r>
              <a:rPr lang="pl-PL" sz="4700" b="1">
                <a:solidFill>
                  <a:schemeClr val="bg1"/>
                </a:solidFill>
              </a:rPr>
              <a:t>, </a:t>
            </a:r>
            <a:r>
              <a:rPr lang="pl-PL" sz="4700" b="1" smtClean="0">
                <a:solidFill>
                  <a:schemeClr val="bg1"/>
                </a:solidFill>
              </a:rPr>
              <a:t>tak </a:t>
            </a:r>
            <a:r>
              <a:rPr lang="pl-PL" sz="4700" b="1" dirty="0">
                <a:solidFill>
                  <a:schemeClr val="bg1"/>
                </a:solidFill>
              </a:rPr>
              <a:t>i na zemi!</a:t>
            </a:r>
            <a:endParaRPr lang="sk-SK" altLang="sk-SK" sz="47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417440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uiExpand="1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Božia vôľa</a:t>
            </a:r>
            <a:endParaRPr lang="sk-SK" dirty="0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sk-SK" sz="2800" dirty="0" smtClean="0"/>
              <a:t>Je všetko, čo chce Pán Boh pre naše dobro tu na zemi, ale aj pre náš život vo večnosti s Ním. </a:t>
            </a:r>
            <a:endParaRPr lang="sk-SK" sz="2800" dirty="0"/>
          </a:p>
        </p:txBody>
      </p:sp>
      <p:pic>
        <p:nvPicPr>
          <p:cNvPr id="1026" name="Picture 2" descr="http://www.milost.sk/images/big/logos-09-2012-o-bozej-voli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7150" y="2084428"/>
            <a:ext cx="3475038" cy="2689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0708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Božia vôľa</a:t>
            </a:r>
            <a:endParaRPr lang="sk-SK" dirty="0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sk-SK" sz="2800" dirty="0" smtClean="0"/>
              <a:t>Nie vždy nám Boh dáva to čo my chceme. </a:t>
            </a:r>
          </a:p>
          <a:p>
            <a:r>
              <a:rPr lang="sk-SK" sz="2800" dirty="0" smtClean="0"/>
              <a:t>Nie vždy nám dá to o čo Ho prosíme. </a:t>
            </a:r>
            <a:endParaRPr lang="sk-SK" sz="2800" dirty="0"/>
          </a:p>
        </p:txBody>
      </p:sp>
      <p:pic>
        <p:nvPicPr>
          <p:cNvPr id="2050" name="Picture 2" descr="https://mericolucia.files.wordpress.com/2013/08/img_6324.jpg"/>
          <p:cNvPicPr>
            <a:picLocks noGrp="1" noChangeAspect="1" noChangeArrowheads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323" r="32663"/>
          <a:stretch/>
        </p:blipFill>
        <p:spPr bwMode="auto">
          <a:xfrm>
            <a:off x="4060270" y="792981"/>
            <a:ext cx="2910981" cy="5196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92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Čo </a:t>
            </a:r>
            <a:r>
              <a:rPr lang="sk-SK" dirty="0"/>
              <a:t>to znamená?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sk-SK" sz="2800" dirty="0"/>
              <a:t>Dobrá a milostivá vôľa Božia deje sa isteže i bez </a:t>
            </a:r>
            <a:r>
              <a:rPr lang="sk-SK" sz="2800" dirty="0" smtClean="0"/>
              <a:t>nášho </a:t>
            </a:r>
            <a:r>
              <a:rPr lang="pl-PL" sz="2800" dirty="0" smtClean="0"/>
              <a:t>modlenia</a:t>
            </a:r>
            <a:r>
              <a:rPr lang="pl-PL" sz="2800" dirty="0"/>
              <a:t>, ale my prosíme v tejto prosbe, aby sa diala i pri nás.</a:t>
            </a:r>
            <a:endParaRPr lang="sk-SK" sz="2800" dirty="0"/>
          </a:p>
        </p:txBody>
      </p:sp>
      <p:pic>
        <p:nvPicPr>
          <p:cNvPr id="3074" name="Picture 2" descr="http://i1207.photobucket.com/albums/bb461/sevenfloor/osare_sempre_venti_contrari_DAnnunzio.jpg"/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22" t="4767" r="19608"/>
          <a:stretch/>
        </p:blipFill>
        <p:spPr bwMode="auto">
          <a:xfrm>
            <a:off x="7576724" y="764803"/>
            <a:ext cx="3781970" cy="5224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5562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/>
              <a:t>Ako sa to deje?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3624044" y="868680"/>
            <a:ext cx="3718588" cy="5120640"/>
          </a:xfrm>
        </p:spPr>
        <p:txBody>
          <a:bodyPr>
            <a:noAutofit/>
          </a:bodyPr>
          <a:lstStyle/>
          <a:p>
            <a:r>
              <a:rPr lang="sk-SK" sz="2700" dirty="0"/>
              <a:t>Keď Boh ruší a znemožňuje každú zlú radu a vôľu, ako </a:t>
            </a:r>
            <a:r>
              <a:rPr lang="sk-SK" sz="2700" dirty="0" smtClean="0"/>
              <a:t>je vôľa </a:t>
            </a:r>
            <a:r>
              <a:rPr lang="sk-SK" sz="2700" dirty="0"/>
              <a:t>diabla, sveta a nášho tela, ktorá nám nedovoľuje </a:t>
            </a:r>
            <a:r>
              <a:rPr lang="sk-SK" sz="2700" dirty="0" smtClean="0"/>
              <a:t>Božie meno </a:t>
            </a:r>
            <a:r>
              <a:rPr lang="sk-SK" sz="2700" dirty="0"/>
              <a:t>posväcovať a Jeho kráľovstvu k nám prichádzať, ale </a:t>
            </a:r>
            <a:r>
              <a:rPr lang="sk-SK" sz="2700" dirty="0" smtClean="0"/>
              <a:t>nás posilňuje </a:t>
            </a:r>
            <a:r>
              <a:rPr lang="sk-SK" sz="2700" dirty="0"/>
              <a:t>a pevne zachováva vo svojom slove a viere až </a:t>
            </a:r>
            <a:r>
              <a:rPr lang="sk-SK" sz="2700" dirty="0" smtClean="0"/>
              <a:t>do konca </a:t>
            </a:r>
            <a:r>
              <a:rPr lang="sk-SK" sz="2700" dirty="0"/>
              <a:t>života. To je Jeho milostivá a dobrá vôľa.</a:t>
            </a:r>
          </a:p>
        </p:txBody>
      </p:sp>
      <p:pic>
        <p:nvPicPr>
          <p:cNvPr id="4098" name="Picture 2" descr="https://encrypted-tbn3.gstatic.com/images?q=tbn:ANd9GcTmTTut7F-rypCt8TU_mfs_fCfl1Yn9Gvj2YpEmlLdUiFw1aFyr"/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37" r="19066"/>
          <a:stretch/>
        </p:blipFill>
        <p:spPr bwMode="auto">
          <a:xfrm>
            <a:off x="7648497" y="1123837"/>
            <a:ext cx="3909180" cy="4865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2722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Aj Pán Ježiš</a:t>
            </a:r>
            <a:endParaRPr lang="sk-SK" dirty="0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sk-SK" sz="2800" dirty="0" smtClean="0"/>
              <a:t>prežíval strach</a:t>
            </a:r>
          </a:p>
          <a:p>
            <a:r>
              <a:rPr lang="sk-SK" sz="2800" dirty="0" smtClean="0"/>
              <a:t>poslúchal svojho Otca</a:t>
            </a:r>
            <a:endParaRPr lang="sk-SK" sz="2800" dirty="0"/>
          </a:p>
        </p:txBody>
      </p:sp>
      <p:pic>
        <p:nvPicPr>
          <p:cNvPr id="5122" name="Picture 2" descr="https://s-media-cache-ak0.pinimg.com/236x/51/ca/4f/51ca4f595ba197f8682e6b277f1176a4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6237" y="858106"/>
            <a:ext cx="3363796" cy="5131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4035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400" dirty="0" smtClean="0"/>
              <a:t>Ježiš splnil Božiu vôľu </a:t>
            </a:r>
            <a:endParaRPr lang="sk-SK" sz="4400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sk-SK" dirty="0"/>
          </a:p>
        </p:txBody>
      </p:sp>
      <p:pic>
        <p:nvPicPr>
          <p:cNvPr id="6146" name="Picture 2" descr="http://www.zbrushcentral.com/attachment.php?attachmentid=39279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7150" y="1371600"/>
            <a:ext cx="73152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8108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5676" y="2027082"/>
            <a:ext cx="7772400" cy="2547714"/>
          </a:xfrm>
        </p:spPr>
        <p:txBody>
          <a:bodyPr anchor="ctr"/>
          <a:lstStyle/>
          <a:p>
            <a:r>
              <a:rPr lang="sk-SK" altLang="sk-SK" sz="7700" b="1" dirty="0" smtClean="0">
                <a:solidFill>
                  <a:schemeClr val="bg1"/>
                </a:solidFill>
              </a:rPr>
              <a:t>Modlitba Pánova – 3. prosba</a:t>
            </a:r>
            <a:endParaRPr lang="sk-SK" altLang="sk-SK" sz="7700" b="1" dirty="0">
              <a:solidFill>
                <a:schemeClr val="bg1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85676" y="4706224"/>
            <a:ext cx="7772400" cy="1241570"/>
          </a:xfrm>
        </p:spPr>
        <p:txBody>
          <a:bodyPr>
            <a:normAutofit fontScale="92500" lnSpcReduction="20000"/>
          </a:bodyPr>
          <a:lstStyle/>
          <a:p>
            <a:r>
              <a:rPr lang="pl-PL" sz="4700" b="1" dirty="0" smtClean="0">
                <a:solidFill>
                  <a:schemeClr val="bg1"/>
                </a:solidFill>
              </a:rPr>
              <a:t>Buď </a:t>
            </a:r>
            <a:r>
              <a:rPr lang="pl-PL" sz="4700" b="1" dirty="0">
                <a:solidFill>
                  <a:schemeClr val="bg1"/>
                </a:solidFill>
              </a:rPr>
              <a:t>vôľa Tvoja ako v nebi, </a:t>
            </a:r>
            <a:endParaRPr lang="pl-PL" sz="4700" b="1" dirty="0" smtClean="0">
              <a:solidFill>
                <a:schemeClr val="bg1"/>
              </a:solidFill>
            </a:endParaRPr>
          </a:p>
          <a:p>
            <a:r>
              <a:rPr lang="pl-PL" sz="4700" b="1" dirty="0" smtClean="0">
                <a:solidFill>
                  <a:schemeClr val="bg1"/>
                </a:solidFill>
              </a:rPr>
              <a:t>tak </a:t>
            </a:r>
            <a:r>
              <a:rPr lang="pl-PL" sz="4700" b="1" dirty="0">
                <a:solidFill>
                  <a:schemeClr val="bg1"/>
                </a:solidFill>
              </a:rPr>
              <a:t>i na zemi!</a:t>
            </a:r>
            <a:endParaRPr lang="sk-SK" altLang="sk-SK" sz="47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458276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575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uiExpand="1" build="p" autoUpdateAnimBg="0"/>
    </p:bldLst>
  </p:timing>
</p:sld>
</file>

<file path=ppt/theme/theme1.xml><?xml version="1.0" encoding="utf-8"?>
<a:theme xmlns:a="http://schemas.openxmlformats.org/drawingml/2006/main" name="Rám">
  <a:themeElements>
    <a:clrScheme name="Fialová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Rám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Rám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18A1B607-7BAE-46D6-8090-545AC7BDD739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TM03457475[[fn=Rám]]</Template>
  <TotalTime>246</TotalTime>
  <Words>192</Words>
  <Application>Microsoft Office PowerPoint</Application>
  <PresentationFormat>Širokouhlá</PresentationFormat>
  <Paragraphs>21</Paragraphs>
  <Slides>8</Slides>
  <Notes>2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8</vt:i4>
      </vt:variant>
    </vt:vector>
  </HeadingPairs>
  <TitlesOfParts>
    <vt:vector size="12" baseType="lpstr">
      <vt:lpstr>Calibri</vt:lpstr>
      <vt:lpstr>Corbel</vt:lpstr>
      <vt:lpstr>Wingdings 2</vt:lpstr>
      <vt:lpstr>Rám</vt:lpstr>
      <vt:lpstr>Modlitba Pánova – 3. prosba</vt:lpstr>
      <vt:lpstr>Božia vôľa</vt:lpstr>
      <vt:lpstr>Božia vôľa</vt:lpstr>
      <vt:lpstr>Čo to znamená?</vt:lpstr>
      <vt:lpstr>Ako sa to deje?</vt:lpstr>
      <vt:lpstr>Aj Pán Ježiš</vt:lpstr>
      <vt:lpstr>Ježiš splnil Božiu vôľu </vt:lpstr>
      <vt:lpstr>Modlitba Pánova – 3. prosba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Stanislav Grega</dc:creator>
  <cp:lastModifiedBy>Stanislav Grega</cp:lastModifiedBy>
  <cp:revision>70</cp:revision>
  <dcterms:created xsi:type="dcterms:W3CDTF">2016-02-17T08:33:44Z</dcterms:created>
  <dcterms:modified xsi:type="dcterms:W3CDTF">2016-04-14T07:35:22Z</dcterms:modified>
</cp:coreProperties>
</file>