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67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812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19900" dirty="0" smtClean="0"/>
              <a:t>Biblia</a:t>
            </a:r>
            <a:endParaRPr lang="sk-SK" sz="199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9409022" cy="1947333"/>
          </a:xfrm>
        </p:spPr>
        <p:txBody>
          <a:bodyPr>
            <a:noAutofit/>
          </a:bodyPr>
          <a:lstStyle/>
          <a:p>
            <a:r>
              <a:rPr lang="sk-SK" sz="9600" dirty="0" smtClean="0"/>
              <a:t>Ako ju čítať?</a:t>
            </a:r>
            <a:endParaRPr lang="sk-SK" sz="9600" dirty="0"/>
          </a:p>
        </p:txBody>
      </p:sp>
    </p:spTree>
    <p:extLst>
      <p:ext uri="{BB962C8B-B14F-4D97-AF65-F5344CB8AC3E}">
        <p14:creationId xmlns:p14="http://schemas.microsoft.com/office/powerpoint/2010/main" val="127008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8" descr="http://www.teofania.sk/fotky4888/fotos/_vyrp15_1623abc-biblicky-atlas-00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-36615"/>
            <a:ext cx="11036300" cy="689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90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dalkari-jabok.unas.cz/mapy/Map%20of%20the%20Divided%20Kingdom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021" y="0"/>
            <a:ext cx="4742979" cy="687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maranatha.cz/cms_eshop_img_gallery/image-80-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186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cenischalupou1.chytrak.cz/soubory/mapa_izrael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646" y="0"/>
            <a:ext cx="2739453" cy="687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15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Každý deň si nájdi čas na Božie slovo a nedaj sa</a:t>
            </a:r>
            <a:br>
              <a:rPr lang="sk-SK" dirty="0"/>
            </a:br>
            <a:r>
              <a:rPr lang="sk-SK" dirty="0"/>
              <a:t>nikým rušiť.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pl-PL" sz="3200" dirty="0"/>
              <a:t>Čítanie spoj s modlitbou a popros </a:t>
            </a:r>
            <a:r>
              <a:rPr lang="pl-PL" sz="3200" dirty="0" smtClean="0"/>
              <a:t>Pána </a:t>
            </a:r>
            <a:r>
              <a:rPr lang="sk-SK" sz="3200" dirty="0" smtClean="0"/>
              <a:t>Boha </a:t>
            </a:r>
            <a:r>
              <a:rPr lang="sk-SK" sz="3200" dirty="0"/>
              <a:t>o pochopenie.</a:t>
            </a:r>
            <a:endParaRPr lang="sk-SK" sz="3200" dirty="0"/>
          </a:p>
        </p:txBody>
      </p:sp>
      <p:pic>
        <p:nvPicPr>
          <p:cNvPr id="4098" name="Picture 2" descr="http://blog.sme.sk/blog/8527/148701/bibli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80" y="685800"/>
            <a:ext cx="6722533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89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598989" cy="5676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dirty="0"/>
              <a:t>Ak by si čítal Bibliu vkuse </a:t>
            </a:r>
            <a:r>
              <a:rPr lang="sk-SK" sz="3600" dirty="0" smtClean="0"/>
              <a:t>–  </a:t>
            </a:r>
          </a:p>
          <a:p>
            <a:pPr marL="0" indent="0">
              <a:buNone/>
            </a:pPr>
            <a:r>
              <a:rPr lang="sk-SK" sz="3600" dirty="0" smtClean="0"/>
              <a:t>t</a:t>
            </a:r>
            <a:r>
              <a:rPr lang="pl-PL" sz="3600" dirty="0" smtClean="0"/>
              <a:t>o znamená </a:t>
            </a:r>
            <a:r>
              <a:rPr lang="pl-PL" sz="3600" dirty="0"/>
              <a:t>bez prerušenia</a:t>
            </a:r>
            <a:r>
              <a:rPr lang="pl-PL" sz="3600" dirty="0" smtClean="0"/>
              <a:t>, dokázal </a:t>
            </a:r>
            <a:r>
              <a:rPr lang="pl-PL" sz="3600" dirty="0"/>
              <a:t>by si ju </a:t>
            </a:r>
            <a:r>
              <a:rPr lang="pl-PL" sz="3600" dirty="0" smtClean="0"/>
              <a:t>prečítať z</a:t>
            </a:r>
            <a:r>
              <a:rPr lang="sk-SK" sz="3600" dirty="0" smtClean="0"/>
              <a:t>a </a:t>
            </a:r>
            <a:r>
              <a:rPr lang="sk-SK" sz="3600" b="1" dirty="0" smtClean="0"/>
              <a:t>72 </a:t>
            </a:r>
            <a:r>
              <a:rPr lang="sk-SK" sz="3600" b="1" dirty="0"/>
              <a:t>hodín</a:t>
            </a:r>
            <a:r>
              <a:rPr lang="sk-SK" sz="3600" dirty="0"/>
              <a:t>.</a:t>
            </a:r>
            <a:endParaRPr lang="sk-SK" sz="3600" dirty="0"/>
          </a:p>
        </p:txBody>
      </p:sp>
      <p:pic>
        <p:nvPicPr>
          <p:cNvPr id="5122" name="Picture 2" descr="http://tumusicacatolica.com/images/albums/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46" y="1041400"/>
            <a:ext cx="6620933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4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808133" y="685800"/>
            <a:ext cx="4934479" cy="4102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dirty="0" smtClean="0"/>
              <a:t>Niektorí </a:t>
            </a:r>
            <a:r>
              <a:rPr lang="sk-SK" sz="3600" dirty="0"/>
              <a:t>ľudia počas </a:t>
            </a:r>
            <a:r>
              <a:rPr lang="sk-SK" sz="3600" dirty="0" smtClean="0"/>
              <a:t>svojho života </a:t>
            </a:r>
            <a:r>
              <a:rPr lang="sk-SK" sz="3600" dirty="0"/>
              <a:t>prečítali Bibliu </a:t>
            </a:r>
            <a:r>
              <a:rPr lang="sk-SK" sz="3600" dirty="0" smtClean="0"/>
              <a:t>viac ako </a:t>
            </a:r>
            <a:r>
              <a:rPr lang="sk-SK" sz="3600" b="1" dirty="0" err="1"/>
              <a:t>dvestokrát</a:t>
            </a:r>
            <a:r>
              <a:rPr lang="sk-SK" sz="3600" dirty="0"/>
              <a:t> – </a:t>
            </a:r>
            <a:r>
              <a:rPr lang="sk-SK" sz="3600" dirty="0" smtClean="0"/>
              <a:t>napríklad reformátor </a:t>
            </a:r>
            <a:r>
              <a:rPr lang="sk-SK" sz="3600" dirty="0"/>
              <a:t>Filip </a:t>
            </a:r>
            <a:r>
              <a:rPr lang="sk-SK" sz="3600" dirty="0" err="1"/>
              <a:t>Melanchton</a:t>
            </a:r>
            <a:r>
              <a:rPr lang="sk-SK" sz="3600" dirty="0"/>
              <a:t>.</a:t>
            </a:r>
            <a:endParaRPr lang="sk-SK" sz="3600" dirty="0"/>
          </a:p>
        </p:txBody>
      </p:sp>
      <p:pic>
        <p:nvPicPr>
          <p:cNvPr id="6146" name="Picture 2" descr="https://upload.wikimedia.org/wikipedia/commons/thumb/2/22/Philipp-Melanchthon-1532.jpg/640px-Philipp-Melanchthon-15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09311"/>
            <a:ext cx="5042681" cy="652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93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1368088" cy="3721101"/>
          </a:xfrm>
        </p:spPr>
        <p:txBody>
          <a:bodyPr>
            <a:noAutofit/>
          </a:bodyPr>
          <a:lstStyle/>
          <a:p>
            <a:r>
              <a:rPr lang="sk-SK" sz="3200" dirty="0" smtClean="0"/>
              <a:t>V </a:t>
            </a:r>
            <a:r>
              <a:rPr lang="sk-SK" sz="3200" dirty="0" err="1" smtClean="0"/>
              <a:t>Guinessovej</a:t>
            </a:r>
            <a:r>
              <a:rPr lang="sk-SK" sz="3200" dirty="0" smtClean="0"/>
              <a:t> </a:t>
            </a:r>
            <a:r>
              <a:rPr lang="sk-SK" sz="3200" dirty="0"/>
              <a:t>knihe </a:t>
            </a:r>
            <a:r>
              <a:rPr lang="sk-SK" sz="3200" dirty="0" smtClean="0"/>
              <a:t>rekordov </a:t>
            </a:r>
            <a:r>
              <a:rPr lang="pl-PL" sz="3200" dirty="0" smtClean="0"/>
              <a:t>je </a:t>
            </a:r>
            <a:r>
              <a:rPr lang="pl-PL" sz="3200" dirty="0"/>
              <a:t>Biblia </a:t>
            </a:r>
            <a:r>
              <a:rPr lang="pl-PL" sz="3200" dirty="0" smtClean="0"/>
              <a:t>na viacerých </a:t>
            </a:r>
            <a:r>
              <a:rPr lang="sk-SK" sz="3200" dirty="0" smtClean="0"/>
              <a:t>prvých </a:t>
            </a:r>
            <a:r>
              <a:rPr lang="sk-SK" sz="3200" dirty="0"/>
              <a:t>miestach</a:t>
            </a:r>
            <a:r>
              <a:rPr lang="sk-SK" sz="3200" dirty="0" smtClean="0"/>
              <a:t>: </a:t>
            </a:r>
            <a:r>
              <a:rPr lang="sk-SK" sz="3200" dirty="0"/>
              <a:t/>
            </a:r>
            <a:br>
              <a:rPr lang="sk-SK" sz="3200" dirty="0"/>
            </a:br>
            <a:r>
              <a:rPr lang="sk-SK" sz="3200" dirty="0"/>
              <a:t>– je najmenšou</a:t>
            </a:r>
            <a:br>
              <a:rPr lang="sk-SK" sz="3200" dirty="0"/>
            </a:br>
            <a:r>
              <a:rPr lang="sk-SK" sz="3200" dirty="0"/>
              <a:t>– je najväčšou</a:t>
            </a:r>
            <a:br>
              <a:rPr lang="sk-SK" sz="3200" dirty="0"/>
            </a:br>
            <a:r>
              <a:rPr lang="sk-SK" sz="3200" dirty="0"/>
              <a:t>– najprekladanejšou</a:t>
            </a:r>
            <a:br>
              <a:rPr lang="sk-SK" sz="3200" dirty="0"/>
            </a:br>
            <a:r>
              <a:rPr lang="sk-SK" sz="3200" dirty="0"/>
              <a:t>– najtlačenejšou</a:t>
            </a:r>
            <a:br>
              <a:rPr lang="sk-SK" sz="3200" dirty="0"/>
            </a:br>
            <a:r>
              <a:rPr lang="sk-SK" sz="3200" dirty="0"/>
              <a:t>– </a:t>
            </a:r>
            <a:r>
              <a:rPr lang="sk-SK" sz="3200" dirty="0" smtClean="0"/>
              <a:t>a inou </a:t>
            </a:r>
            <a:r>
              <a:rPr lang="sk-SK" sz="3200" dirty="0"/>
              <a:t>naj...</a:t>
            </a:r>
            <a:endParaRPr lang="sk-SK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2" y="4504267"/>
            <a:ext cx="9386888" cy="1947333"/>
          </a:xfrm>
        </p:spPr>
        <p:txBody>
          <a:bodyPr>
            <a:noAutofit/>
          </a:bodyPr>
          <a:lstStyle/>
          <a:p>
            <a:r>
              <a:rPr lang="sk-SK" sz="4400" dirty="0" smtClean="0"/>
              <a:t>A môže </a:t>
            </a:r>
            <a:r>
              <a:rPr lang="sk-SK" sz="4400" dirty="0"/>
              <a:t>byť aj tvojou naj,</a:t>
            </a:r>
          </a:p>
          <a:p>
            <a:r>
              <a:rPr lang="sk-SK" sz="4400" dirty="0" smtClean="0"/>
              <a:t>Ak ju </a:t>
            </a:r>
            <a:r>
              <a:rPr lang="sk-SK" sz="4400" dirty="0"/>
              <a:t>začneš čítať.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7726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cleanlens.files.wordpress.com/2015/04/bible-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0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78" y="5114349"/>
            <a:ext cx="8534400" cy="1507067"/>
          </a:xfrm>
        </p:spPr>
        <p:txBody>
          <a:bodyPr/>
          <a:lstStyle/>
          <a:p>
            <a:r>
              <a:rPr lang="sk-SK" dirty="0"/>
              <a:t>Je veľmi dôležité, aby mal každý kresťan svoju vlastnú Bibliu.</a:t>
            </a:r>
          </a:p>
        </p:txBody>
      </p:sp>
      <p:pic>
        <p:nvPicPr>
          <p:cNvPr id="1026" name="Picture 2" descr="http://www.fotosefotos.com/admin/foto_img/foto_big/biblia_sagrada_fd71b4aff76017ab1e40fd84d51044d5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6" y="141206"/>
            <a:ext cx="6740435" cy="505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65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dirty="0"/>
              <a:t>Pred čítaním </a:t>
            </a:r>
            <a:r>
              <a:rPr lang="sk-SK" sz="3600" dirty="0" smtClean="0"/>
              <a:t>Biblie</a:t>
            </a:r>
            <a:endParaRPr lang="sk-SK" sz="3600" dirty="0"/>
          </a:p>
        </p:txBody>
      </p:sp>
      <p:sp>
        <p:nvSpPr>
          <p:cNvPr id="8" name="Zástupný symbol textu 7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sk-SK" sz="2400" dirty="0" smtClean="0"/>
              <a:t>Je vhodné </a:t>
            </a:r>
            <a:r>
              <a:rPr lang="sk-SK" sz="2400" dirty="0"/>
              <a:t>poradiť sa s niekým skúsenejším o tom, ako a </a:t>
            </a:r>
            <a:r>
              <a:rPr lang="sk-SK" sz="2400" dirty="0" smtClean="0"/>
              <a:t>odkiaľ </a:t>
            </a:r>
            <a:r>
              <a:rPr lang="pl-PL" sz="2400" dirty="0" smtClean="0"/>
              <a:t>začať</a:t>
            </a:r>
            <a:r>
              <a:rPr lang="pl-PL" sz="2400" dirty="0"/>
              <a:t>. </a:t>
            </a:r>
            <a:endParaRPr lang="pl-PL" sz="2400" dirty="0" smtClean="0"/>
          </a:p>
          <a:p>
            <a:r>
              <a:rPr lang="pl-PL" sz="2400" dirty="0" smtClean="0"/>
              <a:t>Nie </a:t>
            </a:r>
            <a:r>
              <a:rPr lang="pl-PL" sz="2400" dirty="0"/>
              <a:t>je dobré nechať sa od čítania Biblie odradiť.</a:t>
            </a:r>
            <a:endParaRPr lang="sk-SK" sz="2400" dirty="0"/>
          </a:p>
        </p:txBody>
      </p:sp>
      <p:pic>
        <p:nvPicPr>
          <p:cNvPr id="2050" name="Picture 2" descr="https://davidsaathoff.files.wordpress.com/2015/01/bible-study_drmstm-bcc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8" y="1208733"/>
            <a:ext cx="6430737" cy="4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5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298782" cy="2157308"/>
          </a:xfrm>
        </p:spPr>
        <p:txBody>
          <a:bodyPr>
            <a:normAutofit fontScale="90000"/>
          </a:bodyPr>
          <a:lstStyle/>
          <a:p>
            <a:r>
              <a:rPr lang="pl-PL" dirty="0"/>
              <a:t>Existuje veľa pomôcok na jej čítanie, ktoré</a:t>
            </a:r>
            <a:br>
              <a:rPr lang="pl-PL" dirty="0"/>
            </a:br>
            <a:r>
              <a:rPr lang="sk-SK" dirty="0"/>
              <a:t>uľahčujú orientáciu v Biblii, vysvetľujú neznáme</a:t>
            </a:r>
            <a:br>
              <a:rPr lang="sk-SK" dirty="0"/>
            </a:br>
            <a:r>
              <a:rPr lang="sk-SK" dirty="0"/>
              <a:t>a ťažké slová alebo objasňujú okolnosti</a:t>
            </a:r>
            <a:br>
              <a:rPr lang="sk-SK" dirty="0"/>
            </a:br>
            <a:r>
              <a:rPr lang="sk-SK" dirty="0"/>
              <a:t>napísania toho-ktorého textu</a:t>
            </a:r>
          </a:p>
        </p:txBody>
      </p:sp>
      <p:pic>
        <p:nvPicPr>
          <p:cNvPr id="3078" name="Picture 6" descr="http://ioan17.files.wordpress.com/2012/05/466062_10150670275494399_225626804398_8963527_12893221_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3" y="68258"/>
            <a:ext cx="7326962" cy="441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54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2890684"/>
            <a:ext cx="4979169" cy="3103715"/>
          </a:xfrm>
        </p:spPr>
        <p:txBody>
          <a:bodyPr>
            <a:normAutofit/>
          </a:bodyPr>
          <a:lstStyle/>
          <a:p>
            <a:r>
              <a:rPr lang="sk-SK" sz="6600" dirty="0" smtClean="0"/>
              <a:t>detskou Bibliou</a:t>
            </a:r>
            <a:endParaRPr lang="sk-SK" sz="66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quarter" idx="14"/>
          </p:nvPr>
        </p:nvSpPr>
        <p:spPr>
          <a:xfrm>
            <a:off x="914402" y="294968"/>
            <a:ext cx="2772696" cy="4006099"/>
          </a:xfrm>
        </p:spPr>
        <p:txBody>
          <a:bodyPr>
            <a:noAutofit/>
          </a:bodyPr>
          <a:lstStyle/>
          <a:p>
            <a:r>
              <a:rPr lang="sk-SK" sz="3600" dirty="0"/>
              <a:t>V </a:t>
            </a:r>
            <a:r>
              <a:rPr lang="sk-SK" sz="3600" dirty="0" smtClean="0"/>
              <a:t>mladšom veku </a:t>
            </a:r>
            <a:r>
              <a:rPr lang="sk-SK" sz="3600" dirty="0"/>
              <a:t>ste sa mohli stretnúť s</a:t>
            </a:r>
          </a:p>
        </p:txBody>
      </p:sp>
      <p:pic>
        <p:nvPicPr>
          <p:cNvPr id="4102" name="Picture 6" descr="http://www.aha-antikvariat.sk/fotky12973/fotos/_vyrn_23526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52" y="0"/>
            <a:ext cx="51074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07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8" name="Picture 16" descr="http://mojblogpag65.files.wordpress.com/2012/02/poto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431" y="0"/>
            <a:ext cx="3647569" cy="330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mail.gorila.sk/i/imgs_orig/653/2186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92" y="2546558"/>
            <a:ext cx="2755831" cy="431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gorila.sk/i/imgs_orig/651/21865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2" b="13186"/>
          <a:stretch/>
        </p:blipFill>
        <p:spPr bwMode="auto">
          <a:xfrm>
            <a:off x="5431978" y="2890379"/>
            <a:ext cx="3166713" cy="397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knihkupectvokruh.sk/files/kniha%20515%5b1%5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678" y="0"/>
            <a:ext cx="3185223" cy="383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gospelmusic.cz/358-thickbox/moja-okienkova-bibl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901" y="3245815"/>
            <a:ext cx="3612186" cy="361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mail.gorila.sk/i/imgs_orig/650/21865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7"/>
          <a:stretch/>
        </p:blipFill>
        <p:spPr bwMode="auto">
          <a:xfrm>
            <a:off x="2509561" y="0"/>
            <a:ext cx="3012847" cy="411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supershop.sk/obrazky/1623876_9788080897819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01" y="2987985"/>
            <a:ext cx="2972077" cy="387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gorila.sk/i/imgs_orig/643/2186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" y="-1"/>
            <a:ext cx="2596618" cy="374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3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3992157"/>
            <a:ext cx="11355388" cy="2662643"/>
          </a:xfrm>
        </p:spPr>
        <p:txBody>
          <a:bodyPr>
            <a:normAutofit fontScale="90000"/>
          </a:bodyPr>
          <a:lstStyle/>
          <a:p>
            <a:r>
              <a:rPr lang="sk-SK" dirty="0"/>
              <a:t>Biblia </a:t>
            </a:r>
            <a:r>
              <a:rPr lang="sk-SK" dirty="0" smtClean="0"/>
              <a:t>vznikala v </a:t>
            </a:r>
            <a:r>
              <a:rPr lang="sk-SK" dirty="0"/>
              <a:t>dobe, keď sa v bežnom živote </a:t>
            </a:r>
            <a:r>
              <a:rPr lang="sk-SK" dirty="0" smtClean="0"/>
              <a:t>používali </a:t>
            </a:r>
            <a:r>
              <a:rPr lang="pl-PL" dirty="0" smtClean="0"/>
              <a:t>veci</a:t>
            </a:r>
            <a:r>
              <a:rPr lang="pl-PL" dirty="0"/>
              <a:t>, s ktorými sa už nestretávame alebo o </a:t>
            </a:r>
            <a:r>
              <a:rPr lang="pl-PL" dirty="0" smtClean="0"/>
              <a:t>nich </a:t>
            </a:r>
            <a:r>
              <a:rPr lang="sk-SK" dirty="0" smtClean="0"/>
              <a:t>ani </a:t>
            </a:r>
            <a:r>
              <a:rPr lang="sk-SK" dirty="0"/>
              <a:t>nevieme. Ak sa objavia v biblickom texte</a:t>
            </a:r>
            <a:r>
              <a:rPr lang="sk-SK" dirty="0" smtClean="0"/>
              <a:t>, môže </a:t>
            </a:r>
            <a:r>
              <a:rPr lang="sk-SK" dirty="0"/>
              <a:t>sa nám zdať nezrozumiteľný. </a:t>
            </a:r>
            <a:r>
              <a:rPr lang="sk-SK" dirty="0" smtClean="0"/>
              <a:t>Preto máme </a:t>
            </a:r>
            <a:r>
              <a:rPr lang="sk-SK" b="1" dirty="0"/>
              <a:t>biblické slovníky</a:t>
            </a:r>
            <a:r>
              <a:rPr lang="sk-SK" dirty="0"/>
              <a:t>.</a:t>
            </a:r>
          </a:p>
        </p:txBody>
      </p:sp>
      <p:pic>
        <p:nvPicPr>
          <p:cNvPr id="5122" name="Picture 2" descr="http://www.antikalfa.cz/fotky10186/fotos/_vyr_118642204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4" y="377419"/>
            <a:ext cx="2182483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antikalfa.cz/fotky10186/fotos/_vyr_113872109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146" y="377419"/>
            <a:ext cx="2490583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madokys.eu/images/P11601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87" y="602438"/>
            <a:ext cx="2214563" cy="316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bibleinmylanguage.com/assets/images/ProductImages/LO-6LNE-C9RP/1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7C766A"/>
              </a:clrFrom>
              <a:clrTo>
                <a:srgbClr val="7C766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t="9558" r="451" b="11224"/>
          <a:stretch/>
        </p:blipFill>
        <p:spPr bwMode="auto">
          <a:xfrm>
            <a:off x="9224934" y="698244"/>
            <a:ext cx="2814666" cy="306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16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745788" cy="1507067"/>
          </a:xfrm>
        </p:spPr>
        <p:txBody>
          <a:bodyPr>
            <a:normAutofit/>
          </a:bodyPr>
          <a:lstStyle/>
          <a:p>
            <a:r>
              <a:rPr lang="sk-SK" dirty="0"/>
              <a:t>pomôckou</a:t>
            </a:r>
            <a:r>
              <a:rPr lang="sk-SK" dirty="0" smtClean="0"/>
              <a:t>, ktorá </a:t>
            </a:r>
            <a:r>
              <a:rPr lang="sk-SK" dirty="0"/>
              <a:t>nám uľahčí </a:t>
            </a:r>
            <a:r>
              <a:rPr lang="sk-SK" dirty="0" smtClean="0"/>
              <a:t> orientáciu </a:t>
            </a:r>
            <a:r>
              <a:rPr lang="sk-SK" dirty="0"/>
              <a:t>v Božom slove</a:t>
            </a:r>
            <a:r>
              <a:rPr lang="sk-SK" dirty="0" smtClean="0"/>
              <a:t>, je </a:t>
            </a:r>
            <a:r>
              <a:rPr lang="sk-SK" b="1" dirty="0" err="1"/>
              <a:t>konkordancia</a:t>
            </a:r>
            <a:r>
              <a:rPr lang="sk-SK" dirty="0"/>
              <a:t>.</a:t>
            </a:r>
          </a:p>
        </p:txBody>
      </p:sp>
      <p:pic>
        <p:nvPicPr>
          <p:cNvPr id="6146" name="Picture 2" descr="http://image.issuu.com/141210094639-4099dedf14c645570f02a2d5fd054e5b/jpg/page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685800"/>
            <a:ext cx="2395366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biblia-tarsulat.hu/rend/kepek/konkk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685" y="685800"/>
            <a:ext cx="2520421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bibleinmylanguage.com/assets/images/ProductImages/LH-XYAS-78HP/1%20(4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" r="4927"/>
          <a:stretch/>
        </p:blipFill>
        <p:spPr bwMode="auto">
          <a:xfrm>
            <a:off x="6925992" y="685800"/>
            <a:ext cx="2660460" cy="361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01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177588" cy="1507067"/>
          </a:xfrm>
        </p:spPr>
        <p:txBody>
          <a:bodyPr>
            <a:normAutofit fontScale="90000"/>
          </a:bodyPr>
          <a:lstStyle/>
          <a:p>
            <a:r>
              <a:rPr lang="sk-SK" dirty="0"/>
              <a:t>Aby sme si vedeli lepšie predstaviť niektoré</a:t>
            </a:r>
            <a:br>
              <a:rPr lang="sk-SK" dirty="0"/>
            </a:br>
            <a:r>
              <a:rPr lang="pl-PL" dirty="0"/>
              <a:t>opisované udalosti a miesta, na ktorých sa odohrali, </a:t>
            </a:r>
            <a:r>
              <a:rPr lang="pl-PL" dirty="0" smtClean="0"/>
              <a:t>dobre </a:t>
            </a:r>
            <a:r>
              <a:rPr lang="sk-SK" dirty="0"/>
              <a:t>nám poslúži </a:t>
            </a:r>
            <a:r>
              <a:rPr lang="sk-SK" b="1" dirty="0"/>
              <a:t>biblický </a:t>
            </a:r>
            <a:r>
              <a:rPr lang="sk-SK" b="1" dirty="0" smtClean="0"/>
              <a:t>atlas.</a:t>
            </a:r>
            <a:endParaRPr lang="sk-SK" dirty="0"/>
          </a:p>
        </p:txBody>
      </p:sp>
      <p:pic>
        <p:nvPicPr>
          <p:cNvPr id="1026" name="Picture 2" descr="http://d1.cdn.szn.cz/1/img/25/15/07/02/43/99/333x459_hmvbPY.jpg?w=350&amp;h=3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9" y="826559"/>
            <a:ext cx="24098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cdn.cz/shared/media/_thumbs/3/8/0/9/cce48e2eef3d7dfe9611cc1c/1400589963-195x2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34" y="826559"/>
            <a:ext cx="2406650" cy="333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zaex.sk/image/cache/data/obalky_knih/biblicky_atlas_sbs-500x5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415" y="825094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neoluxor.cz/files/e/97880872873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396" y="826559"/>
            <a:ext cx="2694781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26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sek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42</TotalTime>
  <Words>209</Words>
  <Application>Microsoft Office PowerPoint</Application>
  <PresentationFormat>Širokouhlá</PresentationFormat>
  <Paragraphs>20</Paragraphs>
  <Slides>16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Výsek</vt:lpstr>
      <vt:lpstr>Biblia</vt:lpstr>
      <vt:lpstr>Je veľmi dôležité, aby mal každý kresťan svoju vlastnú Bibliu.</vt:lpstr>
      <vt:lpstr>Pred čítaním Biblie</vt:lpstr>
      <vt:lpstr>Existuje veľa pomôcok na jej čítanie, ktoré uľahčujú orientáciu v Biblii, vysvetľujú neznáme a ťažké slová alebo objasňujú okolnosti napísania toho-ktorého textu</vt:lpstr>
      <vt:lpstr>detskou Bibliou</vt:lpstr>
      <vt:lpstr>Prezentácia programu PowerPoint</vt:lpstr>
      <vt:lpstr>Biblia vznikala v dobe, keď sa v bežnom živote používali veci, s ktorými sa už nestretávame alebo o nich ani nevieme. Ak sa objavia v biblickom texte, môže sa nám zdať nezrozumiteľný. Preto máme biblické slovníky.</vt:lpstr>
      <vt:lpstr>pomôckou, ktorá nám uľahčí  orientáciu v Božom slove, je konkordancia.</vt:lpstr>
      <vt:lpstr>Aby sme si vedeli lepšie predstaviť niektoré opisované udalosti a miesta, na ktorých sa odohrali, dobre nám poslúži biblický atlas.</vt:lpstr>
      <vt:lpstr>Prezentácia programu PowerPoint</vt:lpstr>
      <vt:lpstr>Prezentácia programu PowerPoint</vt:lpstr>
      <vt:lpstr>Každý deň si nájdi čas na Božie slovo a nedaj sa nikým rušiť.</vt:lpstr>
      <vt:lpstr>Prezentácia programu PowerPoint</vt:lpstr>
      <vt:lpstr>Prezentácia programu PowerPoint</vt:lpstr>
      <vt:lpstr>V Guinessovej knihe rekordov je Biblia na viacerých prvých miestach:  – je najmenšou – je najväčšou – najprekladanejšou – najtlačenejšou – a inou naj...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Biblia</dc:title>
  <dc:creator>Stanislav Grega</dc:creator>
  <cp:lastModifiedBy>Stanislav Grega</cp:lastModifiedBy>
  <cp:revision>15</cp:revision>
  <dcterms:created xsi:type="dcterms:W3CDTF">2015-10-22T06:17:28Z</dcterms:created>
  <dcterms:modified xsi:type="dcterms:W3CDTF">2015-10-22T07:02:07Z</dcterms:modified>
</cp:coreProperties>
</file>