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9" r:id="rId3"/>
    <p:sldId id="260" r:id="rId4"/>
    <p:sldId id="261" r:id="rId5"/>
    <p:sldId id="262" r:id="rId6"/>
    <p:sldId id="257" r:id="rId7"/>
    <p:sldId id="263" r:id="rId8"/>
    <p:sldId id="264" r:id="rId9"/>
    <p:sldId id="25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Návrat domov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Do slobody</a:t>
            </a:r>
          </a:p>
        </p:txBody>
      </p:sp>
    </p:spTree>
    <p:extLst>
      <p:ext uri="{BB962C8B-B14F-4D97-AF65-F5344CB8AC3E}">
        <p14:creationId xmlns:p14="http://schemas.microsoft.com/office/powerpoint/2010/main" val="2313119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1" y="2106433"/>
            <a:ext cx="7285057" cy="407963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50157" y="384313"/>
            <a:ext cx="4717773" cy="1581647"/>
          </a:xfrm>
        </p:spPr>
        <p:txBody>
          <a:bodyPr>
            <a:normAutofit/>
          </a:bodyPr>
          <a:lstStyle/>
          <a:p>
            <a:r>
              <a:rPr lang="sk-SK" sz="4000" dirty="0"/>
              <a:t>2 list Korintským 3, 17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026839" y="2057400"/>
            <a:ext cx="3444308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k-SK" sz="2800" dirty="0"/>
              <a:t>Veď Pán je Duch, </a:t>
            </a:r>
          </a:p>
          <a:p>
            <a:pPr marL="45720" indent="0">
              <a:buNone/>
            </a:pPr>
            <a:r>
              <a:rPr lang="sk-SK" sz="2800" dirty="0"/>
              <a:t>a kde je Duch Pánov, </a:t>
            </a:r>
          </a:p>
          <a:p>
            <a:pPr marL="45720" indent="0">
              <a:buNone/>
            </a:pPr>
            <a:r>
              <a:rPr lang="sk-SK" sz="2800" dirty="0"/>
              <a:t>tam je sloboda.</a:t>
            </a:r>
          </a:p>
        </p:txBody>
      </p:sp>
    </p:spTree>
    <p:extLst>
      <p:ext uri="{BB962C8B-B14F-4D97-AF65-F5344CB8AC3E}">
        <p14:creationId xmlns:p14="http://schemas.microsoft.com/office/powerpoint/2010/main" val="622426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Výsledok vyhľadávania obrázkov pre dopyt utečenec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599"/>
            <a:ext cx="9875520" cy="2372139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Utečenec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3001" y="2213113"/>
            <a:ext cx="3906077" cy="4293703"/>
          </a:xfrm>
        </p:spPr>
        <p:txBody>
          <a:bodyPr>
            <a:normAutofit/>
          </a:bodyPr>
          <a:lstStyle/>
          <a:p>
            <a:r>
              <a:rPr lang="sk-SK" sz="2800" dirty="0">
                <a:solidFill>
                  <a:schemeClr val="bg1"/>
                </a:solidFill>
              </a:rPr>
              <a:t>Je človek, ktorý nedobrovoľne odchádza zo svojej rodnej krajiny, resp. krajiny, v ktorej žil, pretože je prenasledovaný alebo je v krajine zlá politická či hospodárska situácia, prípadne vojna.</a:t>
            </a:r>
          </a:p>
        </p:txBody>
      </p:sp>
    </p:spTree>
    <p:extLst>
      <p:ext uri="{BB962C8B-B14F-4D97-AF65-F5344CB8AC3E}">
        <p14:creationId xmlns:p14="http://schemas.microsoft.com/office/powerpoint/2010/main" val="158421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98" name="Picture 2" descr="Výsledok vyhľadávania obrázkov pre dopyt azy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9" r="31974" b="-2"/>
          <a:stretch/>
        </p:blipFill>
        <p:spPr bwMode="auto">
          <a:xfrm>
            <a:off x="232861" y="243840"/>
            <a:ext cx="3646837" cy="63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FFFFFF"/>
                </a:solidFill>
              </a:rPr>
              <a:t>Azyl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441783" y="2057400"/>
            <a:ext cx="6693061" cy="4038600"/>
          </a:xfrm>
        </p:spPr>
        <p:txBody>
          <a:bodyPr>
            <a:normAutofit/>
          </a:bodyPr>
          <a:lstStyle/>
          <a:p>
            <a:r>
              <a:rPr lang="sk-SK" sz="2800" dirty="0">
                <a:solidFill>
                  <a:srgbClr val="FFFFFF"/>
                </a:solidFill>
              </a:rPr>
              <a:t>Je ochrana cudzinca, ktorý má opodstatnené obavy z prenasledovania. Môže byť prenasledovaný z rasových, náboženských alebo národnostných dôvodov.</a:t>
            </a:r>
          </a:p>
        </p:txBody>
      </p:sp>
    </p:spTree>
    <p:extLst>
      <p:ext uri="{BB962C8B-B14F-4D97-AF65-F5344CB8AC3E}">
        <p14:creationId xmlns:p14="http://schemas.microsoft.com/office/powerpoint/2010/main" val="50732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22" name="Picture 2" descr="Výsledok vyhľadávania obrázkov pre dopyt židia v exi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2064" y="1160918"/>
            <a:ext cx="6045576" cy="453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sk-SK" dirty="0"/>
              <a:t>Exil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r>
              <a:rPr lang="sk-SK" sz="2800" dirty="0"/>
              <a:t>Nútené zdržiavanie sa v inej ako domovskej krajine.</a:t>
            </a:r>
          </a:p>
        </p:txBody>
      </p:sp>
    </p:spTree>
    <p:extLst>
      <p:ext uri="{BB962C8B-B14F-4D97-AF65-F5344CB8AC3E}">
        <p14:creationId xmlns:p14="http://schemas.microsoft.com/office/powerpoint/2010/main" val="331750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46" name="Picture 2" descr="Výsledok vyhľadávania obrázkov pre dopyt návrat židov z exil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2064" y="1629451"/>
            <a:ext cx="6045576" cy="359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sk-SK" dirty="0"/>
              <a:t>Cesta zo zajatia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r>
              <a:rPr lang="sk-SK" sz="2400" dirty="0"/>
              <a:t>Všade dobre doma najlepšie</a:t>
            </a:r>
          </a:p>
          <a:p>
            <a:r>
              <a:rPr lang="sk-SK" sz="2400" dirty="0"/>
              <a:t>V roku 538 pred Kristom prepúšťa perzský kráľ </a:t>
            </a:r>
            <a:r>
              <a:rPr lang="sk-SK" sz="2400" dirty="0" err="1"/>
              <a:t>Kýros</a:t>
            </a:r>
            <a:r>
              <a:rPr lang="sk-SK" sz="2400" dirty="0"/>
              <a:t> Izraelských zajatcov do ich judskej krajiny</a:t>
            </a:r>
          </a:p>
          <a:p>
            <a:r>
              <a:rPr lang="sk-SK" sz="2400" dirty="0"/>
              <a:t>Nie všetci šli hneď</a:t>
            </a:r>
          </a:p>
          <a:p>
            <a:r>
              <a:rPr lang="sk-SK" sz="2400" dirty="0"/>
              <a:t>Vo vlastnej domovine im to susedia veľmi sťažovali</a:t>
            </a:r>
          </a:p>
        </p:txBody>
      </p:sp>
    </p:spTree>
    <p:extLst>
      <p:ext uri="{BB962C8B-B14F-4D97-AF65-F5344CB8AC3E}">
        <p14:creationId xmlns:p14="http://schemas.microsoft.com/office/powerpoint/2010/main" val="2785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ezdráš a nehemjá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5" r="13681" b="1"/>
          <a:stretch/>
        </p:blipFill>
        <p:spPr bwMode="auto">
          <a:xfrm>
            <a:off x="8310622" y="243840"/>
            <a:ext cx="3646837" cy="63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>
            <a:normAutofit/>
          </a:bodyPr>
          <a:lstStyle/>
          <a:p>
            <a:r>
              <a:rPr lang="sk-SK" dirty="0"/>
              <a:t>Druhá vlna navrátilcov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3000" y="2057400"/>
            <a:ext cx="6693061" cy="4038600"/>
          </a:xfrm>
        </p:spPr>
        <p:txBody>
          <a:bodyPr>
            <a:normAutofit/>
          </a:bodyPr>
          <a:lstStyle/>
          <a:p>
            <a:r>
              <a:rPr lang="sk-SK" sz="2800" dirty="0"/>
              <a:t>Až z kňazom </a:t>
            </a:r>
            <a:r>
              <a:rPr lang="sk-SK" sz="2800" dirty="0" err="1"/>
              <a:t>Ezdrášom</a:t>
            </a:r>
            <a:r>
              <a:rPr lang="sk-SK" sz="2800" dirty="0"/>
              <a:t> prichádza druhá vlna ľudí vracajúcich sa z </a:t>
            </a:r>
            <a:r>
              <a:rPr lang="sk-SK" sz="2800" dirty="0" err="1"/>
              <a:t>Babylónie</a:t>
            </a:r>
            <a:endParaRPr lang="sk-SK" sz="2800" dirty="0"/>
          </a:p>
          <a:p>
            <a:r>
              <a:rPr lang="sk-SK" sz="2800" dirty="0"/>
              <a:t>Museli si spomenúť aj na to, prečo boli odvedení do zajatia</a:t>
            </a:r>
          </a:p>
          <a:p>
            <a:r>
              <a:rPr lang="sk-SK" sz="2800" dirty="0"/>
              <a:t>Veľká radosť, zmiešané pocity, nové začiatky</a:t>
            </a:r>
          </a:p>
          <a:p>
            <a:r>
              <a:rPr lang="sk-SK" sz="2800" dirty="0"/>
              <a:t>Po návrate ich čakalo veľa práce</a:t>
            </a:r>
          </a:p>
        </p:txBody>
      </p:sp>
    </p:spTree>
    <p:extLst>
      <p:ext uri="{BB962C8B-B14F-4D97-AF65-F5344CB8AC3E}">
        <p14:creationId xmlns:p14="http://schemas.microsoft.com/office/powerpoint/2010/main" val="295202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2748" y="744836"/>
            <a:ext cx="2079069" cy="2344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371" y="4066796"/>
            <a:ext cx="2157385" cy="20611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Súvisiaci obráz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1" r="-3" b="31838"/>
          <a:stretch/>
        </p:blipFill>
        <p:spPr bwMode="auto">
          <a:xfrm>
            <a:off x="3044815" y="3249974"/>
            <a:ext cx="4027002" cy="287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Výsledok vyhľadávania obrázkov pre dopyt nehemiáš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" r="-4" b="-4"/>
          <a:stretch/>
        </p:blipFill>
        <p:spPr bwMode="auto">
          <a:xfrm>
            <a:off x="721369" y="744836"/>
            <a:ext cx="4113439" cy="3161093"/>
          </a:xfrm>
          <a:custGeom>
            <a:avLst/>
            <a:gdLst>
              <a:gd name="connsiteX0" fmla="*/ 0 w 4113439"/>
              <a:gd name="connsiteY0" fmla="*/ 0 h 3161093"/>
              <a:gd name="connsiteX1" fmla="*/ 4113439 w 4113439"/>
              <a:gd name="connsiteY1" fmla="*/ 0 h 3161093"/>
              <a:gd name="connsiteX2" fmla="*/ 4113439 w 4113439"/>
              <a:gd name="connsiteY2" fmla="*/ 2344272 h 3161093"/>
              <a:gd name="connsiteX3" fmla="*/ 2157387 w 4113439"/>
              <a:gd name="connsiteY3" fmla="*/ 2344272 h 3161093"/>
              <a:gd name="connsiteX4" fmla="*/ 2157387 w 4113439"/>
              <a:gd name="connsiteY4" fmla="*/ 3161093 h 3161093"/>
              <a:gd name="connsiteX5" fmla="*/ 0 w 4113439"/>
              <a:gd name="connsiteY5" fmla="*/ 3161093 h 316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sk-SK" dirty="0" err="1"/>
              <a:t>Ezdráš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558564" y="1603513"/>
            <a:ext cx="4275627" cy="4863548"/>
          </a:xfrm>
        </p:spPr>
        <p:txBody>
          <a:bodyPr>
            <a:noAutofit/>
          </a:bodyPr>
          <a:lstStyle/>
          <a:p>
            <a:r>
              <a:rPr lang="sk-SK" sz="2800" dirty="0"/>
              <a:t>Kňaz, ktorý dobre poznal Starý zákon</a:t>
            </a:r>
          </a:p>
          <a:p>
            <a:r>
              <a:rPr lang="sk-SK" sz="2800" dirty="0"/>
              <a:t>Za jeho čias obnovil </a:t>
            </a:r>
            <a:r>
              <a:rPr lang="sk-SK" sz="2800" dirty="0" err="1"/>
              <a:t>Zerubábel</a:t>
            </a:r>
            <a:r>
              <a:rPr lang="sk-SK" sz="2800" dirty="0"/>
              <a:t> Jeruzalemský chrám</a:t>
            </a:r>
          </a:p>
          <a:p>
            <a:r>
              <a:rPr lang="sk-SK" sz="2800" dirty="0" err="1"/>
              <a:t>Ezdráš</a:t>
            </a:r>
            <a:r>
              <a:rPr lang="sk-SK" sz="2800" dirty="0"/>
              <a:t> urobil náboženskú reformu</a:t>
            </a:r>
          </a:p>
          <a:p>
            <a:r>
              <a:rPr lang="sk-SK" sz="2800" dirty="0"/>
              <a:t>Ľudí učil dodržiavať zákon a kňazov správne konať bohoslužbu</a:t>
            </a:r>
          </a:p>
          <a:p>
            <a:r>
              <a:rPr lang="sk-SK" sz="2800" dirty="0"/>
              <a:t>Ľuďom čítali zákon Boží</a:t>
            </a:r>
          </a:p>
        </p:txBody>
      </p:sp>
    </p:spTree>
    <p:extLst>
      <p:ext uri="{BB962C8B-B14F-4D97-AF65-F5344CB8AC3E}">
        <p14:creationId xmlns:p14="http://schemas.microsoft.com/office/powerpoint/2010/main" val="81322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ýsledok vyhľadávania obrázkov pre dopyt nehemiá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r="25282" b="2"/>
          <a:stretch/>
        </p:blipFill>
        <p:spPr bwMode="auto">
          <a:xfrm>
            <a:off x="6636743" y="1238487"/>
            <a:ext cx="4741120" cy="44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>
            <a:normAutofit/>
          </a:bodyPr>
          <a:lstStyle/>
          <a:p>
            <a:r>
              <a:rPr lang="sk-SK" dirty="0" err="1"/>
              <a:t>Nehemiáš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3002" y="2546430"/>
            <a:ext cx="5084178" cy="3549570"/>
          </a:xfrm>
        </p:spPr>
        <p:txBody>
          <a:bodyPr>
            <a:normAutofit/>
          </a:bodyPr>
          <a:lstStyle/>
          <a:p>
            <a:r>
              <a:rPr lang="sk-SK" sz="2800" dirty="0"/>
              <a:t>Prišiel z Perzie opraviť hradby mesta Jeruzalem</a:t>
            </a:r>
          </a:p>
          <a:p>
            <a:r>
              <a:rPr lang="sk-SK" sz="2800" dirty="0"/>
              <a:t>Našiel žalostný stav opevnenia</a:t>
            </a:r>
          </a:p>
          <a:p>
            <a:r>
              <a:rPr lang="sk-SK" sz="2800" dirty="0"/>
              <a:t>Bol hnacím motorom pre Jeruzalemčanov</a:t>
            </a:r>
          </a:p>
          <a:p>
            <a:r>
              <a:rPr lang="sk-SK" sz="2800" dirty="0"/>
              <a:t>Pán Boh požehnal jeho prácu</a:t>
            </a:r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6796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Výsledok vyhľadávania obrázkov pre dopyt ezdráš a nehemjáš"/>
          <p:cNvPicPr>
            <a:picLocks noChangeAspect="1" noChangeArrowheads="1"/>
          </p:cNvPicPr>
          <p:nvPr/>
        </p:nvPicPr>
        <p:blipFill rotWithShape="1"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5" r="1" b="17630"/>
          <a:stretch/>
        </p:blipFill>
        <p:spPr bwMode="auto">
          <a:xfrm>
            <a:off x="231140" y="246888"/>
            <a:ext cx="11732261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Štát Izrael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solidFill>
                  <a:schemeClr val="bg1"/>
                </a:solidFill>
              </a:rPr>
              <a:t>V roku 1948 zažil ďalší návrat z exilu</a:t>
            </a:r>
          </a:p>
          <a:p>
            <a:r>
              <a:rPr lang="sk-SK" sz="2800" dirty="0">
                <a:solidFill>
                  <a:schemeClr val="bg1"/>
                </a:solidFill>
              </a:rPr>
              <a:t>Vznikol novodobý štát Izrael skoro po 1900 rokoch</a:t>
            </a:r>
          </a:p>
          <a:p>
            <a:r>
              <a:rPr lang="sk-SK" sz="2800" dirty="0">
                <a:solidFill>
                  <a:schemeClr val="bg1"/>
                </a:solidFill>
              </a:rPr>
              <a:t>Hymna štátu Izrael má názov </a:t>
            </a:r>
            <a:r>
              <a:rPr lang="sk-SK" sz="2800" dirty="0" err="1">
                <a:solidFill>
                  <a:schemeClr val="bg1"/>
                </a:solidFill>
              </a:rPr>
              <a:t>Hatikva</a:t>
            </a:r>
            <a:r>
              <a:rPr lang="sk-SK" sz="2800" dirty="0">
                <a:solidFill>
                  <a:schemeClr val="bg1"/>
                </a:solidFill>
              </a:rPr>
              <a:t> – nádej</a:t>
            </a:r>
          </a:p>
          <a:p>
            <a:r>
              <a:rPr lang="sk-SK" sz="2400" dirty="0"/>
              <a:t>Dokiaľ hlboko v srdci duše Židov prahnú a vpred na východ k Sionu oko hľadí, naša nádej nebude stratená, nádej dvoch tisíc rokov, byť slobodným ľudom v svojej zemi, zemi Sionu a Jeruzalema.</a:t>
            </a:r>
          </a:p>
          <a:p>
            <a:r>
              <a:rPr lang="sk-SK" sz="2800" dirty="0">
                <a:solidFill>
                  <a:schemeClr val="bg1"/>
                </a:solidFill>
              </a:rPr>
              <a:t>Domov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800" dirty="0">
                <a:solidFill>
                  <a:schemeClr val="bg1"/>
                </a:solidFill>
              </a:rPr>
              <a:t>nás všetkých je však v nebesiach, v novom Jeruzaleme</a:t>
            </a:r>
          </a:p>
          <a:p>
            <a:endParaRPr lang="sk-SK" sz="2400" dirty="0"/>
          </a:p>
          <a:p>
            <a:endParaRPr lang="sk-SK" sz="2800" dirty="0">
              <a:solidFill>
                <a:schemeClr val="bg1"/>
              </a:solidFill>
            </a:endParaRPr>
          </a:p>
        </p:txBody>
      </p:sp>
      <p:pic>
        <p:nvPicPr>
          <p:cNvPr id="4" name="enrico_macias_-_hatikv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17496" y="13563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6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Základ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88</TotalTime>
  <Words>298</Words>
  <Application>Microsoft Office PowerPoint</Application>
  <PresentationFormat>Širokouhlá</PresentationFormat>
  <Paragraphs>39</Paragraphs>
  <Slides>10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3" baseType="lpstr">
      <vt:lpstr>Arial</vt:lpstr>
      <vt:lpstr>Corbel</vt:lpstr>
      <vt:lpstr>Základ</vt:lpstr>
      <vt:lpstr>Návrat domov</vt:lpstr>
      <vt:lpstr>Utečenec</vt:lpstr>
      <vt:lpstr>Azyl</vt:lpstr>
      <vt:lpstr>Exil</vt:lpstr>
      <vt:lpstr>Cesta zo zajatia</vt:lpstr>
      <vt:lpstr>Druhá vlna navrátilcov</vt:lpstr>
      <vt:lpstr>Ezdráš</vt:lpstr>
      <vt:lpstr>Nehemiáš</vt:lpstr>
      <vt:lpstr>Štát Izrael</vt:lpstr>
      <vt:lpstr>2 list Korintským 3, 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Návrat domov</dc:title>
  <dc:creator>Marián Grega</dc:creator>
  <cp:lastModifiedBy>Marián Grega</cp:lastModifiedBy>
  <cp:revision>10</cp:revision>
  <dcterms:created xsi:type="dcterms:W3CDTF">2017-02-15T20:16:30Z</dcterms:created>
  <dcterms:modified xsi:type="dcterms:W3CDTF">2017-02-15T21:45:03Z</dcterms:modified>
</cp:coreProperties>
</file>