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7"/>
  </p:notesMasterIdLst>
  <p:handoutMasterIdLst>
    <p:handoutMasterId r:id="rId8"/>
  </p:handoutMasterIdLst>
  <p:sldIdLst>
    <p:sldId id="293" r:id="rId4"/>
    <p:sldId id="298" r:id="rId5"/>
    <p:sldId id="299" r:id="rId6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74" autoAdjust="0"/>
  </p:normalViewPr>
  <p:slideViewPr>
    <p:cSldViewPr snapToGrid="0">
      <p:cViewPr>
        <p:scale>
          <a:sx n="66" d="100"/>
          <a:sy n="66" d="100"/>
        </p:scale>
        <p:origin x="2172" y="10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E33237-C65A-466A-907B-2AB222F75B69}" type="datetime1">
              <a:rPr lang="sk-SK" smtClean="0"/>
              <a:t>29.11.2018</a:t>
            </a:fld>
            <a:endParaRPr lang="sk-SK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B83F8-5EFC-466C-AB64-1558CF0351C3}" type="datetime1">
              <a:rPr lang="sk-SK" smtClean="0"/>
              <a:pPr/>
              <a:t>29.11.2018</a:t>
            </a:fld>
            <a:endParaRPr lang="sk-SK" dirty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Upraviť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ý objektb 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3318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5270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á snímk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ástupný symbol obrázka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0" dirty="0"/>
              <a:t>Sem vložte alebo presuňte fotografiu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400" b="1" spc="-300" dirty="0"/>
            </a:lvl1pPr>
          </a:lstStyle>
          <a:p>
            <a:pPr lvl="0" algn="r" rtl="0"/>
            <a:r>
              <a:rPr lang="sk-SK" noProof="0" dirty="0"/>
              <a:t>Kliknite sem a upravte názov prezentácie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Kliknite sem a upravte názov strany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Podnadpis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6" name="Zástupný symbol textu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objekt čísla snímky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ĺ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Kliknite sem a upravte názov strany</a:t>
            </a: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Podnadpis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symbol textu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1" name="Zástupný symbol textu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objekt čísla snímky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ĺpc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Kliknite sem a upravte názov strany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Podnadpis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symbol textu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3" name="Zástupný symbol textu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5" name="Zástupný symbol textu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7" name="Zástupný symbol textu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objekt čísla snímky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Kliknite sem a upravte názov strany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Podnadpis</a:t>
            </a:r>
          </a:p>
        </p:txBody>
      </p:sp>
      <p:sp>
        <p:nvSpPr>
          <p:cNvPr id="3" name="Zástupný symbol päty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objekt čísla snímky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3" name="Zástupný symbol čísla snímky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eľujúca snímka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ástupný symbol obrázka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0" dirty="0"/>
              <a:t>Sem vložte alebo presuňte </a:t>
            </a:r>
            <a:br>
              <a:rPr lang="sk-SK" noProof="0" dirty="0"/>
            </a:br>
            <a:r>
              <a:rPr lang="sk-SK" noProof="0" dirty="0"/>
              <a:t>fotografiu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200" b="1" spc="-300" dirty="0"/>
            </a:lvl1pPr>
          </a:lstStyle>
          <a:p>
            <a:pPr lvl="0" algn="r" rtl="0"/>
            <a:r>
              <a:rPr lang="sk-SK" noProof="0" dirty="0"/>
              <a:t>Kliknite sem a upravte rozdelenie sekcií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k-SK" noProof="0" dirty="0"/>
              <a:t>Kliknite sem a upravte štýl predlohy podnadpisov</a:t>
            </a:r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5" name="Zástupný objekt čísla snímky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eľujúca snímka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ástupný symbol obrázka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0" dirty="0"/>
              <a:t>Sem vložte alebo presuňte </a:t>
            </a:r>
            <a:br>
              <a:rPr lang="sk-SK" noProof="0" dirty="0"/>
            </a:br>
            <a:r>
              <a:rPr lang="sk-SK" noProof="0" dirty="0"/>
              <a:t>fotografiu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57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sk-SK" noProof="0" dirty="0"/>
              <a:t>Kliknite sem a upravte rozdelenie sekcií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k-SK" noProof="0" dirty="0"/>
              <a:t>Kliknite sem a upravte štýl predlohy podnadpisov</a:t>
            </a:r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k-SK" noProof="0" dirty="0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5" name="Zástupný objekt čísla snímky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textu a obrázko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a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0" dirty="0"/>
              <a:t>Vložte alebo presuňte fotografiu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Upravte nadpis strany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Podnadpis</a:t>
            </a:r>
          </a:p>
        </p:txBody>
      </p:sp>
      <p:sp>
        <p:nvSpPr>
          <p:cNvPr id="3" name="Zástupný objekt obsah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objekt čísla snímky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textu a obrázko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a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0" dirty="0"/>
              <a:t>Vložte alebo presuňte fotografiu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65000"/>
              </a:lnSpc>
              <a:defRPr sz="57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Kliknite sem a upravte názov strany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Podnadpis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objekt čísla snímky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Kliknite sem a upravte názov strany</a:t>
            </a: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Podnadpis</a:t>
            </a:r>
          </a:p>
        </p:txBody>
      </p:sp>
      <p:sp>
        <p:nvSpPr>
          <p:cNvPr id="3" name="Ľavý zástupný objekt porovnani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symbol obsah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12" name="Ľavý zástupný objekt porovnani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8" name="Zástupný objekt textu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objekt čísla snímky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ľká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a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0" dirty="0"/>
              <a:t>Vložte alebo presuňte fotografiu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 dirty="0"/>
              <a:t>Zadajte popis</a:t>
            </a:r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2" name="Zástupný symbol čísla snímky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Ďakujem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ástupný symbol obrázka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0" dirty="0"/>
              <a:t>Sem vložte alebo presuňte fotografiu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sk-SK" noProof="0" dirty="0"/>
              <a:t>Ďakujeme</a:t>
            </a:r>
          </a:p>
        </p:txBody>
      </p:sp>
      <p:sp>
        <p:nvSpPr>
          <p:cNvPr id="9" name="Zástupný symbol textu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Celé meno</a:t>
            </a:r>
          </a:p>
        </p:txBody>
      </p:sp>
      <p:sp>
        <p:nvSpPr>
          <p:cNvPr id="10" name="Zástupný symbol textu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Telefónne číslo</a:t>
            </a:r>
          </a:p>
        </p:txBody>
      </p:sp>
      <p:sp>
        <p:nvSpPr>
          <p:cNvPr id="11" name="Zástupný symbol textu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Popisovač pre e-mail alebo sociálne siete</a:t>
            </a:r>
          </a:p>
        </p:txBody>
      </p:sp>
      <p:sp>
        <p:nvSpPr>
          <p:cNvPr id="12" name="Zástupný symbol textu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Webová lokalita spoločnosti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Kliknite sem a upravte názov strany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k-SK" noProof="0" dirty="0"/>
              <a:t>Podnadpis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objekt čísla snímky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8" name="Obdĺžnik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1" name="Voľný tvar: Tvar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Zástupný symbol nadpisu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sk-SK" noProof="0" dirty="0"/>
              <a:t>Kliknite sem a upravte názov strany</a:t>
            </a:r>
          </a:p>
        </p:txBody>
      </p:sp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sk-SK" noProof="0" dirty="0"/>
              <a:t>Upraviť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4" name="Textové pole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sk-SK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sk-SK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sk-SK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sk-SK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sk-SK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9" name="Obdĺžnik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cxnSp>
        <p:nvCxnSpPr>
          <p:cNvPr id="18" name="Priama spojnica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MP9HGJFx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youtube.com/watch?v=BbAP47b4JQo" TargetMode="External"/><Relationship Id="rId4" Type="http://schemas.openxmlformats.org/officeDocument/2006/relationships/hyperlink" Target="https://www.youtube.com/watch?v=VKc5IEosJp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Ã½sledok vyhÄ¾adÃ¡vania obrÃ¡zkov pre dopyt DesaÅ¥ BoÅ¾Ã­ch prikÃ¡zanÃ­ mojÅ¾iÅ¡ film">
            <a:extLst>
              <a:ext uri="{FF2B5EF4-FFF2-40B4-BE49-F238E27FC236}">
                <a16:creationId xmlns:a16="http://schemas.microsoft.com/office/drawing/2014/main" id="{76989703-7D36-4FAD-A1F9-5608D52C51B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r="6950"/>
          <a:stretch>
            <a:fillRect/>
          </a:stretch>
        </p:blipFill>
        <p:spPr bwMode="auto">
          <a:xfrm flipH="1">
            <a:off x="2411412" y="0"/>
            <a:ext cx="9780588" cy="637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1" y="2156226"/>
            <a:ext cx="5845547" cy="1958400"/>
          </a:xfrm>
        </p:spPr>
        <p:txBody>
          <a:bodyPr rtlCol="0"/>
          <a:lstStyle/>
          <a:p>
            <a:r>
              <a:rPr lang="sk-SK" sz="7200" dirty="0" err="1"/>
              <a:t>Dekalóg</a:t>
            </a:r>
            <a:endParaRPr lang="sk-SK" sz="6000" dirty="0"/>
          </a:p>
        </p:txBody>
      </p:sp>
      <p:sp>
        <p:nvSpPr>
          <p:cNvPr id="10" name="Zástupný symbol textu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5843846" cy="1100565"/>
          </a:xfrm>
        </p:spPr>
        <p:txBody>
          <a:bodyPr rtlCol="0"/>
          <a:lstStyle/>
          <a:p>
            <a:pPr rtl="0"/>
            <a:r>
              <a:rPr lang="sk-SK" sz="4000" dirty="0"/>
              <a:t>Desať Božích prikázaní</a:t>
            </a:r>
          </a:p>
        </p:txBody>
      </p:sp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k-SK" smtClean="0"/>
              <a:pPr rtl="0"/>
              <a:t>1</a:t>
            </a:fld>
            <a:endParaRPr lang="sk-SK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7FA17CD9-0CD5-46A3-A640-B48E391230C6}"/>
              </a:ext>
            </a:extLst>
          </p:cNvPr>
          <p:cNvSpPr/>
          <p:nvPr/>
        </p:nvSpPr>
        <p:spPr>
          <a:xfrm>
            <a:off x="9780588" y="6371351"/>
            <a:ext cx="1979412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Ã½sledok vyhÄ¾adÃ¡vania obrÃ¡zkov pre dopyt DesaÅ¥ BoÅ¾Ã­ch prikÃ¡zanÃ­ mojÅ¾iÅ¡ film">
            <a:extLst>
              <a:ext uri="{FF2B5EF4-FFF2-40B4-BE49-F238E27FC236}">
                <a16:creationId xmlns:a16="http://schemas.microsoft.com/office/drawing/2014/main" id="{9B48FEAD-6784-488E-9671-B9112DD869E3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21043" r="28926" b="3230"/>
          <a:stretch/>
        </p:blipFill>
        <p:spPr bwMode="auto">
          <a:xfrm flipH="1">
            <a:off x="0" y="0"/>
            <a:ext cx="9780588" cy="68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0"/>
          <a:lstStyle/>
          <a:p>
            <a:pPr rtl="0"/>
            <a:r>
              <a:rPr lang="sk-SK" sz="6000" dirty="0"/>
              <a:t>Video – film 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 rtlCol="0"/>
          <a:lstStyle/>
          <a:p>
            <a:r>
              <a:rPr lang="sk-SK" sz="2800" dirty="0"/>
              <a:t>Desať Božích prikázaní</a:t>
            </a:r>
          </a:p>
        </p:txBody>
      </p:sp>
      <p:sp>
        <p:nvSpPr>
          <p:cNvPr id="51" name="Textové pole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10284923" y="4256227"/>
            <a:ext cx="1402741" cy="365535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sk-SK" sz="3600" b="1" i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TREY</a:t>
            </a:r>
            <a:r>
              <a:rPr lang="sk-SK" sz="2400" b="1" i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br>
              <a:rPr lang="sk-SK" sz="24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sk-SK" b="0" i="0" spc="1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sk-SK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5C8F99C9-FCCA-4703-9EC3-DB8A0F32719A}"/>
              </a:ext>
            </a:extLst>
          </p:cNvPr>
          <p:cNvSpPr/>
          <p:nvPr/>
        </p:nvSpPr>
        <p:spPr>
          <a:xfrm>
            <a:off x="9949646" y="4072347"/>
            <a:ext cx="1979412" cy="6962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Ãºvisiaci obrÃ¡zok">
            <a:extLst>
              <a:ext uri="{FF2B5EF4-FFF2-40B4-BE49-F238E27FC236}">
                <a16:creationId xmlns:a16="http://schemas.microsoft.com/office/drawing/2014/main" id="{E796E147-1C1D-41D9-96FD-896DE92AD79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33591BF0-E976-4CD4-BAE0-C6701DFC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Video</a:t>
            </a:r>
          </a:p>
        </p:txBody>
      </p:sp>
      <p:sp>
        <p:nvSpPr>
          <p:cNvPr id="11" name="Zástupný objekt pre text 10">
            <a:extLst>
              <a:ext uri="{FF2B5EF4-FFF2-40B4-BE49-F238E27FC236}">
                <a16:creationId xmlns:a16="http://schemas.microsoft.com/office/drawing/2014/main" id="{DD7EAA02-D4E0-401D-A76E-CC322DDB281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Mojžiš</a:t>
            </a:r>
          </a:p>
        </p:txBody>
      </p:sp>
      <p:sp>
        <p:nvSpPr>
          <p:cNvPr id="10" name="Zástupný objekt pre text 9">
            <a:extLst>
              <a:ext uri="{FF2B5EF4-FFF2-40B4-BE49-F238E27FC236}">
                <a16:creationId xmlns:a16="http://schemas.microsoft.com/office/drawing/2014/main" id="{298AFA2F-1D1A-44DD-B5B3-0C9A4CE48E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Mojžiš I.  (90 min.)</a:t>
            </a:r>
          </a:p>
          <a:p>
            <a:r>
              <a:rPr lang="sk-SK" sz="2800" dirty="0">
                <a:hlinkClick r:id="rId3"/>
              </a:rPr>
              <a:t>https://www.youtube.com/watch?v=KqMP9HGJFxg</a:t>
            </a:r>
            <a:endParaRPr lang="sk-SK" sz="2800" dirty="0"/>
          </a:p>
          <a:p>
            <a:r>
              <a:rPr lang="sk-SK" sz="2800" dirty="0">
                <a:solidFill>
                  <a:schemeClr val="bg1"/>
                </a:solidFill>
              </a:rPr>
              <a:t>Mojžiš II. (90 min.)</a:t>
            </a:r>
          </a:p>
          <a:p>
            <a:r>
              <a:rPr lang="sk-SK" sz="2800" dirty="0">
                <a:hlinkClick r:id="rId4"/>
              </a:rPr>
              <a:t>https://www.youtube.com/watch?v=VKc5IEosJpw</a:t>
            </a:r>
            <a:endParaRPr lang="sk-SK" sz="2800" dirty="0"/>
          </a:p>
          <a:p>
            <a:r>
              <a:rPr lang="sk-SK" sz="2800" dirty="0">
                <a:solidFill>
                  <a:schemeClr val="bg1"/>
                </a:solidFill>
              </a:rPr>
              <a:t>Desať Božích prikázaní  (170 min.)</a:t>
            </a:r>
          </a:p>
          <a:p>
            <a:r>
              <a:rPr lang="sk-SK" sz="2800" dirty="0">
                <a:hlinkClick r:id="rId5"/>
              </a:rPr>
              <a:t>https://www.youtube.com/watch?v=BbAP47b4JQo</a:t>
            </a:r>
            <a:endParaRPr lang="sk-SK" sz="2800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C1CDC2A-3EA3-4E53-8508-A957C7B3FB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sk-SK" noProof="0"/>
              <a:t>Pridanie päty</a:t>
            </a:r>
            <a:endParaRPr lang="sk-SK" noProof="0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24427E7-A3AB-42FA-8795-C1292BE8D2E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sk-SK" noProof="0" smtClean="0"/>
              <a:pPr rtl="0"/>
              <a:t>3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01680224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654_TF16411250.potx" id="{2668F61C-D831-4347-B7BF-6FC2351294F2}" vid="{0C03AB58-257D-4F10-9DEB-E97EA329BCC0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Svetlá firemná prezentácia</Template>
  <TotalTime>0</TotalTime>
  <Words>79</Words>
  <Application>Microsoft Office PowerPoint</Application>
  <PresentationFormat>Širokouhlá</PresentationFormat>
  <Paragraphs>18</Paragraphs>
  <Slides>3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9" baseType="lpstr">
      <vt:lpstr>Arial</vt:lpstr>
      <vt:lpstr>Calibri</vt:lpstr>
      <vt:lpstr>Candara</vt:lpstr>
      <vt:lpstr>Corbel</vt:lpstr>
      <vt:lpstr>Times New Roman</vt:lpstr>
      <vt:lpstr>Motív balíka Office</vt:lpstr>
      <vt:lpstr>Dekalóg</vt:lpstr>
      <vt:lpstr>Video – film </vt:lpstr>
      <vt:lpstr>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2018-11-29T07:53:18Z</dcterms:created>
  <dcterms:modified xsi:type="dcterms:W3CDTF">2018-11-29T08:33:10Z</dcterms:modified>
</cp:coreProperties>
</file>