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9" r:id="rId5"/>
    <p:sldId id="262" r:id="rId6"/>
    <p:sldId id="261" r:id="rId7"/>
    <p:sldId id="264" r:id="rId8"/>
    <p:sldId id="266" r:id="rId9"/>
    <p:sldId id="258" r:id="rId10"/>
    <p:sldId id="259" r:id="rId11"/>
    <p:sldId id="263" r:id="rId12"/>
    <p:sldId id="268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ldB4XwrNS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hHEF6Nhbm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7200" cap="all" spc="-255" dirty="0">
                <a:solidFill>
                  <a:srgbClr val="FFFFFF"/>
                </a:solidFill>
                <a:effectLst>
                  <a:outerShdw blurRad="399415" dist="291465" dir="5400000" rotWithShape="0">
                    <a:srgbClr val="000000">
                      <a:alpha val="66000"/>
                    </a:srgbClr>
                  </a:outerShdw>
                </a:effectLst>
              </a:rPr>
              <a:t>3.  Článok Viery </a:t>
            </a:r>
            <a:br>
              <a:rPr lang="sk-SK" sz="7200" cap="all" spc="-255" dirty="0">
                <a:solidFill>
                  <a:srgbClr val="FFFFFF"/>
                </a:solidFill>
                <a:effectLst>
                  <a:outerShdw blurRad="399415" dist="291465" dir="5400000" rotWithShape="0">
                    <a:srgbClr val="000000">
                      <a:alpha val="66000"/>
                    </a:srgbClr>
                  </a:outerShdw>
                </a:effectLst>
              </a:rPr>
            </a:br>
            <a:r>
              <a:rPr lang="sk-SK" sz="7200" cap="all" spc="-255" dirty="0">
                <a:solidFill>
                  <a:srgbClr val="FFFFFF"/>
                </a:solidFill>
                <a:effectLst>
                  <a:outerShdw blurRad="399415" dist="291465" dir="5400000" rotWithShape="0">
                    <a:srgbClr val="000000">
                      <a:alpha val="66000"/>
                    </a:srgbClr>
                  </a:outerShdw>
                </a:effectLst>
              </a:rPr>
              <a:t>všeobecnej kresťanskej</a:t>
            </a:r>
            <a:endParaRPr lang="sk-SK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218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Symboly SD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vietor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voda</a:t>
            </a:r>
          </a:p>
        </p:txBody>
      </p:sp>
      <p:pic>
        <p:nvPicPr>
          <p:cNvPr id="3076" name="Picture 4" descr="http://api.ning.com/files/glSs9M0yaoK*Ufr5xLcQtTJI-kcbijwWZTiMi7cIV7nmG6RjGklww511qc2keh6dA9*A*zcn1AyMoh3B-nkZ1PKgTOWgj4G6/vento.jpg?width=750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t="3705" r="2277" b="2543"/>
          <a:stretch/>
        </p:blipFill>
        <p:spPr bwMode="auto">
          <a:xfrm>
            <a:off x="1363133" y="2566803"/>
            <a:ext cx="4610447" cy="35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ucuj.sk/files/1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566802"/>
            <a:ext cx="5035550" cy="356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Symboly SD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olej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Pečať a závdavok</a:t>
            </a:r>
          </a:p>
        </p:txBody>
      </p:sp>
      <p:pic>
        <p:nvPicPr>
          <p:cNvPr id="6146" name="Picture 2" descr="http://eurofluid.pl/images/olej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56" y="2505075"/>
            <a:ext cx="2602476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uzomberok.sk/files/260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clrChange>
              <a:clrFrom>
                <a:srgbClr val="CBD0CC"/>
              </a:clrFrom>
              <a:clrTo>
                <a:srgbClr val="CBD0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r="12138"/>
          <a:stretch/>
        </p:blipFill>
        <p:spPr bwMode="auto">
          <a:xfrm>
            <a:off x="6680200" y="2673316"/>
            <a:ext cx="4064000" cy="334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75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Ovocie Ducha</a:t>
            </a:r>
          </a:p>
        </p:txBody>
      </p:sp>
      <p:sp>
        <p:nvSpPr>
          <p:cNvPr id="7" name="AutoShape 6" descr="data:image/jpeg;base64,/9j/4AAQSkZJRgABAQAAAQABAAD/2wCEAAkGBxMTEhUUExQWFRUXGBwYGRYYGBkdIBshGhwfGyAcHRobHCkgIBolHBwYITEhJSorLi4uHx8zODMsNyotLisBCgoKDg0OGxAQGzQlICYwLC8tLzQwLDQ1MTIsNDQvLDQsLCwsLyw0LDUvLCw0LC8sLCwwLCwvNCwvLDQsLCwvLP/AABEIAOEA4QMBEQACEQEDEQH/xAAcAAABBQEBAQAAAAAAAAAAAAAAAwQFBgcCAQj/xABJEAACAQMCBAQDBgIGCAILAAABAhEAAyEEEgUxQVEGEyJhMnGBBxRCUpGhI8EVM2JysfAkNEN0gpLR4Qi0NVNUY3Wjs8LE4vH/xAAbAQEAAgMBAQAAAAAAAAAAAAAABAUBAgMGB//EADcRAAIBAgQDBgUEAgICAwAAAAABAgMRBCExQQUSURNhcYGR8CKhscHRFDLh8RUjBlJCgjNTYv/aAAwDAQACEQMRAD8A3GgCgCgIvVcfsW3a2xuFljcEs3niQCASiETBBietAeX/ABBYTZJuS6llUWbxaAQCSoQsuSOYFAK2+N6drNy8Li+XaDG4cym1dzB1jcrBc7SJgjGaAfk0BGHxBp9oYOWBS3cGy3cc7L27Y21FJhtj9OmaAOG+ILF9ttouxlhJs3lEoSGG5kCggggiZkEc6AlKAiNV4k06MybrlxlO1hZs3r2w/lfyUba2RgwaAd8O4pZvhvKcMVMMuQyEiQHRgGUxmGAoBrqPEWnR3tk3CyEK2yzecAlQ0FkQidrKYnqKAktPeDqrLMMARIKmD3VgCD7ETQEZrPEmntPsc3A27aB5F87iAWhSLZDHaGOJwCehoB3ouJ2rp2ox3BFcqyspCszKpKsARJtuM9qAXv6hU27jG5gq+5IJj9AaAix4o0x5G6w7rp9QwMYwRbg/SgJdGkAjkRPKP2NAMNfxuxZfY7MXgEpbt3LjAGQGZbasVUkGCYGD2oDi94g06rbfzN63QShto9zcFiSBbVjAkA0App+N2HS463MWhuuAhlZBBMsjAMBAJEjMGKAS1PiHTo5Qs5ZYnbZuuBuG4SyIQMEHnQDpOJ2TbS6txWtuVVXUyGLNtABH9rFAR58Vabdtm9uIJC/dtRJAgEgeXMAkCfcd6AmUaQCORE8o/Y0B1QBQBQBQBQBQFa02va3qdYBYvXZuIZt+XA/gW8Hc6mfp1FAI8U46ljUJfvJdRBpbjMPLLlAroSX8vcAAMzMUAx8R23fTcW1BttaR9C1pVeAzeXbvsbhUE7QfMCgGG9JkRFAXd+R+VAUv7P8A40/+F8O//JoCZ8Gf6u/+9az/AM5eoBbxXfddOQjFGuXLVkODBTzrqWiyn8yqxI9wKAkNFpEs21t2lCIghVHICgInxMgtmzqVEXEu2rZIgbrd66tpkbuo3i4B+ZF95AacN4i1vUa5Rp71wfeQdyeXH+rWMeq4DP0oCyWLm5QxUqSAdrRInoYJEj2JoCG8Rf6xw7/e2/8AJ6qgGt3WNb4lfizcuzpdP/V7MRd1PPe685xE8jQHvEuIs9zSqdPetj7wvqfy4+B/y3Cf2oBHw7xlk01tRpdS8Ajcq24OTkTcBigLUjSAYIkTB5j5+9AV0u+jv6i41p7ti/cW6blob2tkWktFXtD1sv8ADBDIGPqIKiJICes4lZF/SXrQNy29u+ymwhfduNpt0IDgmZPc0A140HvDU6jy3tW7ei1FoeYApulwrg7JkKmxgNwBl2gRkgKaXjdvT376ut077llVKWnYS1hAFLKIBJHI9x3FAeNp3WzvuIbRva+zdFolSbYN22IO0ldzFS5gkS5yedAS2o/9IWf92v8A/wBTT0BM0AUAUAUAUAUAUBFcKtML+rJBAa6hUkEAgWbYkHqJBGOoNAeX7X+mKxX0fd3Ukj05dME8pInFARjcMuNptVw/OxrDpp7xkrsuqyhGb81onbnJTYZJ3QA5fxMNkfd9T58R5HkXPij4fO2+TtnHmb9vvQDfwvwt9PfKMCQmh0VnfB2s1ptSGAPcSpjpuHegH/hKyyWHDqVP3nVtDAgw2qvMpg9CpBB6gg0A743w/wA+y1sNtb0sjxO10YOjRIna6qY6xFAMLHiML6NTZvWboGQtq7ctmMSl22hUqeYB2vHNRQCT3H1r2wtt7emtut1nuoyNda2dyIttwHVVuBXLMB8KgBgxKgO+B2mF3WEqQG1AKkgjcPu9gSJ5iQRI6gjpQEvQENx6yzX9AVUkJqWZiATtH3XULJ7DcyiT1IHWgDTWW/pC++07TptOoaDBK3NSSAeRIDKSOkjvQCvHLTMdPAJi+pMAmBtfJ7DlmgIfgfiC1ZsJauW9UHQEMBotYwmTyZbJBHuCRQFqRpAInInII/Y5HyNAQzcf8pnTUWrqsGbY1uzeurcSfSQ1tGh4IBQw0gwCIJAjeC6S4NQl02ntpcbVXAhWNgc2Y3RhWuFXuQcyxnINATniO2W0mpVQWY2bgAAJJJQgAAZJ9qAitJo0u/fLd3C3HtpM7TuFi38Dcw6kSCMgieYrPK+hrzLqeXXv3LCJdRjetamwrsqMFcLdRvNXEbSkMYkIdyz6ZrBsSF+033+y207Rp7wLQYBNywQCeUkAkD2PagJegCgCgCgCgCgCgCgM/wCB+LtTf4kdO9tBbDXFACtuTZu9THdE4CnHMiOeYsKzlU5Wupb4nhKpYdYjtL5LK3Xo7/bYvA9Lgfhefowz+4k/Q9676S8Sm0Y4rc2CgIXjfivR6U7b14B//VqC7/8AIgJA9zitZSUdTSVSMdWQy/aXo5yuoUfmNlo/aT+1adtDqc/1ECxcG45p9UpbT3VuAcwDlf7yn1L9QK6Jp6HWM1LNEjWTYKAKAKAKARvXImTAHP6/yrhVny3bdkgJ3tUtsbrjhU6sxAiO55VjncJJN5P3b30Ay1XiKwhtnerW33g3VZWVSiG5DEd0Rz/w+9d3JIKzTd9Cp+HPGeo1vEVtoot6YI7lIBZgBtBc9PUynaOXUmucanNLIjQrOc7bE/x/xnp9L5yPuN22qsLcEF90RsY4PPPUQxjFdL7JXOsqiWW5LaXili8WS1eR2UeoI6llnuBMH51htNNG6aeSZWeJaG8NQjIzmCCzeWrspebYubAQCQqlSQCQDMHNR8Jja9nSqx6bq9m3rbLVXstOr2k0MBRzqylnnZPJNpZ59bOyvZZFyQEAAmTHPv74qURzqgCgCgCgCgCgCgCgCgG9rQ21uPcVFFx43uAJaMCT1isKKTudJVZyioN5LRdDziAOwsMlPWI5nbkge5Ej61rU/bdbZnGWhWeP6xrt7yg0Wwbagbiqs1zMsRzWCAF6n5iKbiOIqOrGjTdrq9zeKTzKn4n4xe0bnTWLmxysu6TtCtgbUYnbeJBA9s/Jg+2pXcp3W1+v4MxpTrVY0KP7n8l1KJcvbD1G6STJJJ5yzc2JzzNd1eZ6SeDwvCYRnUjzN3+J52la6y0s9OqfVPJL7zBHp6GSOc4ED61t2Ttqa0/+RYeo1GUMuVXVrtzdvhivvp93un1L27guW3KXU5XF+Jfn+Ze6tMitYVHF5HbiXAKVWLnh/hmtloa/4P8AGX3m2fNVUuWyFubTgGJDwfwMMg9MjpNZnxJUqyhUVlLR/k8pT5pJ3Waya6Fq0uoS4ivbYOjCVZTII7gjmKs076GU7itZAUAk132P0j9hXGVXovfh77rgjOO+INPpba3Lzxu+FVyz+yjr8zgTkiilGUVO+qNZzUFmZ3xn7Qbt6VTT2xaghluS8h/T6oIAkbhGeuetR5yTkn0vbz/i/qRnXlK9kQnDPD4vozWSUG7aVmYjO0kRuEHE9D3qvxGPVCpyyWpvRoqUW4vuZaeEcBOnBNu44do3MGImOQx0GcVVz4tNyyyXcSqdCMFkIX75F0tef15IfYGYtt2heXwxOO4516vhOOeIhyPVfT8m/cMuA+NbGiJ2WxcF22p228EXEkQ24YncZPIRIBmpNetT1j33I8Z9rNQox5pO+n3/ACaD4U8UWdWgh08+Je0NwK+w3gFgJgsMTXGFSMtNSZWweIoRTqxt816osNdCMFAFAFAFAFAFAFAFAFAFARXibiDWNO7oyK+AnmCVJJAAPqXHczgSYMRRK75b2MqE5X5TFdYmrvYfU2QDc2hfMAC+WSVgzOzoCSemaz/jE5KT1S6bMjvDVWrOXvYd8G4BdvNvvOLm8hyRJyR1brAxAqhx9aFCXZU3msn7+rLjhca2Fcqt85LoWO54ftbIAXmRBEd+9VSxE73uTKlWVVNVHdPrmUvjvCChlJ2nnmApJ5lpACyeZMVb4bFKatPX6+C3fgUOMwzw81VotrwdrPx2+x1f8M39Ood7YXefU24MQeQ3Ed+h5ftOcJiqGLqOMZXtotPT7nsuFYmk6fZwTU3nLmfM3bfm39F4HFtbiblRjF1Rbcf2Qwb/AKj5EjrUzE0aXKptftd146e+/M4cS4Oq0ZTo5Tla7u8+vdp3GheGfElvSoto27vlhVAb0kyObFZ684E1W4HF9nObqO6k75bFe+BzjFKE07eJftHq0uoty2wZGyCP88/ar6E1Nc0dCpq0p0pOE1ZoWrY5kZxfiNvTgMx9bSETmWMTAABMd+1RqzhSTqva/v17xcwTiusv3rpu6h9rfCRH9Wo5Is4Edu5MkkmoyqJRUY52WXkS8PwOrXpfqK8uROyXXN2XgrskfD1pGL2mOH+IS2QVZN2ScyRke1Q8TUnyqS2/hkrinCaGC5Y023zXvd++pZfBvDLth9QtzIlNrdHADeofTbI6GqjieJp1405Q1zuummRU4alKm5Jkzxu7cSxca18ajcoImYIJEdZEioOFjCdaMamj1O9RyUG46lI4r4ld0V7R8q7HqYQQvSQT3GRj/v6fA4eWFm7PLRECriuaCccmVzR2M72yzGTOP+wmpFao27Hs+A8N/T0O3nFqcle+uT0y66Nrw3uPbOpe0y3bZ2uhDKfdemOh5EdRXKEmnkXlWjCpFwautLLKyfXZ+Ppub9ouL2bpCpcUttDFQZgEI2fpcT5zVwnc+ctpSauPqyAoAoAoAoBvrbxRQRGXRc9mcKf2NACa60SVFxCymGAYSCTEETgzj50AajXWkBL3EQA7SWYDMTGTziDHagFwaATe9GACY5xGPmSYrlKrZ2Su/p62/IsZtx3iq6hi1xtvmBl0+4SttZ2+Y46M5DANB2gTVb+ocqiqdND1NDBunT7OKv8A9+rbWi7o5XV1cjBfbdJbO0EetSd7Hbc/BDekD0/hBBxNX+KrcmGlUh0y+xQwp/HyvqWPQ2wqCJHIyMiOX8j0r5/J3ZPY5a5Ab1Lj1f5z3FYsYGnBre+7deBtjb7HcQSPfl+9QuI1OWnGO97+gnpYdcXuJZ07QFAVdqqeXKFWO3LHauXDlUq4hSbet2/qzXD0uerGEcvDZLX0M9saFltC+XBQXPLIjMkSDPKOde2xFftafKlmelVduahLVxv9rElquIIiBn+EkKfaf5VR06E5ycY66kDF4iOEip1NLpepIeA/GFu3duWAty4LlwC2qBefJmJZlUAiOvSr/BRnSjae9vf0KPH42ni/ipRbcW02lk1lZ301v5eJp2v1S2rb3HYKqKWLHMADnAyfkOdWLdldkGnTlUkoR1ehkGv8YcQY+e1tXskwg27RkRIMlhMTBLQZANUmLlQxj7GUrNZ5Fi+D4qL+CUZS3jmvRsq1zVvce49wCWMmOWT7/SuipwhBRhsXWAljKc4UMRBcqzTTWSSf7ru7zd7ryR7b1Do42iDEyRiCcfMSP2rXljKOZaYylDFxdDXe/R/n7eI80fF9Qjj+PcIchSCZ5mJUH4c/liuFXDUZRb5Fln/fXzI9XhuHgovlWROfc92WJJ7nJ/eoHbWyRlVeXKKshjxLQJbQvsDQROBOTE1IoV51JKHNYr8RKhh08R2KbWbaSv3u5C6m6onaCQDy+YH7ziBPKp8Kc3+4xV/5Hh4RTinKUrWta/nfvurZv5D3gfDTqLgTkIloz+46/wDSuNer2Ub+hZ4vE8uHUpLOVvhe3VaZr63yysW/gvhdLWrsNbcr6iepBIUnI3A8pzODWcBjZzqqE9zxVfBU0u0hk1rvf1NTq+I4UAUAUAUAhrbBdQBiHRv+Vgx/YUBFJwh2S3bfYq2l2o6E7iQu0NBWEgw8S3qVc4yBz/Q9weW52vdCt5kXLtoFrhVmKsknaCoUKwPpCZ9OQJTh9g20W3tAVFUAgkyYzAJJCjESSefaSAx4/cZdJfK/ELdyfbBz+mR9Kg1XKNGXLqr39c36ZolYKKliaaf/AGX1My4nw+69yEtuyrbtqDBiBbX8XLnJ/WoCVkevoV6cYXlJXbk311e2o0RXEW2JVVY7mViQA4yJUlQJAJ6zVzQqOWHUJL+VsRZYam8Q66V7rJPr4PUmE0Vk3RbGqJTbIAuGAeokHJ9uma1WGopt8q9EadpNQc+yzv0Gut486qtv1XHJKpg+sThie0df8ZqlxHDrVm1lEgY5qhaSj+7RLr07vfQkeH8bFjTp5rJO9kLgQgaFYTklh6oLDtgHrDr8KpVp8yv9TmsLUhBzxMlHJPpk21bPfLz0IG/4pvXS48wASVhVEdsMROQec1MoYKOHjaCJNKrw3kcYyvJ5b3zy008h2/ELp0zPcY3R5ybVckyUVmIzgAyoOOorpe0l4ok4qLhzOlDltCbytd9NPDLV+DKZds+YSWJAJPoloXrESeXL6VJlUUX8KOGF4IsTT7XFOUnJJ2u7K/S71W+dugoLKhYjp/n+dcXJt3PRUMPTpRVOmvhjlllbLfrt63LRwa3c1dtrZa6TuCbizH0goYIJjAUTjO1OZmpNbF0qWBnOrqsl3u2S97anmMZh4YfGRqRWubtkujtno+haeMcNDaW7atqMWyqDsQvp/QgV4LC4mUcTGpN75+bzOtOvKNRTvmZXatqQDH6/z969tJtOx6SjRpOCaRZOD+G0u6JtTcvNZK3ClokFlKjmoQZP8QvkciD0rSUlF576+P8ARSTrzpY1ww6vlmvvfwsMtDwa6164g+O0wAwQN0BshhMbSp+vtXGvWhCK5tHr4GMfxJul8Lz23V9XfuWXrloTVrhWq3b7phUn0qeczzHYT17CoMq2GceSnq92UlPG1nXU6rtFbLd9X3d3gVnWXTcdmbuQAegB5VZU4KnFRR7fDQj2aktxDbW/M9DWPD8LGp2ippS62zLPwFwUa69xbDAbVKoqh9ojOPWxPP8AlVphcFQq0LShzXb1by8Oh5TijnSxDgpNrVZ6XFtVr7i39Jde+Xt23S5cKLIXkSp2CCYkAe+a2/xlGg+ejG3XO+XVXzKbEzqSSd8k8zUfD/HrWstm5Z37Q22WUrkc4nnHtW0ZKSujnCakrolKybBQBQBQHF25tiepA6dTHWgE7ettsSouIWUwwDAkEmIInBnFAKq4MgEGDB9jAMH3gg/UUAFxMSJ7TWrnFOzeYIjxfrUsaS9cdQ3o2gHqX9CiexZhPtNaVYxcW5Idq6X+xarNeOxix4c9yx56uWYNtaZlRACNP5TBA6YjqKr+eMXyvYlYTB161sRGfLUk209nnmstM+5prK2ZN+FdZcKvYVULOCCSfhJ64nvIqfh580bdMj0teDcI1a2Ula6Wl10JO0FS192e1suyq7yAVWTht3KMEgda7nOTcp9tGV455bvqrFZ8fat/PUMwYL/tEER+mJ/auFXPIoeLVFCFGNmotuTzzyyyfg3bvIFNTbuQSboIMIAJAEQTkH1GBy7VG5ZQVlbvIlTFYbGVnPEc8VkoJZ2S6338B1prXo1ACFyCr7jMou1SWgQAPjBkdq58zbRYYvhtCjg6k6d7rls3q07PRpWeuiTsrMkuL69TbtWl+FVEzzZmALn6nAHZRUZK8rrRHrcBTly9rW/dK30yX572RAaOZjp8+XP9R+1dGr5nWNSnGr2Tzetui0uv4/tQ/pP+H+YrQkLO29r+v9N3L/4OUafRG65jzGZxuIGMKuSYyFByeorzXFZSr4pUYZ8uW7z3dl8/A8vxKspVnso/39WQl/x0247FlIYCcSW2lWYc/RDjBzPTmLCHAIuCUnnlfyvdLxy10PO1OKWqXisll9NfDPxHuo4Lo30tzVBSSA95puZ+I3CGW220YkQcgc81w/XYinXjh/CKy8srq/26ZFlTx1fs24zy8shbxDxUWAbnoFnSqyWk2mPMHwqABG+PhmQOtX3CqVOvRhVqzu3na1v7OjnVo0ZLlzlm5f8A5+yb9Rl4VufdwovuDdcu10kmd5YbhJwYJxt6RNd+OcOlUoRnSX7dfevqV7nKTvIs2r1ybSFIJIMAfL/pXlcLga9WqoqJhszTioCXMwu9RcC7gfiAJ/eTHSvX4vCOlL4c1+D1fDOK0FRjTqyUWss3a9jyzprjhiiM20EkgGAAJJJ5DFQk48yi2k20lnu8kW1bGUaUOeUv58C1aHT3LSaV/RdUbgttYBl/UWyYJMHtFenpU404dmttzwmJruvVlUlv7Qpxe5dZL6EraZypFjaGZtwCiGDRuJERB5e9b2y+HvzI7WWXQvvgfUXm0qpfseRctnZt2BFYDkyquACOYGJB6RVbC9s0RqTfLmrFgrY6BQBQBQDPiiEqoE/1lvl/fGfpQEVf4c4sgOEC2LZCNakuxUDaQpUBfUqvslvUEz6cgSOjtvatqGAZ2Ba4wMAuxGBOdskgTyVQK51Z8sW/d3p8wNdbr7Fttl2XbqAJAnMbe+eQluXcVXVnhab5cQ7vV5Oy8lkl459WZz2G/H/D6auyihybW9bhQHFwAEhQ3NQSQZHbpzHZ0HTjzYd3X/VvJ+HTyy7jScFNWkUTxpxbyNWvlKiIthRsKiPUzgo4iCvpOPfERUaU410qkcno10tqmW/CZudZ4WX7LOXg+qexT+G69ldWVtjM2TGBJyY7DJj6V2hUlTba0PUVJ0VRjGWr0u7Xfiy33Rea3eFq6Ly3ELl7iG3u242ruwfYg4P61n/IJWUlruUuNxKoaU7TSdlzJ28bfTcYcI4VbZbQ1Fu2XuWncb7jKWBZmHKCGCd6hV61Tnk4N2Xh71PNZ1UpV3eT3eoqlq9Y8o2m0+oVLZYWrkKwkQUW4IDMJwHE4y1cbwqc3Mmurzt5r8ZHXTQibXELT3wpYr5y+Td0xXy2W4CXtC4D8QIe4obInYJrpJVFSy2zT1TW+nk/UtKeKpQStnlyvmz9FstVuNuK8OVb5W4uwCGTeN5GPiJWYJI6cveJqbR7KcbwlloS4ccp9s44nlajZxfK/P0fcupM+GuCNcJuo4AXzFVgocAvbNvPQwrEj3ieUHXE9phqfa0486Wq7u4xxGNLF1oV1PK2VvqnmR+t8PPp/MF1oHlnynHJ35BCApYEiTgYicwar6fEYYhRdFXd/iXRddbfPPQ4UOI42g+zrNTjlyu2bd8llnfus/Fjmxxq7rCoSbNjYqG1IwPhImBkFGXPKD71xWDo4ZNy+Kd2+b6fW50wLq9pLEVVZJZR1vJvV+Fnk/QtlvgdsLEft/gOo96jOtJu9znl0EeO6gnhmsQ/Etp7Y9942r9ZMfSoFOiocQpSWjafpmzhXSjF2KJx3j9u5qfKuBTY09+5dubiR5t1jCoNvqO0CYHMzjlXqsFTlTw0XFZtK3crE6cqdWurztGMY992tFbf0Y/bjNx126eydOkMJuOXkPz22iJUmBkt/wAJqwpY6VPKb5vfXf3mbS4XOvLmj8K71a//AKrRengOLPDlCIbu5vTccDUHzLZBPpK2RABJMB9on3qyo4mlV0efTR/j0Kytg6lKTTzs7XWl9SP1/Bw+qtpbt2rUWwfRDLIAyeQnOR71C4rVjTgm1f5Ff2Up4iPI7NJu/v3maDoi6JtQIoA+EEbc/wBnkD1x+9eJnTjKXM/fmWc6Um7qXrmMOE+HEZDDPbuo0h8GJ6bQAu3PIAcqtZf8gxVGopP4o2tZ/nW/e7nDsOR8rdyz+G+FraukvF64wnzWUSu3ov5Vgn61NwPHKmNrOm48sbZJfd7+iONWHLYtVXBxCgCgCgCgOLtxVEsQo7kwP3oBE6+1s8zzE8v8+5dvb4pjnQHmr1NsBQbiKXI2SwG4ggiO/TlXOrByjZa5P0zQIDiOmBvEJetq14ZtORuIgTtWCWX0/hjrnlFTiMKqtRyjLlckk01d+Xto2TsTXBfL8pVturhcEqwOeZnaYBzMe9WmHp9nTUehqZd9qnDby6o6h1JslUVXAwsY2vHIliSCee4AZqNXpNNuK11PScFr4OlFupZT6vp4/Ypei0L3X2hfS2AY5TzJPTvXCdWNGDlL+yt4pVXEsRCNB3jFvOzyva7vptl/JpmpuOQhJBW2QVt7QEUD0wFHIAH9qof19StLlm8vf9EvF0IODlFZ631b63fzIbjOjLK7Iy71uG7bC2mlgRJKzjaCOo5gZqywk6aqpVf2uyefvz7ilcE2m9iupatv6idzHmxOZ9yczXu4rkXLFWXRaHQlOEcEt8RW7Zv7mNkK1nUA/wAS2ST6d34lxIBnr7R5Pj/Lw+UK9Gy57qUdnbe2z2dvzfdQUg1PHr2kcWeJ2UuidtrV7V2XI/NuBCPHP6/MxsHh1OlKrhpcnN1SdmtddUb4aFKU7VtNm9C66fRA2WFubQu+oxAOQAY6CQIx9IOar6+P4pgJXrJSj1tl6q1n4osXOMZq6T5fQcNpVa35beqFjPPHv/OqDE1aSqqth/hT1XR7rwe3oYVSUJ86MlRm0vFLlski27h88gQDMDsTcBr1sIrEYKNRa29/QrKmL5MTKO3Mr+af3ZqCapSJkfrn6EfDVLZlhYzz7Q/Eqixc0tolr9+4mFMFFQhwSR1LQB7SfnY4DAuVaNef7Yp+beX0OGIUpSjSgrt6HvhrgGnWy6WwLl8RcF0j1vA/iIJyB+IDmQucmpsq85tqWXRF1hcIsHyynGzzUn3vRp9NnYfMU0xXz1m4wlLZ+Ee93qDyIQ85z2JRbV0dq+Pp9rGlzcqldc3VraL08/JZibcU2i+1wsz3be1e7N5ltvkAFU+wgDsKzCDka8SxVLA06cmtJZJb5P8AOb+498H8Ra9cJuFQVAVFg52yTBmJmJgCYJMma4cRhKUVm3YocKqleE8SocsW8ktuvlfpbMukE4hTOSZ/7deXyFUuWp2G2o1TWpuBRB6A9B15f5kVrOmqmTNJU+Z3TzLhw7TqFDA7iwB3exzj2r1fDsDSw1O8M29+v8FZOTbzHlWJoFAFAFAFARnHrJdECqrkXbbAODtlWDCYBjIkNBgwYMRQDW7wq41zzSFDSf4a3biDKqu8uqgm5Cxy+Ex0kgeJwl0VgiWmFy3sZbjuQss7ESysXQ+YcHby6AwoHTcKueXctRbK3VAL7mBH8NUjaF9Q9IzuUwYxEkBTT6RrZe4yeohVMXrj+lSSZZwOUmAB155xyqu0XJ6JXArqdBadTbuoLgcEMDyOMgDsJH/9qJGlTpyXMryefp08Pd3cPNWKDwrSoibUUKByHb6nJPuc15HFVZVJuUtz1KpxowVOGiHxE1GTsYELRYnBuSim3uDqPjYBBB6d/wCdW9OfNFP33+/oUNek6c3Ei30Ome4EvKEOLbAby0riTdI2gNnAkiBkcqsI4rFUaPNQqO+y29Hkce0UXZk7b4ForSEKpCcyPOux8zL/AL1R1MXjMTU5qkry8F8siReOizZUeOeFF1Sk2rLG0hmBduS3uqlisjpiTXscDTqQoRVTUs6GEw8Icld2k+95dL+8iF4f4k1PDkNli93SfClxlO6wZ+FjHwz0/T8tSZxjOLjJXT2OcsP+jqJ1c4PR/wAe/saZwLinnIu4guoBLLBVwR8SkcwRmvn/ABfh8cJW/wBbvF/Lu/BvVjDmfZu8XoVzxfpR980b49dx7R/47ZIB+bIv6VN4VJ/pZrpn6P8Akj1bc0b+7lT8b8YOjIS2/rP+zwdo7kdB7Y9qu+H04Vk5Tje2+38kXFOVNrs5W7svx9yucE4XqZa+1ubjSd1x9uGGcAFpMkZjGKvZ4OVWNtPfQ2wWJ7Cp2koKT79ic0Wr1Foi4AqwfiBaARyg7ec1U4jDdnPklk9dvyerpYqWKj/4tPbPz2+xPX2TWeo+VZukyzF2KMx5mPL9BPUEwfauEZqDzK/GYGdag6M1zRX7bfujbLe11t4Huk8L3rhcb7foXDC4pDZ5K08+eT2E107SKWRQyw1XEVYRxUnaK5dHe2fVa6J6vxH9jhFmwAb19RtyLdltz4z8XJT7zXCU1e7PU05vs1Rw1O0UrK+St4av3csGl4l5gZvJgFifSC0DGCYyfl/jVVXjGM9bdxR150qU+RSbtrluJXX89hbtKJbGB8I6k4xHX9KzRozlNRXv+DPPFR575Gi6W0ERVHJQBPyFetpQUIKK2Kdu7uK10MBQBQBQBQHNy4FEsQB3JigETrbWzzPMTZ+fcNvb4pjnQCVziloPs3AtsNyAVkgGDAmeYP6GgHH3lN5Teu8CSu4SB3jnFAc29XbZWZXRlWdxDAgRzkzigEF1FqFi8hV8J6lloxCmc9sZrgqLS5b5fPwv7feCt+NOEm1Zv6mywVlRnZSJEjmw7HrHI1X4rhVOpPtFl1X46E5cSnToOLV2lk/pcz+34ruA7WtgjPqGIzEQSc/SKq5cMp6xl5Hq6eCU4xavmk75W+t/k/EldFx3TGDOx8j+Im5TI6kGB8yR8qx+mqQ0V0V2M4ViZu+vh+MmJ6/i1nToYAvB4CAMOfWWExynE5Faww9WrNZ8ttf6IX+OlVqKDVnvdFT1N97jF3JJJkCTtXsADgQKtqLjSa5Vp6npsJw6nh4KKWfUt/A/EFwWwEts04BjGMfEcYPvVhPF0aa+KaX19NSur4SnOV3L34CFji1vyr+n1G0i5vVxODJIMH2PI9CO9dadSNSKlHRnOvg44qN6butMtrZPzRWeEaq5wa6guzc0N0wLkSbTHn8u8dQCRkMDR1qdPiFN8uU1t1Xv09CiTlh2k3eJPfazfddFYv2mH8PUW7qOpn8LQZiCJIPvUXhFKMajpNf+LTNsVL4VJdSpeEfCF7UXfP1Rbe58wB+Zk/G094wPr2qzxHEYYZf67WWXn0RCcWtdX7uzQv6J08fFciY8za+yfd4288TMVXf5XiDfPn4X+38DlfUV4dpk07MlwgKoLAkwCv4gfcDP+TXGvXni322rdl57E3DVHL/XbP6jzQa3Rsjrp/KJJygTaJONxUgSOUkYgVXYzD4ztIusmls7/dN2fRMn1e2g1KV+5kNxZbKIHFsFCYV1E7iBBb+5PJgCCQehUmzoxnN8refv591/ncjTx9SilJN2z+ev5v1KVc1gYz6gNxgEnAOc9IiB9Kt1h3FeRKwHGpQpxdaEs5/ud0lF7t6O2i9SxeGePJbBtXFDo4K27hn+EZ5gwYEmZGZAz2iVaKSk+W76dSXxDD0cbS/VYZ31u7NJ8uuu/fvbqav4WsbbT3Nsea5YYExAUT8yCY6TU3htPssNG+b95HlG2yX835RyMHl+1TO0e+hgVrsAoAoAoAoCM4/ZLIgVVci7bYK87fSwYTAMZGDBgwYMUAiNBdF3zttrdJ/h7m25VV37tmbkLtnb8JicZAR03BbgtOkWlLLeG1J2g3brXB+HlDZMc5xQHdrg7B8gFfMe4G825MuWYfw42gjdt5xHTMADocIZVQKLfot2VC5Ck2SSAYXC5wYwcx0ICWr4TcuM5ZE/iqEYedcAAEiPSo3CGJjGSROZAErqNMLtu5auL6HDWyJklSNpntOe+I+QGGrqxg3HeC3dNeNq7MqZVhgXBy3juDzI/CcHoTWVabg2ep4NxSnKnHD15WlHR3spLb+iNDsRgCd0RPSeeBz25j6Vysj0bqSUOZ2We7ytfW/W2fjkSXBeC+eWlzZsgnzL5UsqGJAYzAkxMkBRMkFlndXWbPKcT4pTqTjSw7vGMuaTu82s7J9OtsjzjPBdRp2dWC3AgBNy0dwAaYJBgjAntkZrnGdNySvZu9k+4k1f+RcsUo022+lhvpPEN2wpRFm16tpIhhJJDGCZMmTWK2Ao1ZczeeVykdfisE5TptrPO2a6Oy+eQx0PH7yWjaSYZ90xJXoSCepAGfapNXDU5yUpaLbbzKXD4yvRg6dN2cnr9c3l4llPHLNzRtb1Vpm3AjYvUYIIJOCDGecjAPKoT4diKdZSp5LZte/6LR46MqN6kXd7Io3GeIXdPpbvDrwLrKXNPcIMhd2Vz+GJ+RDcwRU6lSjUqrEQyeakjTtPgcL36Gp+GdZ5gDFhN6yrKZE5WM9jI5fKvO4yHLGyX7ZO51rfvU9msvLX6lns8WVdMLBsv5gt+X5YQ7DjbPmRs2HnzmOk4qQsVS5L39+GtzmVHxhaPkqglvKVd7dhIWT8yR+/at+Cx/2ObyTbsTeG54uPcmVx7ax2EcxXptT2UoRks0FvWaiFVrr7HWF9Ryq4Cg9vYc5EzUWFDDynJqKun89Soo4KhKvUclfTJ6LLZd4lq7C7OU/Pr7VK2LKtSpuk4yWVvkX3wp4O0zX9xtMUALm2zAoA3wCJO6RuJB7frVYGpOrP4rNLfvPn3ZqKsm7Pa7t6aGg4t+mDsJkQPhPaB0nIqRf9PJxa+Bu6a2b1Xrmn1y6X2O1UZCg5OTEDPPpkmt4xjZxprXXK2uvTNgc1LMBQBQBQBQDfW3ygWIy6rnsxj9aAG1tsZLqFgHcSAuZj1cuhoDu5qEWJZRuwskCT2HegG/DtetxLcsouPbVygOcqCYEzGaAcLqUO4B1Oz4sj0/Pt9aAF1KHaA6ncJWCPUB1HcfKgE715iQqdZ9R6Ac4HXoPmfnUSrVm5KnS336Ja2W/Tpd75mTOvtN1qoVtXEt3s7gdzl0n8w2lBOAIIJMECuVXDpL4W+brdv+Ld2RzlXVN2lFST1RSrer0mJS5B6FnbH90vBHsfao0cPipy5YtX8l87G8a2DlZKDfdfL6ih12pZStm6dPZn021x0jJUgmeo5V6LDcNpUI/FaUt21f0TenzJEn0IbSaDXEvZslXRVN1rUlQQkL6ZmCJELO32moXFaWHo8uIqJJtqN11fd5akvAVp0aylFJ7dPnsN31yMuPSd6KyGQV3MoyCTgiczB6VXqEk8+/M9Q8RF0lGL+JSipJ6q8lfLzyeliy+GeGC5dLMgdUWWUttme2M4qw4fTvFzl4LfxKnj86MnGnGzau3plt+bosdsArpfVaYMptqCnw7hMmD6iAI6cyfarXeRQFa8f8GNzht24WT/AEG4qKQhlg+xT692B6wSI/CKop4bsMa5xeVTNrprt5fM1msh14VRW0OjuDAddjRzDIWQEHvI+oNUmKqSVWrDo7+Tz+50w0Yymqcv2y+T6rvJLjnHV0lote1MH8NsKC7/AN31dMZIA96j4bDrEt8lNXXp77iTXwkKP7pu3lcqujs6zVMLuo098aUlWSyjWh5jDIN0vcRjGCBAGen4rGpUpUabVOoubRvPLuVk/e5mhSlzL4Gks0sr+LbaHese1adwdOd4f+ruN6VBVSAVRjuJJPpB/wCldqE8ROC5p5W2Wfq0rfU3xvGp0k6dPN/T01ZbNdoje09v7yoFza7EJC7WI3BRJieQInOap8LiezxM3SeXfv46fwRsPiq1Jqd/i3/AjwrwyFuqQzvcVvTvBADRzgpEI0TMzIj3s5YutX/1qyv7zfy/sk4jidetHleS7jSeH6EWUCAz6p5AGSZY459fpAqwpUXRXJe+at3aX8d8/Iq2yRqaYPAIrCSWgPayAoAoAoAoBhxrQefb8vcV9SkkGDAMmMH9Dg8jigGo4W7XbVxxb/hlcLMehb6SoIxIuriceoSYkgcDhlxd0JauBkNva5ICje7ARsMqVcAjEbRz6AeaHgrJbj0b99ltwn/Z27aNmJmEcD2I7mgEtNwNlQKyK2y2bYPnXBumAfwyoMTzMEDnE0Arb0N8Mrnbu5OwaSyh3IXZ5YG4K+GUqZJmQIbWemQJSYKMwC+mCAZCkwefbET8q4ztCcZbWa8L2t5ZfQyMuLcFtXyhv+q3bO/yyfQSJhmH4oBODjvNYcHGfPKXw2028fE1lFSyZl/GvDNnT6PzLd1LtwbUvhSrQWuAq2D6SABb9xHvM7ARXaJ9zNMPSjGV0yIe+qrMiAKtEm2SzxtNqbKeeJRbylGgZCkj4sY3cxGcdOVeb4risPiZxoJqXK7/APsumzt+ehe8IoU7uVSN5axXh73K9xXhi3RIO24vwOB2IIB/s9eXOPeotKq4ZPTcucdgXilGcfhn13W6T6528NUK8B42/mBWBW4I3JJhwO3dY6VbYP8A03i38L+Xvcpq9sZeLhy1Vt/2zu2vm/uWuzxa2927t067nUBZgbTmSJ5dCYzipVXE0qUbylp3PMqK2GqUIqVRNIc+Ny9vg1+wBZKbUJdSwZj5iGSsEFsCTP0HKvKUOIyxGLXMndt67LO3uxHloZ9wzxp5Ghs2La7ryu5EgwJYkH3MnkKmVOH9pXnOTyaRrTnKM4tLNaeI68OaQrqU1Wv3XHJBls7M4bbyO38vIfOpFfDPsOzoPl8Pfvcv6PDKlu1r5y6P7+8vppXFuIi4wSw0IpLM643MYnb2XGPr0rz9SMaeiz1833EzC0moc9VZvJJ9F196EWNEFbzExcGQ3X9/aufbylHklp0N3h8PKblKmm3vbP1JvS6p7qI5K4faUWC5MRIVsQd0CepArWGGjTa5c28kefx2H7CryJ5arwZeOCcHWypMAu3MgYGBKj2kSe5zXqMNhY0Y55t6/jwK9u5JIgHIAfIVIjCMf2qxg6rYBQBQBQBQBQBQHjsACSYAySelAJHVJt3712/m3CM+/LtQHV28qgFmCgmASQJJ5DPWgG/FdaLVp2ld4R2VSfiKqTymT9KAcLfUsVDAsMlZEjpy+dAcjVJDHesL8R3CFjuelAdC6pO3cCSJiRMd47e9AAsKPwiuao01ogVi59n+i83zFt7QSS1sE7GBGV29FmDAxjlWVHllzR1OcaUYy5kjlvAultgvZtAXF9SSzvBUyMuxiYjEc60xcsTWg/jfclkvOyVyZQqpVE56b+Yy2KwjaCrD8Q/CZwccwfSR3rxs04Sy8V77tGXV5J33X1/nVFe4j4QtFWa0zKYJC/EJE4HXn74qZRxs1JKeehPp8SqrKWa0/kz/AFPDBftAqdt1co46HtPY16xnXEYNV6acXaa0fvYU4BxD7wfKuDbqFO0jlOY3D61zqSUIOUtEjjRx8alGccRH4op8y629+0THjzgl6zoHY3WZSFJBjILASIJxMc4NVOExEZ143hy3Taz+vux5upOhJStTUXtZvLyvb3oU/wADaFG3XSJdW2rPTEz881cst+A4anJSrPVOy7v5LRriNhmiPRVP2kro7q2yq+rcEXerCCrR6hHYHr+1ecxlK8211ZHUZTpqXpbdD59UOmScAd56D3qDGlJs5qm9y9eDfDvkoLl0HzWztJwnyH54iT05d59Fg8KqdpyXxeWR5rimLjXqWhayyv1/joWqrAqwoAoAoAoAoAoAoAoCO45ARWO2EdWIedpiR6jBgAkMCRAKry50BF8M0zM730t2iDdZgqt6W3WrS+aH2wXGxlkDkzCcHcA6scMuW9p2Wrh2uuwsQE3uX2odh9EFVOBhFx0oBrq+B3DYu2Qlq6blpU33CQFK2wgEbSdgILiDMs3L4iA51XBWZNqlUY3LzFxMxcS6oOIJYbrfUfDzwKA4Xg7QSbYBCoqgXm/C4cR/DAhSoKyM5EKCZAU0+jvIytCkhfXDD1kJtEDYNrSFEiFIBwMBQJugCgCgIPjHCCSbloCSZZMgE/mBGVbvHPqDVRxDA8/xwV+q+67+vUnYfGcq5Z6bPp3d6+mzIPUTbAZwVWTBgEelGY5Q/lDYKg+1VH6KTV08tPbW/ikyxpyjVyg7/LVpaPva3ZQ+KcNU3d2kcPvJm38ME9F3QSCZxAj/AAu8NipRgoVc7b/kuKMqtOP+xWt72yKp4t8P6q1/pYtm29qC0ETHINAnA6nt8qkrE0py7Pr3O3zKnikYztiKeqyfeveT7iQ8QcbGr4TcuA5lA6mJDB1mYAnnIJ6H51U4eg6GNULZZ210s/diHOnQeFlVgs8vLNe/AjPs24XqL6X/ACED7GTcNyrG4GD6iBHpPWriviaVH/5HbvO/B8ZChGUZvUv+m8DX3R3uuFdVJS2sNLDkGaIAnECfnVVLjuHnJwpXfWW2bsvm/TMsZ8ThKcVb4b5+G5TmvbhIlpMEg5yYJJnoZnrXWzvmX8pRcbRV1flytls/Te2hc/s0tP8Aelu58tZtEnPquCQJPUBQfk4710ovknF21bV/L36Hh+NYztMV2dN/BHJ55N/xoa3cuZjIzGB7TkxUydS0rZ+S7r55Mqzu23MHmDH8/wCddYSbunsDutwFAFAFAFAFAFAFAM+L6s2re4FQSyKC/Ib3CSRImJmJExzFALtfUTJBKiSBz5Ty58qAZPxdN+0Eem55dycbf4Jug88dBn3oBT77N8WwybRbDkcy24kCM4Ag9DMjlGQFLurC3ApIC7GYknltKD/BqAWa8oAJYAGIJIzPKKA9N1QSCRIEkSMDv8vegOlYEAgyDyIoD2gCgOWaK1lKwInj2iF6ySgBdYcZw0TKz/aXcueU1DrU4VYucdVv19Nd9dCXg6ypVU5aPJ93f5Oz8jLdbbNv0WgQr+nzD8TzgqT+Ag4Nvn3nFQU7nsaUlU+ObzWdtl3rr3S9LCesdbj3bb5XdcKmJ2jJIIGShAM9ufcHKvfI0ly0qKqS05VzLqrfXp106WyDWB7Bu2hIR4weoDbl+oIifnVslGdpPVfg8RGq+R8uUZbeDy9MzQPsN1vlPqiSuxvJVgzQTJcAj+7kn9elQuI4D9VFW1V8no72yfTTJ7OzJmCpdpGaV75NeV/qbZp7qOo2MDI3QZmOQMRyzz+VePrcJqU4Omrq7u7p7ZKzinF6vR9MjpPmg/jXcVK79nTXdQ7+Ytuw7bxtBLndloVlCr6iYJLDlivV4KDnRjKbzt0av352y9DavxbFyh2MWox0utX5/gubcLtWNKLdkbFtsrdzKuGLEnmxySTzmp1WKlSajlb5WKhxUY5Ekpfqqz3k594j9prEXW0nFX65/h+lzoN7XFbIueVv/iTBlWAJ7BiIJwQACfhPY13hHlWeu52/TVeTtLZe9tSRrc4BQBQBQBQBQBQBQDXiWm8xAoj47bZ7JcVj9YBoCFvcFuEWl8u1Ns3JuljubfauJuAC/EzOGaT3+LnQDtOEnfuYIR563O+F04tjpzDiR+tAJW+DOBcjZJDbM/8AvrlxVJjC7WUYmM4MUB6/CXe6LjqkG5vKkzEC0B0iZtz7YoBNuDODMBgfMAXcAFD3Xcc0OGVlDRy2jDdAOv6HZZVUBQoFabhO+ERQdxTcr+gdSpCiRLEqBJcMW4qhbgEiTuEZlmgQoA3BYkgAScUA9oAoBO4DgjPMR8/54rnNO6kswJC3jaq7QcHkIHWAOvOuCp/B2cI2Xkst7Jb/AN9xkba7gtq628gq+JZCVJjlMYaP7QMVvUw8Jyu0SaWMq048qzXR5+m68rFE+0ngq2NOjLdu+q4E8v0bWJBbc21VyApjnmPnXCpQhSjdFhhO14hW7Ny5Uld2WbWlru7RjHjGyu2234pI+Yif8f8AGtsLJttEvjmDo4fD0lTVrZLw1z8/qTP2Q3Nly/cDKrL5Q9SkiHLAkkcox85ippX8LXOpwaydtO65q3CvDx1Nxbguui2XbbqLbQWaQ0IjBlCCWU9DEZzGslexnijg4KDupZO3TbN7t5ar+b4bWNrAkDlHty+ogf5xUZ0ly9nON0tPLTzVl7yKo81VgtbuLyLKQPaVj9a68jcJX3/BrJXVhexc3KrDkwB/UTXWLurhO6uVlfDtwarerW1t794wSxAKsQeXNpzJjapySYE2WPqSp9nbuvfbw29+U3xjXeTaLgSZgD59/pOOvKuGKr9hSdS17ffIhpXG3BuKPcZ0uBdyidycjyxzPcZnv2zxweLlWcoTVmraaZmWrEvU4wFAFAFAFAFAeE0BybixMiO84/WgPS4kCRJ5CgGlviAZ1C5Ba4p9jbMH95oB15qxMiB1ntQHpuAQZGeWec0AFxykcp+nf5UB6DORQHtAFAFAFAFAMOOcItaqybN0EqcggwVI5Mp7j/scVrOCmrM74bE1MPUVSnqj50+2LgH3K7Yteb5m5WcenaQJAE5IJwciOuK50qPZtk3iXE3jIwTja199b2/Baf8Aw1oD/SEiR/AGeR/rq7FWnbNG3ogAgAADkBQy23mzqhgKAbWgyenaWWfSRGAehkjlyHtFaK8crGqyFbYPM8+3Yf8AX/t2mtl1ZkL9lXUqwBU8waxKKkuWSujIlotDbtAhFieZkkn6kkxzx7mtKNCnRVqcbIDmuoCgCgCgCgCgI3j0C2rNt2q6syuYVhkQxIIEEhhONyrJEyAIXR6E3Ge7bRRb85mC2yhDbrVpfMBZTbLgq6mPzP6pkEB3b4DCv6U3m0ioSQSrK9x4DbRCqXWIAiBAECgFb3B2KMq7VLG+ZGP6wkqeXY5PSgE7XBZMtbEbrZIbyzOwk/CiBcGNpOfYRkDi5wVweQZf4gCDZCh7ruMOjDaysoaOW0YboB0eEMCQElSgVtzgl4RVkMV3B5UYPoIEkSxgCU4UrqgRxkSZG0c2aAQoA3bY3QAJOKAe0AUAUAUAUAUB8xfbpxHzeLXFHKzbt2p+nmH97hH0oYZe/wDw3WY0+rfvdRf+VJ/+6hk2KgCgCgCgCgKr9oHHr2jtWrlkDNyG3CQRtJ24yJ5yM4rjXqOCTXUm8Ow0MRXVObsmn6pe35Drwv4ssawQp2XQJa0xz7lT+JfcfUClKtGp4nTH8Mq4R55x2f56P2iwV2K4KAKAKAKAKACaA53iJkRQCPENT5dt3wSqMwB67QTH7UAvuxmgDcJic84oCN4bxBrrLO0DyLdwjMzc3e+ANvbM9IyBJbhMde1AebxEyI70AmdSocJPqKlh8gQD/iKAUDjGRnl70AjodQXUkiIe4v8AyOyf4LNAOKAKAT1F5UVnYwqgsT2AEk/pQHxnxriJ1GovX253bj3IPTcxMfQGKGD6B/8AD1pSvDHY/wC01DsPkFRP8VNDJpysDyPLFAe0AUAUB4GHegGnFOG2tRba1dXch6dQehB6GsSipKzNoylGSlF2a0ZXeDfZ/pNPeW6GuOyncgdlgEdQFUSR745Vxhh4RdyVW4hia0OSc8vBK/jZLp4FuruQwoAoAoAoAoBlxXTF1WAHCuGa23JwJxkRIJDCcEqBjmAIzRcFBuMz2LSobjuEw0brdtNxEbQ52vO2RnmZNAN9XwRzYe2bVu872Ftqzt8BW3t2lo3BQ0uGWTLHAiSBK8c0ZuIoC7ipkZXB2lZKuCpXJB6wSRmKAZafg7i7uaWPmtd8wG2MEkgTs8yQCLcTGwRMemgF+H8I2xvEHyLNsshIM298+oQYytAc6rhjHzB5aszGVusRyiNjGNwkSnpn0knnIoDn+id7gmyiW9yE2ztMlA/qIHpkEpHXAnkAAEr3AS1t1KIZt6m2JjlduSi8sLsxHIcqAVv8J9VwLaT1spS7geVAHIRIKtudQuCWMxJJxcEnw6yUQhok3Ljc+j3GYfsRS6A53DvWOZdQebx3FOePUGffbf4iGm4a9tW/iak+SoBHwnNw/Lb6fm4rKknoD5lrJqfVH2U6E2+DaZN0M9tnnlHmszg/QMP0rXnj1NixENIKIEAEEDy558kMxHP4opzx6gSNu/tMEhmCyQU57VDFv0xt61nmXUC1wXpgE/iz6I5NBMid07OWKXQFbPmSwb1CDGVE5MZGZIiTiDyrIG76ZvL2C2SswoOwlF2kE5aCeYGT8Q55FAK2LJ3XD5e0HEQvrA3dQ3xEkmW7/M0AlY0rSh8vYd25vggYIjEmADiOZmYmKAlaAKAKAKAKAKAKAKAKAKAKMHDA965SU9mBF0fvXCUK2zM5CD2rveo86WJ2ZnIbvYve9RZ0MUZuhB9Ne96jSw+MF0IPpdR71yeHxW6Zh3G76PU96x+nr7xfqaNT6iD6LV/m/as9jU3hI1aqdSm+L/s51WvurcuagqEXaqeXMdSZ3DJPt0Hap+GryoRsqTfmEp7kCfsSu/8AtH/yv/3qT/kan/1MzaXcaPoeEaq1bS2phUVUUR0UAD9hVVOnOUnLklma8tXqO00Wq71p2FXaL9TZKp1HCaTU9zWP0+I2TNlzdRdNLf8Aet1hsXtc2HCae9712hh8YZuhdLF3vUqFHFGLocJbud6kwp4jdjIWVX71IjGruzAqoNdkpbmDqtwFAFAFAFAFAFAFAFAFAFAFAFAFAFAFAFAFAFAFAFAFAFAFAFAFAFAFAFAFAFAFAFAFAFAFAFAFAFAFAFAFAFAFAFAFAFAFAFAFAFAFAFAFAFAFAFAFAFAFAFAFAFAFAFAFAFAFAFAFAFAFAFAFAFAFAFAFAFAFAFAFAFAFAFAFAFAFAFAFAFAFAFAFAFAFAFAFAFAFAFAFAFAFAFAFAFAFAFAFAFAFAFAFAFAFAFAFAFAFAFAf/9k="/>
          <p:cNvSpPr>
            <a:spLocks noGrp="1" noChangeAspect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A4786A6-6EFD-42F7-A53C-7539398C89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Ale ovocie Ducha je: </a:t>
            </a:r>
          </a:p>
          <a:p>
            <a:r>
              <a:rPr lang="sk-SK" dirty="0"/>
              <a:t>Láska</a:t>
            </a:r>
          </a:p>
          <a:p>
            <a:r>
              <a:rPr lang="sk-SK" dirty="0"/>
              <a:t>Radosť</a:t>
            </a:r>
          </a:p>
          <a:p>
            <a:r>
              <a:rPr lang="sk-SK" dirty="0"/>
              <a:t>Pokoj</a:t>
            </a:r>
          </a:p>
          <a:p>
            <a:r>
              <a:rPr lang="sk-SK" dirty="0"/>
              <a:t>Zhovievavosť</a:t>
            </a:r>
          </a:p>
          <a:p>
            <a:r>
              <a:rPr lang="sk-SK" dirty="0"/>
              <a:t>Nežnosť</a:t>
            </a:r>
          </a:p>
          <a:p>
            <a:r>
              <a:rPr lang="sk-SK" dirty="0"/>
              <a:t>Dobrotivosť</a:t>
            </a:r>
          </a:p>
          <a:p>
            <a:r>
              <a:rPr lang="sk-SK" dirty="0"/>
              <a:t>Vernosť</a:t>
            </a:r>
          </a:p>
          <a:p>
            <a:endParaRPr lang="sk-SK" dirty="0"/>
          </a:p>
        </p:txBody>
      </p:sp>
      <p:pic>
        <p:nvPicPr>
          <p:cNvPr id="6" name="Picture 14" descr="http://vitaz.rimkat.sk/temp/img/clanky/201002/12.JPG">
            <a:extLst>
              <a:ext uri="{FF2B5EF4-FFF2-40B4-BE49-F238E27FC236}">
                <a16:creationId xmlns:a16="http://schemas.microsoft.com/office/drawing/2014/main" id="{CE338627-0EA6-412E-AE80-94BCEB451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40" y="0"/>
            <a:ext cx="58694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25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236x/01/13/05/011305c919f0b27de1d13fc7257ab2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67" y="-18655"/>
            <a:ext cx="5071533" cy="687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72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4CAD3-D7B5-45A7-8649-C39179C601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Video – zoslanie SD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62698B-5794-43BA-B3D4-B22FFFA305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https://youtu.be/JldB4XwrNSI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486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19999" y="304800"/>
            <a:ext cx="10547067" cy="5872163"/>
          </a:xfrm>
        </p:spPr>
        <p:txBody>
          <a:bodyPr>
            <a:noAutofit/>
          </a:bodyPr>
          <a:lstStyle/>
          <a:p>
            <a:r>
              <a:rPr lang="sk-SK" sz="7200" dirty="0"/>
              <a:t>Verím v Ducha Svätého, svätú cirkev všeobecnú, spoločenstvo svätých, odpustenie hriechov, vzkriesenie tela z mŕtvych a večný život. Amen. </a:t>
            </a:r>
          </a:p>
        </p:txBody>
      </p:sp>
    </p:spTree>
    <p:extLst>
      <p:ext uri="{BB962C8B-B14F-4D97-AF65-F5344CB8AC3E}">
        <p14:creationId xmlns:p14="http://schemas.microsoft.com/office/powerpoint/2010/main" val="231047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7200" dirty="0"/>
              <a:t>Verím v Ducha Svätého</a:t>
            </a:r>
          </a:p>
        </p:txBody>
      </p:sp>
      <p:pic>
        <p:nvPicPr>
          <p:cNvPr id="10242" name="Picture 2" descr="http://swordministries.org/wp-content/uploads/2015/05/holyfir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58" y="683419"/>
            <a:ext cx="7419975" cy="55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3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4BE0B-09FD-4DDA-8924-A90C4B471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video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9E9EAC-9520-4ECA-9708-CAB126DEF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https://youtu.be/GhHEF6NhbmA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9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Kedy bol zoslaný SD?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8864600" y="1825625"/>
            <a:ext cx="2489200" cy="4351338"/>
          </a:xfrm>
        </p:spPr>
        <p:txBody>
          <a:bodyPr/>
          <a:lstStyle/>
          <a:p>
            <a:r>
              <a:rPr lang="sk-SK" dirty="0"/>
              <a:t>Na </a:t>
            </a:r>
            <a:r>
              <a:rPr lang="sk-SK" dirty="0" err="1"/>
              <a:t>Letnice</a:t>
            </a:r>
            <a:r>
              <a:rPr lang="sk-SK" dirty="0"/>
              <a:t> </a:t>
            </a:r>
          </a:p>
        </p:txBody>
      </p:sp>
      <p:pic>
        <p:nvPicPr>
          <p:cNvPr id="5122" name="Picture 2" descr="https://ewvox.files.wordpress.com/2015/04/praying-for-the-holy-spirit.jpg?w=612&amp;h=380&amp;crop=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867"/>
            <a:ext cx="8740540" cy="54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bol zoslaný SD?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838200" y="1817158"/>
            <a:ext cx="1693333" cy="4351338"/>
          </a:xfrm>
        </p:spPr>
        <p:txBody>
          <a:bodyPr/>
          <a:lstStyle/>
          <a:p>
            <a:r>
              <a:rPr lang="sk-SK" dirty="0"/>
              <a:t>V podobe rozdvojených jazykov ako keby z ohňa</a:t>
            </a:r>
          </a:p>
        </p:txBody>
      </p:sp>
      <p:pic>
        <p:nvPicPr>
          <p:cNvPr id="7" name="Picture 2" descr="http://i.ytimg.com/vi/Cqbj0reDByw/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123" y="1490133"/>
            <a:ext cx="9542877" cy="536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Kde vznikol prvý CZ?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805332" y="1825625"/>
            <a:ext cx="2548467" cy="4351338"/>
          </a:xfrm>
        </p:spPr>
        <p:txBody>
          <a:bodyPr/>
          <a:lstStyle/>
          <a:p>
            <a:r>
              <a:rPr lang="sk-SK" dirty="0"/>
              <a:t>V Jeruzaleme</a:t>
            </a:r>
          </a:p>
        </p:txBody>
      </p:sp>
      <p:pic>
        <p:nvPicPr>
          <p:cNvPr id="7172" name="Picture 4" descr="http://www.luteyn.net/MiddellandseZee/Israel/Israel_5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7245"/>
            <a:ext cx="8221133" cy="54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Petrova kázeň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Prvý CZ</a:t>
            </a:r>
          </a:p>
          <a:p>
            <a:r>
              <a:rPr lang="sk-SK" dirty="0"/>
              <a:t>3000 členov</a:t>
            </a:r>
          </a:p>
          <a:p>
            <a:r>
              <a:rPr lang="sk-SK" dirty="0"/>
              <a:t>Uverili a dali sa pokrstiť</a:t>
            </a:r>
          </a:p>
        </p:txBody>
      </p:sp>
      <p:pic>
        <p:nvPicPr>
          <p:cNvPr id="9220" name="Picture 4" descr="http://themovingsilent.files.wordpress.com/2013/07/atti-degli-apostoli-aka-acts-of-the-apostles-roberto-rossellini-1969-poster.jpg?w=640&amp;h=4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1454151"/>
            <a:ext cx="7205133" cy="54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1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Symboly SD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oheň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holubica</a:t>
            </a:r>
          </a:p>
        </p:txBody>
      </p:sp>
      <p:pic>
        <p:nvPicPr>
          <p:cNvPr id="1026" name="Picture 2" descr="http://31k0b1oxydr2takxt23n5fe18p5.wpengine.netdna-cdn.com/wp-content/uploads/2014/06/flames_6618cn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02" y="2505075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lowingfaith.com/wp-content/uploads/2012/05/1048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45" y="2505075"/>
            <a:ext cx="4605735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2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Hĺbka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TM04033923[[fn=Hĺbka]]</Template>
  <TotalTime>79</TotalTime>
  <Words>118</Words>
  <Application>Microsoft Office PowerPoint</Application>
  <PresentationFormat>Širokouhlá</PresentationFormat>
  <Paragraphs>35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7" baseType="lpstr">
      <vt:lpstr>Arial</vt:lpstr>
      <vt:lpstr>Corbel</vt:lpstr>
      <vt:lpstr>Hĺbka</vt:lpstr>
      <vt:lpstr>3.  Článok Viery  všeobecnej kresťanskej</vt:lpstr>
      <vt:lpstr>Prezentácia programu PowerPoint</vt:lpstr>
      <vt:lpstr>Prezentácia programu PowerPoint</vt:lpstr>
      <vt:lpstr>video</vt:lpstr>
      <vt:lpstr>Kedy bol zoslaný SD?</vt:lpstr>
      <vt:lpstr>Ako bol zoslaný SD?</vt:lpstr>
      <vt:lpstr>Kde vznikol prvý CZ?</vt:lpstr>
      <vt:lpstr>Petrova kázeň</vt:lpstr>
      <vt:lpstr>Symboly SD</vt:lpstr>
      <vt:lpstr>Symboly SD</vt:lpstr>
      <vt:lpstr>Symboly SD</vt:lpstr>
      <vt:lpstr>Ovocie Ducha</vt:lpstr>
      <vt:lpstr>Prezentácia programu PowerPoint</vt:lpstr>
      <vt:lpstr>Video – zoslanie SD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 Článok Viery  všeobecnej kresťanskej</dc:title>
  <dc:creator>Stanislav Grega</dc:creator>
  <cp:lastModifiedBy>Stanislav Grega</cp:lastModifiedBy>
  <cp:revision>19</cp:revision>
  <dcterms:created xsi:type="dcterms:W3CDTF">2015-10-20T09:04:40Z</dcterms:created>
  <dcterms:modified xsi:type="dcterms:W3CDTF">2018-10-18T07:42:07Z</dcterms:modified>
</cp:coreProperties>
</file>